
<file path=[Content_Types].xml><?xml version="1.0" encoding="utf-8"?>
<Types xmlns="http://schemas.openxmlformats.org/package/2006/content-types">
  <Default Extension="png" ContentType="image/png"/>
  <Default Extension="emf" ContentType="image/x-emf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866" r:id="rId1"/>
    <p:sldMasterId id="2147483914" r:id="rId2"/>
  </p:sldMasterIdLst>
  <p:notesMasterIdLst>
    <p:notesMasterId r:id="rId14"/>
  </p:notesMasterIdLst>
  <p:handoutMasterIdLst>
    <p:handoutMasterId r:id="rId15"/>
  </p:handoutMasterIdLst>
  <p:sldIdLst>
    <p:sldId id="311" r:id="rId3"/>
    <p:sldId id="493" r:id="rId4"/>
    <p:sldId id="496" r:id="rId5"/>
    <p:sldId id="449" r:id="rId6"/>
    <p:sldId id="498" r:id="rId7"/>
    <p:sldId id="443" r:id="rId8"/>
    <p:sldId id="487" r:id="rId9"/>
    <p:sldId id="444" r:id="rId10"/>
    <p:sldId id="489" r:id="rId11"/>
    <p:sldId id="482" r:id="rId12"/>
    <p:sldId id="315" r:id="rId13"/>
  </p:sldIdLst>
  <p:sldSz cx="24387175" cy="13716000"/>
  <p:notesSz cx="6797675" cy="9926638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itchFamily="34" charset="-18"/>
        <a:ea typeface="+mn-ea"/>
        <a:cs typeface="Arial" pitchFamily="34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itchFamily="34" charset="-18"/>
        <a:ea typeface="+mn-ea"/>
        <a:cs typeface="Arial" pitchFamily="34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itchFamily="34" charset="-18"/>
        <a:ea typeface="+mn-ea"/>
        <a:cs typeface="Arial" pitchFamily="34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itchFamily="34" charset="-18"/>
        <a:ea typeface="+mn-ea"/>
        <a:cs typeface="Arial" pitchFamily="34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itchFamily="34" charset="-18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ill Sans MT" pitchFamily="34" charset="-18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ill Sans MT" pitchFamily="34" charset="-18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ill Sans MT" pitchFamily="34" charset="-18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ill Sans MT" pitchFamily="34" charset="-18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8F8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495" autoAdjust="0"/>
    <p:restoredTop sz="86395" autoAdjust="0"/>
  </p:normalViewPr>
  <p:slideViewPr>
    <p:cSldViewPr snapToGrid="0">
      <p:cViewPr varScale="1">
        <p:scale>
          <a:sx n="37" d="100"/>
          <a:sy n="37" d="100"/>
        </p:scale>
        <p:origin x="474" y="54"/>
      </p:cViewPr>
      <p:guideLst>
        <p:guide orient="horz" pos="4320"/>
        <p:guide pos="7681"/>
      </p:guideLst>
    </p:cSldViewPr>
  </p:slideViewPr>
  <p:outlineViewPr>
    <p:cViewPr>
      <p:scale>
        <a:sx n="33" d="100"/>
        <a:sy n="33" d="100"/>
      </p:scale>
      <p:origin x="48" y="205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8376"/>
    </p:cViewPr>
  </p:sorterViewPr>
  <p:notesViewPr>
    <p:cSldViewPr snapToGrid="0">
      <p:cViewPr varScale="1">
        <p:scale>
          <a:sx n="98" d="100"/>
          <a:sy n="98" d="100"/>
        </p:scale>
        <p:origin x="-3516" y="-9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3122" tIns="46561" rIns="93122" bIns="46561" rtlCol="0"/>
          <a:lstStyle>
            <a:lvl1pPr algn="l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3122" tIns="46561" rIns="93122" bIns="46561" rtlCol="0"/>
          <a:lstStyle>
            <a:lvl1pPr algn="r">
              <a:defRPr sz="1200">
                <a:cs typeface="Arial" charset="0"/>
              </a:defRPr>
            </a:lvl1pPr>
          </a:lstStyle>
          <a:p>
            <a:pPr>
              <a:defRPr/>
            </a:pPr>
            <a:fld id="{AA6ECEA5-D923-4B51-8EAA-FAFCA5AC2788}" type="datetimeFigureOut">
              <a:rPr lang="cs-CZ"/>
              <a:pPr>
                <a:defRPr/>
              </a:pPr>
              <a:t>24.10.2023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3122" tIns="46561" rIns="93122" bIns="46561" rtlCol="0" anchor="b"/>
          <a:lstStyle>
            <a:lvl1pPr algn="l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3122" tIns="46561" rIns="93122" bIns="46561" rtlCol="0" anchor="b"/>
          <a:lstStyle>
            <a:lvl1pPr algn="r">
              <a:defRPr sz="1200">
                <a:cs typeface="Arial" charset="0"/>
              </a:defRPr>
            </a:lvl1pPr>
          </a:lstStyle>
          <a:p>
            <a:pPr>
              <a:defRPr/>
            </a:pPr>
            <a:fld id="{3B3AAD7F-8231-44C1-B9CC-396F83933527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487094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3122" tIns="46561" rIns="93122" bIns="46561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3122" tIns="46561" rIns="93122" bIns="46561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C886D76-69BB-43EB-B60F-9505F041ED0D}" type="datetimeFigureOut">
              <a:rPr lang="cs-CZ"/>
              <a:pPr>
                <a:defRPr/>
              </a:pPr>
              <a:t>24.10.2023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22" tIns="46561" rIns="93122" bIns="46561" rtlCol="0" anchor="ctr"/>
          <a:lstStyle/>
          <a:p>
            <a:pPr lvl="0"/>
            <a:endParaRPr lang="cs-CZ" noProof="0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1038" y="4778375"/>
            <a:ext cx="5435600" cy="3906838"/>
          </a:xfrm>
          <a:prstGeom prst="rect">
            <a:avLst/>
          </a:prstGeom>
        </p:spPr>
        <p:txBody>
          <a:bodyPr vert="horz" lIns="93122" tIns="46561" rIns="93122" bIns="46561" rtlCol="0"/>
          <a:lstStyle/>
          <a:p>
            <a:pPr lvl="0"/>
            <a:r>
              <a:rPr lang="cs-CZ" noProof="0"/>
              <a:t>Upravte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8475"/>
          </a:xfrm>
          <a:prstGeom prst="rect">
            <a:avLst/>
          </a:prstGeom>
        </p:spPr>
        <p:txBody>
          <a:bodyPr vert="horz" lIns="93122" tIns="46561" rIns="93122" bIns="46561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8475"/>
          </a:xfrm>
          <a:prstGeom prst="rect">
            <a:avLst/>
          </a:prstGeom>
        </p:spPr>
        <p:txBody>
          <a:bodyPr vert="horz" lIns="93122" tIns="46561" rIns="93122" bIns="46561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4619F09-F016-4BBF-BD3B-21A70CA8E56A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7111703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1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dirty="0"/>
          </a:p>
        </p:txBody>
      </p:sp>
      <p:sp>
        <p:nvSpPr>
          <p:cNvPr id="33796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ill Sans MT" pitchFamily="34" charset="-18"/>
              </a:defRPr>
            </a:lvl1pPr>
            <a:lvl2pPr marL="756620" indent="-291008">
              <a:defRPr>
                <a:solidFill>
                  <a:schemeClr val="tx1"/>
                </a:solidFill>
                <a:latin typeface="Gill Sans MT" pitchFamily="34" charset="-18"/>
              </a:defRPr>
            </a:lvl2pPr>
            <a:lvl3pPr marL="1164031" indent="-232806">
              <a:defRPr>
                <a:solidFill>
                  <a:schemeClr val="tx1"/>
                </a:solidFill>
                <a:latin typeface="Gill Sans MT" pitchFamily="34" charset="-18"/>
              </a:defRPr>
            </a:lvl3pPr>
            <a:lvl4pPr marL="1629644" indent="-232806">
              <a:defRPr>
                <a:solidFill>
                  <a:schemeClr val="tx1"/>
                </a:solidFill>
                <a:latin typeface="Gill Sans MT" pitchFamily="34" charset="-18"/>
              </a:defRPr>
            </a:lvl4pPr>
            <a:lvl5pPr marL="2095256" indent="-232806">
              <a:defRPr>
                <a:solidFill>
                  <a:schemeClr val="tx1"/>
                </a:solidFill>
                <a:latin typeface="Gill Sans MT" pitchFamily="34" charset="-18"/>
              </a:defRPr>
            </a:lvl5pPr>
            <a:lvl6pPr marL="2560869" indent="-232806" defTabSz="46561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-18"/>
              </a:defRPr>
            </a:lvl6pPr>
            <a:lvl7pPr marL="3026481" indent="-232806" defTabSz="46561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-18"/>
              </a:defRPr>
            </a:lvl7pPr>
            <a:lvl8pPr marL="3492094" indent="-232806" defTabSz="46561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-18"/>
              </a:defRPr>
            </a:lvl8pPr>
            <a:lvl9pPr marL="3957706" indent="-232806" defTabSz="46561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-1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3E0E54E-2A05-4F77-9E1C-05EDACB5D769}" type="slidenum">
              <a:rPr lang="cs-CZ" altLang="cs-CZ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cs-CZ" altLang="cs-CZ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4619F09-F016-4BBF-BD3B-21A70CA8E56A}" type="slidenum">
              <a:rPr lang="cs-CZ" smtClean="0"/>
              <a:pPr>
                <a:defRPr/>
              </a:pPr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103183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Postupně bez významnosti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8384A4-C56D-4B31-91D3-4CC689CA894B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50306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4619F09-F016-4BBF-BD3B-21A70CA8E56A}" type="slidenum">
              <a:rPr lang="cs-CZ" smtClean="0"/>
              <a:pPr>
                <a:defRPr/>
              </a:pPr>
              <a:t>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751798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ílá pod nadpisem" hidden="1"/>
          <p:cNvSpPr/>
          <p:nvPr userDrawn="1"/>
        </p:nvSpPr>
        <p:spPr>
          <a:xfrm>
            <a:off x="4500563" y="1522413"/>
            <a:ext cx="10439400" cy="3421062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dirty="0">
              <a:solidFill>
                <a:prstClr val="white"/>
              </a:solidFill>
            </a:endParaRPr>
          </a:p>
        </p:txBody>
      </p:sp>
      <p:cxnSp>
        <p:nvCxnSpPr>
          <p:cNvPr id="8" name="Přímá spojnice 7" hidden="1">
            <a:extLst/>
          </p:cNvPr>
          <p:cNvCxnSpPr/>
          <p:nvPr userDrawn="1"/>
        </p:nvCxnSpPr>
        <p:spPr>
          <a:xfrm>
            <a:off x="4114800" y="2152650"/>
            <a:ext cx="0" cy="22891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Logo MZe" hidden="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275" y="3216275"/>
            <a:ext cx="3133725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Logo MZe png" hidden="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0" y="3214688"/>
            <a:ext cx="3133725" cy="135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Zástupný symbol podkladový obrázek">
            <a:extLst/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457200" y="457200"/>
            <a:ext cx="234720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dirty="0"/>
              <a:t>Kliknutím na ikonu přidáte obrázek.</a:t>
            </a:r>
          </a:p>
        </p:txBody>
      </p:sp>
      <p:sp>
        <p:nvSpPr>
          <p:cNvPr id="6" name="Bílý podklad">
            <a:extLst/>
          </p:cNvPr>
          <p:cNvSpPr>
            <a:spLocks noGrp="1"/>
          </p:cNvSpPr>
          <p:nvPr>
            <p:ph type="body" sz="quarter" idx="12"/>
          </p:nvPr>
        </p:nvSpPr>
        <p:spPr>
          <a:xfrm>
            <a:off x="0" y="1522800"/>
            <a:ext cx="15228000" cy="3420000"/>
          </a:xfrm>
          <a:solidFill>
            <a:srgbClr val="FFFFFF">
              <a:alpha val="85098"/>
            </a:srgbClr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6" name="Datum">
            <a:extLst/>
          </p:cNvPr>
          <p:cNvSpPr>
            <a:spLocks noGrp="1"/>
          </p:cNvSpPr>
          <p:nvPr>
            <p:ph type="body" sz="quarter" idx="11"/>
          </p:nvPr>
        </p:nvSpPr>
        <p:spPr>
          <a:xfrm>
            <a:off x="828000" y="2160000"/>
            <a:ext cx="2880000" cy="720000"/>
          </a:xfrm>
          <a:noFill/>
        </p:spPr>
        <p:txBody>
          <a:bodyPr>
            <a:noAutofit/>
          </a:bodyPr>
          <a:lstStyle>
            <a:lvl1pPr marL="0" indent="0" algn="r">
              <a:spcBef>
                <a:spcPts val="0"/>
              </a:spcBef>
              <a:buFontTx/>
              <a:buNone/>
              <a:defRPr sz="2800"/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00000" y="4140000"/>
            <a:ext cx="10440000" cy="720724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800" cap="all" baseline="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00000" y="1990800"/>
            <a:ext cx="10440000" cy="1980000"/>
          </a:xfrm>
          <a:noFill/>
        </p:spPr>
        <p:txBody>
          <a:bodyPr>
            <a:noAutofit/>
          </a:bodyPr>
          <a:lstStyle>
            <a:lvl1pPr algn="l">
              <a:lnSpc>
                <a:spcPts val="7800"/>
              </a:lnSpc>
              <a:defRPr sz="6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6159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obrázek, číslovan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6704013" y="449263"/>
            <a:ext cx="527050" cy="1281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0000" y="1980000"/>
            <a:ext cx="15217200" cy="1260000"/>
          </a:xfrm>
        </p:spPr>
        <p:txBody>
          <a:bodyPr anchor="b"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457200" y="457200"/>
            <a:ext cx="58356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dirty="0"/>
              <a:t>Kliknutím na ikonu přidáte obrázek.</a:t>
            </a:r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7920000" y="3420000"/>
            <a:ext cx="15217200" cy="1656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cap="none" baseline="0"/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29"/>
          </p:nvPr>
        </p:nvSpPr>
        <p:spPr>
          <a:xfrm>
            <a:off x="7920000" y="5219700"/>
            <a:ext cx="15217200" cy="7239000"/>
          </a:xfrm>
        </p:spPr>
        <p:txBody>
          <a:bodyPr/>
          <a:lstStyle>
            <a:lvl1pPr marL="504000" indent="-504000">
              <a:buFontTx/>
              <a:buBlip>
                <a:blip r:embed="rId3"/>
              </a:buBlip>
              <a:defRPr cap="all" baseline="0">
                <a:solidFill>
                  <a:schemeClr val="accent2"/>
                </a:solidFill>
              </a:defRPr>
            </a:lvl1pPr>
            <a:lvl2pPr marL="1008000" indent="-504000">
              <a:buClr>
                <a:schemeClr val="accent2"/>
              </a:buClr>
              <a:buFont typeface="+mj-lt"/>
              <a:buAutoNum type="arabicPeriod"/>
              <a:defRPr/>
            </a:lvl2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7BE5C8-7341-4240-B17C-E3CD571F1942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24696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text s obrázek, střední obrázek či graf s po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20654"/>
          <a:stretch>
            <a:fillRect/>
          </a:stretch>
        </p:blipFill>
        <p:spPr bwMode="auto">
          <a:xfrm flipH="1">
            <a:off x="6289675" y="2033588"/>
            <a:ext cx="525463" cy="1043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200" y="1980000"/>
            <a:ext cx="4500000" cy="1980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49200" y="4248000"/>
            <a:ext cx="4500000" cy="4104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none" baseline="0"/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15"/>
          </p:nvPr>
        </p:nvSpPr>
        <p:spPr>
          <a:xfrm>
            <a:off x="7239600" y="1979612"/>
            <a:ext cx="10248300" cy="9900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9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7239600" y="12111000"/>
            <a:ext cx="15897600" cy="432000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2800" b="0" i="1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rázek 5"/>
          <p:cNvSpPr>
            <a:spLocks noGrp="1"/>
          </p:cNvSpPr>
          <p:nvPr>
            <p:ph type="pic" sz="quarter" idx="26"/>
          </p:nvPr>
        </p:nvSpPr>
        <p:spPr>
          <a:xfrm>
            <a:off x="1249200" y="8679600"/>
            <a:ext cx="4500000" cy="3787200"/>
          </a:xfrm>
        </p:spPr>
        <p:txBody>
          <a:bodyPr rtlCol="0">
            <a:normAutofit/>
          </a:bodyPr>
          <a:lstStyle/>
          <a:p>
            <a:pPr lvl="0"/>
            <a:r>
              <a:rPr lang="cs-CZ" noProof="0" dirty="0"/>
              <a:t>Kliknutím na ikonu přidáte obrázek.</a:t>
            </a:r>
          </a:p>
        </p:txBody>
      </p:sp>
      <p:sp>
        <p:nvSpPr>
          <p:cNvPr id="11" name="Zástupný symbol pro text 13"/>
          <p:cNvSpPr>
            <a:spLocks noGrp="1"/>
          </p:cNvSpPr>
          <p:nvPr>
            <p:ph type="body" sz="quarter" idx="17"/>
          </p:nvPr>
        </p:nvSpPr>
        <p:spPr>
          <a:xfrm>
            <a:off x="18072000" y="2880000"/>
            <a:ext cx="2880000" cy="43200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8"/>
          </p:nvPr>
        </p:nvSpPr>
        <p:spPr>
          <a:xfrm>
            <a:off x="18072000" y="3420000"/>
            <a:ext cx="2880000" cy="14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3" name="Zástupný symbol pro text 13"/>
          <p:cNvSpPr>
            <a:spLocks noGrp="1"/>
          </p:cNvSpPr>
          <p:nvPr>
            <p:ph type="body" sz="quarter" idx="27"/>
          </p:nvPr>
        </p:nvSpPr>
        <p:spPr>
          <a:xfrm>
            <a:off x="18072000" y="5160000"/>
            <a:ext cx="2880000" cy="43200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28"/>
          </p:nvPr>
        </p:nvSpPr>
        <p:spPr>
          <a:xfrm>
            <a:off x="18072000" y="5724000"/>
            <a:ext cx="2880000" cy="14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6" name="Zástupný symbol pro text 13"/>
          <p:cNvSpPr>
            <a:spLocks noGrp="1"/>
          </p:cNvSpPr>
          <p:nvPr>
            <p:ph type="body" sz="quarter" idx="29"/>
          </p:nvPr>
        </p:nvSpPr>
        <p:spPr>
          <a:xfrm>
            <a:off x="18072000" y="7440000"/>
            <a:ext cx="2880000" cy="43200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7" name="Zástupný symbol pro text 13"/>
          <p:cNvSpPr>
            <a:spLocks noGrp="1"/>
          </p:cNvSpPr>
          <p:nvPr>
            <p:ph type="body" sz="quarter" idx="30"/>
          </p:nvPr>
        </p:nvSpPr>
        <p:spPr>
          <a:xfrm>
            <a:off x="18072000" y="7992000"/>
            <a:ext cx="2880000" cy="14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31"/>
          </p:nvPr>
        </p:nvSpPr>
        <p:spPr>
          <a:xfrm>
            <a:off x="18072000" y="9720000"/>
            <a:ext cx="2880000" cy="43200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9" name="Zástupný symbol pro text 13"/>
          <p:cNvSpPr>
            <a:spLocks noGrp="1"/>
          </p:cNvSpPr>
          <p:nvPr>
            <p:ph type="body" sz="quarter" idx="32"/>
          </p:nvPr>
        </p:nvSpPr>
        <p:spPr>
          <a:xfrm>
            <a:off x="18072000" y="10260000"/>
            <a:ext cx="2880000" cy="14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21" name="Zástupný symbol pro datum 2">
            <a:extLst/>
          </p:cNvPr>
          <p:cNvSpPr>
            <a:spLocks noGrp="1"/>
          </p:cNvSpPr>
          <p:nvPr>
            <p:ph type="dt" sz="half" idx="3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99C65B-B907-4B8F-8A9C-C22DE8AADA50}" type="datetimeFigureOut">
              <a:rPr lang="cs-CZ"/>
              <a:pPr>
                <a:defRPr/>
              </a:pPr>
              <a:t>24.10.2023</a:t>
            </a:fld>
            <a:endParaRPr lang="cs-CZ" dirty="0"/>
          </a:p>
        </p:txBody>
      </p:sp>
      <p:sp>
        <p:nvSpPr>
          <p:cNvPr id="22" name="Zástupný symbol pro zápatí 6">
            <a:extLst/>
          </p:cNvPr>
          <p:cNvSpPr>
            <a:spLocks noGrp="1"/>
          </p:cNvSpPr>
          <p:nvPr>
            <p:ph type="ftr" sz="quarter" idx="3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23" name="Zástupný symbol pro číslo snímku 7">
            <a:extLst/>
          </p:cNvPr>
          <p:cNvSpPr>
            <a:spLocks noGrp="1"/>
          </p:cNvSpPr>
          <p:nvPr>
            <p:ph type="sldNum" sz="quarter" idx="3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053BE0-17C3-439F-A5DA-8F5F2E32F0ED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03399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 snímek s líst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412750" y="449263"/>
            <a:ext cx="525463" cy="1281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CCCD9D-046F-4717-BC29-6D0430D2B876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41804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412750" y="449263"/>
            <a:ext cx="525463" cy="1281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3"/>
          </p:nvPr>
        </p:nvSpPr>
        <p:spPr>
          <a:xfrm>
            <a:off x="1249200" y="3240000"/>
            <a:ext cx="21888000" cy="92268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D2235C-24FE-4564-9976-2398D2B056DB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607619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412750" y="449263"/>
            <a:ext cx="525463" cy="1281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3"/>
          </p:nvPr>
        </p:nvSpPr>
        <p:spPr>
          <a:xfrm>
            <a:off x="1249200" y="3240000"/>
            <a:ext cx="10321200" cy="92268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obsah 3"/>
          <p:cNvSpPr>
            <a:spLocks noGrp="1"/>
          </p:cNvSpPr>
          <p:nvPr>
            <p:ph sz="quarter" idx="14"/>
          </p:nvPr>
        </p:nvSpPr>
        <p:spPr>
          <a:xfrm>
            <a:off x="12816000" y="3240000"/>
            <a:ext cx="10321200" cy="92268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E7A664-73DE-4459-AD40-A0EFB8938F13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432961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ěkujeme za pozorno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ílý podklad">
            <a:extLst/>
          </p:cNvPr>
          <p:cNvSpPr>
            <a:spLocks noGrp="1"/>
          </p:cNvSpPr>
          <p:nvPr>
            <p:ph type="body" sz="quarter" idx="12"/>
          </p:nvPr>
        </p:nvSpPr>
        <p:spPr>
          <a:xfrm>
            <a:off x="5713587" y="4338000"/>
            <a:ext cx="12960000" cy="5040000"/>
          </a:xfrm>
          <a:solidFill>
            <a:srgbClr val="FFFFFF">
              <a:alpha val="85098"/>
            </a:srgbClr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861200" y="4338000"/>
            <a:ext cx="7812387" cy="3780000"/>
          </a:xfrm>
          <a:noFill/>
        </p:spPr>
        <p:txBody>
          <a:bodyPr anchor="ctr"/>
          <a:lstStyle>
            <a:lvl1pPr algn="l">
              <a:lnSpc>
                <a:spcPts val="7800"/>
              </a:lnSpc>
              <a:defRPr sz="66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3587" y="8118000"/>
            <a:ext cx="12960000" cy="1260000"/>
          </a:xfrm>
          <a:noFill/>
        </p:spPr>
        <p:txBody>
          <a:bodyPr anchor="ctr" anchorCtr="1">
            <a:normAutofit/>
          </a:bodyPr>
          <a:lstStyle>
            <a:lvl1pPr marL="0" indent="0" algn="ctr">
              <a:spcBef>
                <a:spcPts val="600"/>
              </a:spcBef>
              <a:spcAft>
                <a:spcPts val="600"/>
              </a:spcAft>
              <a:buNone/>
              <a:defRPr sz="2800" cap="none" baseline="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5" name="Zástup Podkladový obrázek"/>
          <p:cNvSpPr>
            <a:spLocks noGrp="1" noChangeAspect="1"/>
          </p:cNvSpPr>
          <p:nvPr>
            <p:ph type="pic" sz="quarter" idx="13"/>
          </p:nvPr>
        </p:nvSpPr>
        <p:spPr>
          <a:xfrm>
            <a:off x="457200" y="457200"/>
            <a:ext cx="234720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dirty="0"/>
              <a:t>Kliknutím na ikonu přidáte obrázek.</a:t>
            </a:r>
          </a:p>
        </p:txBody>
      </p:sp>
    </p:spTree>
    <p:extLst>
      <p:ext uri="{BB962C8B-B14F-4D97-AF65-F5344CB8AC3E}">
        <p14:creationId xmlns:p14="http://schemas.microsoft.com/office/powerpoint/2010/main" val="25976505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62585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ílá pod nadpisem" hidden="1"/>
          <p:cNvSpPr/>
          <p:nvPr userDrawn="1"/>
        </p:nvSpPr>
        <p:spPr>
          <a:xfrm>
            <a:off x="4500563" y="1522413"/>
            <a:ext cx="10439400" cy="3421062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dirty="0">
              <a:solidFill>
                <a:prstClr val="white"/>
              </a:solidFill>
            </a:endParaRPr>
          </a:p>
        </p:txBody>
      </p:sp>
      <p:cxnSp>
        <p:nvCxnSpPr>
          <p:cNvPr id="8" name="Přímá spojnice 7" hidden="1">
            <a:extLst/>
          </p:cNvPr>
          <p:cNvCxnSpPr/>
          <p:nvPr userDrawn="1"/>
        </p:nvCxnSpPr>
        <p:spPr>
          <a:xfrm>
            <a:off x="4114800" y="2152650"/>
            <a:ext cx="0" cy="22891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Logo MZe" hidden="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275" y="3216275"/>
            <a:ext cx="3133725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Logo MZe png" hidden="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0" y="3214688"/>
            <a:ext cx="3133725" cy="135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Zástupný symbol podkladový obrázek">
            <a:extLst/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457200" y="457200"/>
            <a:ext cx="234720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dirty="0"/>
              <a:t>Kliknutím na ikonu přidáte obrázek.</a:t>
            </a:r>
          </a:p>
        </p:txBody>
      </p:sp>
      <p:sp>
        <p:nvSpPr>
          <p:cNvPr id="6" name="Bílý podklad">
            <a:extLst/>
          </p:cNvPr>
          <p:cNvSpPr>
            <a:spLocks noGrp="1"/>
          </p:cNvSpPr>
          <p:nvPr>
            <p:ph type="body" sz="quarter" idx="12"/>
          </p:nvPr>
        </p:nvSpPr>
        <p:spPr>
          <a:xfrm>
            <a:off x="0" y="1522800"/>
            <a:ext cx="15228000" cy="3420000"/>
          </a:xfrm>
          <a:solidFill>
            <a:srgbClr val="FFFFFF">
              <a:alpha val="85098"/>
            </a:srgbClr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6" name="Datum">
            <a:extLst/>
          </p:cNvPr>
          <p:cNvSpPr>
            <a:spLocks noGrp="1"/>
          </p:cNvSpPr>
          <p:nvPr>
            <p:ph type="body" sz="quarter" idx="11"/>
          </p:nvPr>
        </p:nvSpPr>
        <p:spPr>
          <a:xfrm>
            <a:off x="828000" y="2160000"/>
            <a:ext cx="2880000" cy="720000"/>
          </a:xfrm>
          <a:noFill/>
        </p:spPr>
        <p:txBody>
          <a:bodyPr>
            <a:noAutofit/>
          </a:bodyPr>
          <a:lstStyle>
            <a:lvl1pPr marL="0" indent="0" algn="r">
              <a:spcBef>
                <a:spcPts val="0"/>
              </a:spcBef>
              <a:buFontTx/>
              <a:buNone/>
              <a:defRPr sz="2800"/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00000" y="4140000"/>
            <a:ext cx="10440000" cy="720724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800" cap="all" baseline="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00000" y="1990800"/>
            <a:ext cx="10440000" cy="1980000"/>
          </a:xfrm>
          <a:noFill/>
        </p:spPr>
        <p:txBody>
          <a:bodyPr>
            <a:noAutofit/>
          </a:bodyPr>
          <a:lstStyle>
            <a:lvl1pPr algn="l">
              <a:lnSpc>
                <a:spcPts val="7800"/>
              </a:lnSpc>
              <a:defRPr sz="6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12823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11706225" y="449263"/>
            <a:ext cx="525463" cy="1281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31600" y="1980000"/>
            <a:ext cx="10614150" cy="12240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457200" y="457200"/>
            <a:ext cx="108252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dirty="0"/>
              <a:t>Kliknutím na ikonu přidáte obrázek.</a:t>
            </a:r>
          </a:p>
        </p:txBody>
      </p:sp>
      <p:sp>
        <p:nvSpPr>
          <p:cNvPr id="14" name="Zástup Položka obsahu 1"/>
          <p:cNvSpPr>
            <a:spLocks noGrp="1"/>
          </p:cNvSpPr>
          <p:nvPr>
            <p:ph type="body" sz="quarter" idx="14"/>
          </p:nvPr>
        </p:nvSpPr>
        <p:spPr>
          <a:xfrm>
            <a:off x="12531600" y="3672000"/>
            <a:ext cx="10605600" cy="8786700"/>
          </a:xfrm>
        </p:spPr>
        <p:txBody>
          <a:bodyPr/>
          <a:lstStyle>
            <a:lvl1pPr marL="648000" indent="-648000">
              <a:spcBef>
                <a:spcPts val="0"/>
              </a:spcBef>
              <a:spcAft>
                <a:spcPts val="9000"/>
              </a:spcAft>
              <a:buSzPct val="150000"/>
              <a:buFontTx/>
              <a:buBlip>
                <a:blip r:embed="rId3"/>
              </a:buBlip>
              <a:defRPr sz="36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13876C-B796-4FED-B2C0-473996FE3B50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869823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text, široký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14879"/>
          <a:stretch>
            <a:fillRect/>
          </a:stretch>
        </p:blipFill>
        <p:spPr bwMode="auto">
          <a:xfrm flipH="1">
            <a:off x="6289675" y="2033588"/>
            <a:ext cx="525463" cy="1122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200" y="1980000"/>
            <a:ext cx="4968000" cy="1980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7239600" y="457200"/>
            <a:ext cx="166896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dirty="0"/>
              <a:t>Kliknutím na ikonu přidáte obrázek.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49200" y="4248000"/>
            <a:ext cx="4968000" cy="82107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none" baseline="0"/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593988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11706225" y="449263"/>
            <a:ext cx="525463" cy="1281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31600" y="1980000"/>
            <a:ext cx="10614150" cy="12240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457200" y="457200"/>
            <a:ext cx="108252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dirty="0"/>
              <a:t>Kliknutím na ikonu přidáte obrázek.</a:t>
            </a:r>
          </a:p>
        </p:txBody>
      </p:sp>
      <p:sp>
        <p:nvSpPr>
          <p:cNvPr id="14" name="Zástup Položka obsahu 1"/>
          <p:cNvSpPr>
            <a:spLocks noGrp="1"/>
          </p:cNvSpPr>
          <p:nvPr>
            <p:ph type="body" sz="quarter" idx="14"/>
          </p:nvPr>
        </p:nvSpPr>
        <p:spPr>
          <a:xfrm>
            <a:off x="12531600" y="3672000"/>
            <a:ext cx="10605600" cy="8786700"/>
          </a:xfrm>
        </p:spPr>
        <p:txBody>
          <a:bodyPr/>
          <a:lstStyle>
            <a:lvl1pPr marL="648000" indent="-648000">
              <a:spcBef>
                <a:spcPts val="0"/>
              </a:spcBef>
              <a:spcAft>
                <a:spcPts val="9000"/>
              </a:spcAft>
              <a:buSzPct val="150000"/>
              <a:buFontTx/>
              <a:buBlip>
                <a:blip r:embed="rId3"/>
              </a:buBlip>
              <a:defRPr sz="36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27E59B-A879-4661-A1EA-FE7DC9D94BAD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46139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obrázek a text v bloc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Přímá spojnice 16"/>
          <p:cNvCxnSpPr>
            <a:cxnSpLocks/>
          </p:cNvCxnSpPr>
          <p:nvPr userDrawn="1"/>
        </p:nvCxnSpPr>
        <p:spPr>
          <a:xfrm>
            <a:off x="11850688" y="1979613"/>
            <a:ext cx="0" cy="11279187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6704013" y="449263"/>
            <a:ext cx="527050" cy="1281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000" y="1980000"/>
            <a:ext cx="4032000" cy="1980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457200" y="457200"/>
            <a:ext cx="58356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dirty="0"/>
              <a:t>Kliknutím na ikonu přidáte obrázek.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7272000" y="4248000"/>
            <a:ext cx="4068000" cy="82107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none" baseline="0"/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1" name="Zástupný symbol pro text 13"/>
          <p:cNvSpPr>
            <a:spLocks noGrp="1"/>
          </p:cNvSpPr>
          <p:nvPr>
            <p:ph type="body" sz="quarter" idx="15"/>
          </p:nvPr>
        </p:nvSpPr>
        <p:spPr>
          <a:xfrm>
            <a:off x="12693600" y="1980000"/>
            <a:ext cx="43200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13"/>
          <p:cNvSpPr>
            <a:spLocks noGrp="1"/>
          </p:cNvSpPr>
          <p:nvPr>
            <p:ph type="body" sz="quarter" idx="16"/>
          </p:nvPr>
        </p:nvSpPr>
        <p:spPr>
          <a:xfrm>
            <a:off x="17906400" y="1980000"/>
            <a:ext cx="43200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9" name="Zástupný symbol pro text 13"/>
          <p:cNvSpPr>
            <a:spLocks noGrp="1"/>
          </p:cNvSpPr>
          <p:nvPr>
            <p:ph type="body" sz="quarter" idx="17"/>
          </p:nvPr>
        </p:nvSpPr>
        <p:spPr>
          <a:xfrm>
            <a:off x="12693600" y="6696000"/>
            <a:ext cx="43200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18"/>
          </p:nvPr>
        </p:nvSpPr>
        <p:spPr>
          <a:xfrm>
            <a:off x="17906400" y="6696000"/>
            <a:ext cx="43200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2693600" y="2628000"/>
            <a:ext cx="4320000" cy="37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cap="none" baseline="0"/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3" name="Zástupný symbol pro text 13"/>
          <p:cNvSpPr>
            <a:spLocks noGrp="1"/>
          </p:cNvSpPr>
          <p:nvPr>
            <p:ph type="body" sz="quarter" idx="20"/>
          </p:nvPr>
        </p:nvSpPr>
        <p:spPr>
          <a:xfrm>
            <a:off x="17906400" y="2628000"/>
            <a:ext cx="4320000" cy="37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cap="none" baseline="0"/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21"/>
          </p:nvPr>
        </p:nvSpPr>
        <p:spPr>
          <a:xfrm>
            <a:off x="12693600" y="7344000"/>
            <a:ext cx="4320000" cy="37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cap="none" baseline="0"/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6" name="Zástupný symbol pro text 13"/>
          <p:cNvSpPr>
            <a:spLocks noGrp="1"/>
          </p:cNvSpPr>
          <p:nvPr>
            <p:ph type="body" sz="quarter" idx="22"/>
          </p:nvPr>
        </p:nvSpPr>
        <p:spPr>
          <a:xfrm>
            <a:off x="17906400" y="7344000"/>
            <a:ext cx="4320000" cy="37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cap="none" baseline="0"/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5E73F2-44FB-45EE-BC39-DDC346270C83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307521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řední obrázek, text, da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11439525" y="449263"/>
            <a:ext cx="525463" cy="1281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82800" y="3240000"/>
            <a:ext cx="10454400" cy="1332000"/>
          </a:xfrm>
        </p:spPr>
        <p:txBody>
          <a:bodyPr anchor="b"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457200" y="457200"/>
            <a:ext cx="105624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dirty="0"/>
              <a:t>Kliknutím na ikonu přidáte obrázek.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682800" y="4680000"/>
            <a:ext cx="10454400" cy="432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none" baseline="0"/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9" name="Zástupný symbol pro text 13"/>
          <p:cNvSpPr>
            <a:spLocks noGrp="1"/>
          </p:cNvSpPr>
          <p:nvPr>
            <p:ph type="body" sz="quarter" idx="17"/>
          </p:nvPr>
        </p:nvSpPr>
        <p:spPr>
          <a:xfrm>
            <a:off x="16002000" y="10440000"/>
            <a:ext cx="2160000" cy="1080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9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18"/>
          </p:nvPr>
        </p:nvSpPr>
        <p:spPr>
          <a:xfrm>
            <a:off x="16002000" y="11634573"/>
            <a:ext cx="2160000" cy="792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7" name="Zástupný symbol pro obrázek 7"/>
          <p:cNvSpPr>
            <a:spLocks noGrp="1"/>
          </p:cNvSpPr>
          <p:nvPr>
            <p:ph type="pic" sz="quarter" idx="23"/>
          </p:nvPr>
        </p:nvSpPr>
        <p:spPr>
          <a:xfrm>
            <a:off x="12682800" y="9331200"/>
            <a:ext cx="2865600" cy="3135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dirty="0"/>
              <a:t>Kliknutím na ikonu přidáte obrázek.</a:t>
            </a:r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24"/>
          </p:nvPr>
        </p:nvSpPr>
        <p:spPr>
          <a:xfrm>
            <a:off x="18684000" y="10440000"/>
            <a:ext cx="2160000" cy="1080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9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9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21348000" y="10440000"/>
            <a:ext cx="2160000" cy="1080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9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20" name="Zástupný symbol pro text 13"/>
          <p:cNvSpPr>
            <a:spLocks noGrp="1"/>
          </p:cNvSpPr>
          <p:nvPr>
            <p:ph type="body" sz="quarter" idx="26"/>
          </p:nvPr>
        </p:nvSpPr>
        <p:spPr>
          <a:xfrm>
            <a:off x="18684000" y="11635200"/>
            <a:ext cx="2160000" cy="792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21" name="Zástupný symbol pro text 13"/>
          <p:cNvSpPr>
            <a:spLocks noGrp="1"/>
          </p:cNvSpPr>
          <p:nvPr>
            <p:ph type="body" sz="quarter" idx="27"/>
          </p:nvPr>
        </p:nvSpPr>
        <p:spPr>
          <a:xfrm>
            <a:off x="21348000" y="11635200"/>
            <a:ext cx="2160000" cy="792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2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446E2A-A9D4-46AA-B671-0A2C09F00A86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601680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text, graf či obrázek s po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20706"/>
          <a:stretch>
            <a:fillRect/>
          </a:stretch>
        </p:blipFill>
        <p:spPr bwMode="auto">
          <a:xfrm flipH="1">
            <a:off x="6289675" y="2033588"/>
            <a:ext cx="525463" cy="1042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200" y="1980000"/>
            <a:ext cx="4968000" cy="1980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49200" y="4248000"/>
            <a:ext cx="4968000" cy="82116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none" baseline="0"/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5"/>
          </p:nvPr>
        </p:nvSpPr>
        <p:spPr>
          <a:xfrm>
            <a:off x="7920000" y="2017713"/>
            <a:ext cx="15217200" cy="6022701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9" name="Zástupný symbol pro text 13"/>
          <p:cNvSpPr>
            <a:spLocks noGrp="1"/>
          </p:cNvSpPr>
          <p:nvPr>
            <p:ph type="body" sz="quarter" idx="17"/>
          </p:nvPr>
        </p:nvSpPr>
        <p:spPr>
          <a:xfrm>
            <a:off x="8910000" y="8676000"/>
            <a:ext cx="2880000" cy="108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18"/>
          </p:nvPr>
        </p:nvSpPr>
        <p:spPr>
          <a:xfrm>
            <a:off x="8910000" y="9864000"/>
            <a:ext cx="2880000" cy="180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1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2366000" y="8676000"/>
            <a:ext cx="2880000" cy="108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20"/>
          </p:nvPr>
        </p:nvSpPr>
        <p:spPr>
          <a:xfrm>
            <a:off x="12366000" y="9864000"/>
            <a:ext cx="2880000" cy="180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3" name="Zástupný symbol pro text 13"/>
          <p:cNvSpPr>
            <a:spLocks noGrp="1"/>
          </p:cNvSpPr>
          <p:nvPr>
            <p:ph type="body" sz="quarter" idx="21"/>
          </p:nvPr>
        </p:nvSpPr>
        <p:spPr>
          <a:xfrm>
            <a:off x="15822000" y="8676000"/>
            <a:ext cx="2880000" cy="108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22"/>
          </p:nvPr>
        </p:nvSpPr>
        <p:spPr>
          <a:xfrm>
            <a:off x="15822000" y="9864000"/>
            <a:ext cx="2880000" cy="180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6" name="Zástupný symbol pro text 13"/>
          <p:cNvSpPr>
            <a:spLocks noGrp="1"/>
          </p:cNvSpPr>
          <p:nvPr>
            <p:ph type="body" sz="quarter" idx="23"/>
          </p:nvPr>
        </p:nvSpPr>
        <p:spPr>
          <a:xfrm>
            <a:off x="19278000" y="8676000"/>
            <a:ext cx="2880000" cy="108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7" name="Zástupný symbol pro text 13"/>
          <p:cNvSpPr>
            <a:spLocks noGrp="1"/>
          </p:cNvSpPr>
          <p:nvPr>
            <p:ph type="body" sz="quarter" idx="24"/>
          </p:nvPr>
        </p:nvSpPr>
        <p:spPr>
          <a:xfrm>
            <a:off x="19278000" y="9864000"/>
            <a:ext cx="2880000" cy="180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7239600" y="12111000"/>
            <a:ext cx="15897600" cy="432000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2800" b="0" i="1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20" name="Zástupný symbol pro datum 7">
            <a:extLst/>
          </p:cNvPr>
          <p:cNvSpPr>
            <a:spLocks noGrp="1"/>
          </p:cNvSpPr>
          <p:nvPr>
            <p:ph type="dt" sz="half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ECD7EF-DC07-4E54-B873-016EA6499C65}" type="datetimeFigureOut">
              <a:rPr lang="cs-CZ"/>
              <a:pPr>
                <a:defRPr/>
              </a:pPr>
              <a:t>24.10.2023</a:t>
            </a:fld>
            <a:endParaRPr lang="cs-CZ" dirty="0"/>
          </a:p>
        </p:txBody>
      </p:sp>
      <p:sp>
        <p:nvSpPr>
          <p:cNvPr id="21" name="Zástupný symbol pro zápatí 19">
            <a:extLst/>
          </p:cNvPr>
          <p:cNvSpPr>
            <a:spLocks noGrp="1"/>
          </p:cNvSpPr>
          <p:nvPr>
            <p:ph type="ftr" sz="quarter" idx="2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22" name="Zástupný symbol pro číslo snímku 20">
            <a:extLst/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8B82FD-4D24-43E9-83CB-B60E33F8C41B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2026984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text, tři obrázky s po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Přímá spojnice 23"/>
          <p:cNvCxnSpPr>
            <a:cxnSpLocks/>
          </p:cNvCxnSpPr>
          <p:nvPr userDrawn="1"/>
        </p:nvCxnSpPr>
        <p:spPr>
          <a:xfrm>
            <a:off x="11785600" y="1979613"/>
            <a:ext cx="0" cy="10487025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Přímá spojnice 24"/>
          <p:cNvCxnSpPr>
            <a:cxnSpLocks/>
          </p:cNvCxnSpPr>
          <p:nvPr userDrawn="1"/>
        </p:nvCxnSpPr>
        <p:spPr>
          <a:xfrm>
            <a:off x="17070388" y="1979613"/>
            <a:ext cx="0" cy="10487025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20654"/>
          <a:stretch>
            <a:fillRect/>
          </a:stretch>
        </p:blipFill>
        <p:spPr bwMode="auto">
          <a:xfrm flipH="1">
            <a:off x="6289675" y="2033588"/>
            <a:ext cx="525463" cy="1043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200" y="1980000"/>
            <a:ext cx="4968000" cy="1980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7239600" y="2059200"/>
            <a:ext cx="3812400" cy="5436000"/>
          </a:xfrm>
        </p:spPr>
        <p:txBody>
          <a:bodyPr rtlCol="0">
            <a:normAutofit/>
          </a:bodyPr>
          <a:lstStyle/>
          <a:p>
            <a:pPr lvl="0"/>
            <a:r>
              <a:rPr lang="cs-CZ" noProof="0" dirty="0"/>
              <a:t>Kliknutím na ikonu přidáte obrázek.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49200" y="4248000"/>
            <a:ext cx="4968000" cy="82107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none" baseline="0"/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9" name="Zástupný symbol pro obrázek 7"/>
          <p:cNvSpPr>
            <a:spLocks noGrp="1"/>
          </p:cNvSpPr>
          <p:nvPr>
            <p:ph type="pic" sz="quarter" idx="15"/>
          </p:nvPr>
        </p:nvSpPr>
        <p:spPr>
          <a:xfrm>
            <a:off x="12529800" y="2059200"/>
            <a:ext cx="3812400" cy="5436000"/>
          </a:xfrm>
        </p:spPr>
        <p:txBody>
          <a:bodyPr rtlCol="0">
            <a:normAutofit/>
          </a:bodyPr>
          <a:lstStyle/>
          <a:p>
            <a:pPr lvl="0"/>
            <a:r>
              <a:rPr lang="cs-CZ" noProof="0" dirty="0"/>
              <a:t>Kliknutím na ikonu přidáte obrázek.</a:t>
            </a:r>
          </a:p>
        </p:txBody>
      </p:sp>
      <p:sp>
        <p:nvSpPr>
          <p:cNvPr id="10" name="Zástupný symbol pro obrázek 7"/>
          <p:cNvSpPr>
            <a:spLocks noGrp="1"/>
          </p:cNvSpPr>
          <p:nvPr>
            <p:ph type="pic" sz="quarter" idx="16"/>
          </p:nvPr>
        </p:nvSpPr>
        <p:spPr>
          <a:xfrm>
            <a:off x="17820000" y="2059200"/>
            <a:ext cx="3812400" cy="5436000"/>
          </a:xfrm>
        </p:spPr>
        <p:txBody>
          <a:bodyPr rtlCol="0">
            <a:normAutofit/>
          </a:bodyPr>
          <a:lstStyle/>
          <a:p>
            <a:pPr lvl="0"/>
            <a:r>
              <a:rPr lang="cs-CZ" noProof="0" dirty="0"/>
              <a:t>Kliknutím na ikonu přidáte obrázek.</a:t>
            </a:r>
          </a:p>
        </p:txBody>
      </p:sp>
      <p:sp>
        <p:nvSpPr>
          <p:cNvPr id="11" name="Zástupný symbol pro text 13"/>
          <p:cNvSpPr>
            <a:spLocks noGrp="1"/>
          </p:cNvSpPr>
          <p:nvPr>
            <p:ph type="body" sz="quarter" idx="17"/>
          </p:nvPr>
        </p:nvSpPr>
        <p:spPr>
          <a:xfrm>
            <a:off x="7239600" y="8042400"/>
            <a:ext cx="38124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8"/>
          </p:nvPr>
        </p:nvSpPr>
        <p:spPr>
          <a:xfrm>
            <a:off x="7239600" y="8712000"/>
            <a:ext cx="3812400" cy="19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3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2531600" y="8042400"/>
            <a:ext cx="38124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20"/>
          </p:nvPr>
        </p:nvSpPr>
        <p:spPr>
          <a:xfrm>
            <a:off x="12531600" y="8712000"/>
            <a:ext cx="3812400" cy="19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6" name="Zástupný symbol pro text 13"/>
          <p:cNvSpPr>
            <a:spLocks noGrp="1"/>
          </p:cNvSpPr>
          <p:nvPr>
            <p:ph type="body" sz="quarter" idx="21"/>
          </p:nvPr>
        </p:nvSpPr>
        <p:spPr>
          <a:xfrm>
            <a:off x="17820000" y="8042400"/>
            <a:ext cx="38124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7" name="Zástupný symbol pro text 13"/>
          <p:cNvSpPr>
            <a:spLocks noGrp="1"/>
          </p:cNvSpPr>
          <p:nvPr>
            <p:ph type="body" sz="quarter" idx="22"/>
          </p:nvPr>
        </p:nvSpPr>
        <p:spPr>
          <a:xfrm>
            <a:off x="17820000" y="8712000"/>
            <a:ext cx="3812400" cy="19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23"/>
          </p:nvPr>
        </p:nvSpPr>
        <p:spPr>
          <a:xfrm>
            <a:off x="7239600" y="10800000"/>
            <a:ext cx="3812400" cy="1296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12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9" name="Zástupný symbol pro text 13"/>
          <p:cNvSpPr>
            <a:spLocks noGrp="1"/>
          </p:cNvSpPr>
          <p:nvPr>
            <p:ph type="body" sz="quarter" idx="24"/>
          </p:nvPr>
        </p:nvSpPr>
        <p:spPr>
          <a:xfrm>
            <a:off x="7239600" y="12175650"/>
            <a:ext cx="3812400" cy="36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 b="0" i="1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20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12531600" y="10800000"/>
            <a:ext cx="3816000" cy="1296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12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21" name="Zástupný symbol pro text 13"/>
          <p:cNvSpPr>
            <a:spLocks noGrp="1"/>
          </p:cNvSpPr>
          <p:nvPr>
            <p:ph type="body" sz="quarter" idx="26"/>
          </p:nvPr>
        </p:nvSpPr>
        <p:spPr>
          <a:xfrm>
            <a:off x="12531600" y="12174300"/>
            <a:ext cx="3812400" cy="36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 b="0" i="1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22" name="Zástupný symbol pro text 13"/>
          <p:cNvSpPr>
            <a:spLocks noGrp="1"/>
          </p:cNvSpPr>
          <p:nvPr>
            <p:ph type="body" sz="quarter" idx="27"/>
          </p:nvPr>
        </p:nvSpPr>
        <p:spPr>
          <a:xfrm>
            <a:off x="17820000" y="10800000"/>
            <a:ext cx="3812400" cy="1296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12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23" name="Zástupný symbol pro text 13"/>
          <p:cNvSpPr>
            <a:spLocks noGrp="1"/>
          </p:cNvSpPr>
          <p:nvPr>
            <p:ph type="body" sz="quarter" idx="28"/>
          </p:nvPr>
        </p:nvSpPr>
        <p:spPr>
          <a:xfrm>
            <a:off x="17820000" y="12174300"/>
            <a:ext cx="3812400" cy="36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 b="0" i="1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27" name="Zástupný symbol pro datum 2">
            <a:extLst/>
          </p:cNvPr>
          <p:cNvSpPr>
            <a:spLocks noGrp="1"/>
          </p:cNvSpPr>
          <p:nvPr>
            <p:ph type="dt" sz="half" idx="2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7CCF5C-D86D-40CD-8BA5-701D39501673}" type="datetimeFigureOut">
              <a:rPr lang="cs-CZ"/>
              <a:pPr>
                <a:defRPr/>
              </a:pPr>
              <a:t>24.10.2023</a:t>
            </a:fld>
            <a:endParaRPr lang="cs-CZ" dirty="0"/>
          </a:p>
        </p:txBody>
      </p:sp>
      <p:sp>
        <p:nvSpPr>
          <p:cNvPr id="28" name="Zástupný symbol pro zápatí 4">
            <a:extLst/>
          </p:cNvPr>
          <p:cNvSpPr>
            <a:spLocks noGrp="1"/>
          </p:cNvSpPr>
          <p:nvPr>
            <p:ph type="ftr" sz="quarter" idx="3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29" name="Zástupný symbol pro číslo snímku 5">
            <a:extLst/>
          </p:cNvPr>
          <p:cNvSpPr>
            <a:spLocks noGrp="1"/>
          </p:cNvSpPr>
          <p:nvPr>
            <p:ph type="sldNum" sz="quarter" idx="3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A608C1-FA79-4F7E-AE2C-39FBC7FFA7F6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613727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text, široký graf či tabulka se zdroj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14879"/>
          <a:stretch>
            <a:fillRect/>
          </a:stretch>
        </p:blipFill>
        <p:spPr bwMode="auto">
          <a:xfrm flipH="1">
            <a:off x="6289675" y="2033588"/>
            <a:ext cx="525463" cy="1122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ástupný symbol pro obsah 4"/>
          <p:cNvSpPr>
            <a:spLocks noGrp="1"/>
          </p:cNvSpPr>
          <p:nvPr>
            <p:ph sz="quarter" idx="15"/>
          </p:nvPr>
        </p:nvSpPr>
        <p:spPr>
          <a:xfrm>
            <a:off x="7239600" y="1979612"/>
            <a:ext cx="15897600" cy="10479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200" y="1980000"/>
            <a:ext cx="4968000" cy="1980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49200" y="4248000"/>
            <a:ext cx="4968000" cy="82107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none" baseline="0"/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9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7239600" y="12903000"/>
            <a:ext cx="12960000" cy="432000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2800" b="0" i="1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text 5">
            <a:extLst/>
          </p:cNvPr>
          <p:cNvSpPr>
            <a:spLocks noGrp="1"/>
          </p:cNvSpPr>
          <p:nvPr>
            <p:ph type="body" sz="quarter" idx="26"/>
          </p:nvPr>
        </p:nvSpPr>
        <p:spPr>
          <a:xfrm>
            <a:off x="20498400" y="1979810"/>
            <a:ext cx="432000" cy="432000"/>
          </a:xfrm>
          <a:solidFill>
            <a:schemeClr val="accent4"/>
          </a:solidFill>
        </p:spPr>
        <p:txBody>
          <a:bodyPr anchor="ctr" anchorCtr="1"/>
          <a:lstStyle>
            <a:lvl1pPr marL="0" indent="0">
              <a:spcBef>
                <a:spcPts val="0"/>
              </a:spcBef>
              <a:buFontTx/>
              <a:buNone/>
              <a:defRPr/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0" name="Zástupný symbol pro text 5">
            <a:extLst/>
          </p:cNvPr>
          <p:cNvSpPr>
            <a:spLocks noGrp="1"/>
          </p:cNvSpPr>
          <p:nvPr>
            <p:ph type="body" sz="quarter" idx="27"/>
          </p:nvPr>
        </p:nvSpPr>
        <p:spPr>
          <a:xfrm>
            <a:off x="20498400" y="3148010"/>
            <a:ext cx="432000" cy="432000"/>
          </a:xfrm>
          <a:solidFill>
            <a:schemeClr val="accent3"/>
          </a:solidFill>
        </p:spPr>
        <p:txBody>
          <a:bodyPr anchor="ctr" anchorCtr="1"/>
          <a:lstStyle>
            <a:lvl1pPr marL="0" indent="0">
              <a:spcBef>
                <a:spcPts val="0"/>
              </a:spcBef>
              <a:buFontTx/>
              <a:buNone/>
              <a:defRPr/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1" name="Zástupný symbol pro text 5">
            <a:extLst/>
          </p:cNvPr>
          <p:cNvSpPr>
            <a:spLocks noGrp="1"/>
          </p:cNvSpPr>
          <p:nvPr>
            <p:ph type="body" sz="quarter" idx="28"/>
          </p:nvPr>
        </p:nvSpPr>
        <p:spPr>
          <a:xfrm>
            <a:off x="20498400" y="2563910"/>
            <a:ext cx="432000" cy="432000"/>
          </a:xfrm>
          <a:solidFill>
            <a:schemeClr val="accent1"/>
          </a:solidFill>
        </p:spPr>
        <p:txBody>
          <a:bodyPr anchor="ctr" anchorCtr="1"/>
          <a:lstStyle>
            <a:lvl1pPr marL="0" indent="0">
              <a:spcBef>
                <a:spcPts val="0"/>
              </a:spcBef>
              <a:buFontTx/>
              <a:buNone/>
              <a:defRPr/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2" name="Zástupný symbol pro text 13">
            <a:extLst/>
          </p:cNvPr>
          <p:cNvSpPr>
            <a:spLocks noGrp="1"/>
          </p:cNvSpPr>
          <p:nvPr>
            <p:ph type="body" sz="quarter" idx="18"/>
          </p:nvPr>
        </p:nvSpPr>
        <p:spPr>
          <a:xfrm>
            <a:off x="21074400" y="2012154"/>
            <a:ext cx="2062800" cy="432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2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3" name="Zástupný symbol pro text 13">
            <a:extLst/>
          </p:cNvPr>
          <p:cNvSpPr>
            <a:spLocks noGrp="1"/>
          </p:cNvSpPr>
          <p:nvPr>
            <p:ph type="body" sz="quarter" idx="29"/>
          </p:nvPr>
        </p:nvSpPr>
        <p:spPr>
          <a:xfrm>
            <a:off x="21074400" y="2563200"/>
            <a:ext cx="2062800" cy="432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2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5" name="Zástupný symbol pro text 13">
            <a:extLst/>
          </p:cNvPr>
          <p:cNvSpPr>
            <a:spLocks noGrp="1"/>
          </p:cNvSpPr>
          <p:nvPr>
            <p:ph type="body" sz="quarter" idx="30"/>
          </p:nvPr>
        </p:nvSpPr>
        <p:spPr>
          <a:xfrm>
            <a:off x="21074400" y="3146400"/>
            <a:ext cx="2062800" cy="432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2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6" name="Zástupný symbol pro text 13">
            <a:extLst/>
          </p:cNvPr>
          <p:cNvSpPr>
            <a:spLocks noGrp="1"/>
          </p:cNvSpPr>
          <p:nvPr>
            <p:ph type="body" sz="quarter" idx="31"/>
          </p:nvPr>
        </p:nvSpPr>
        <p:spPr>
          <a:xfrm>
            <a:off x="15678150" y="2012154"/>
            <a:ext cx="4140000" cy="1566246"/>
          </a:xfrm>
        </p:spPr>
        <p:txBody>
          <a:bodyPr anchor="ctr">
            <a:normAutofit/>
          </a:bodyPr>
          <a:lstStyle>
            <a:lvl1pPr marL="0" indent="0" algn="r">
              <a:spcBef>
                <a:spcPts val="0"/>
              </a:spcBef>
              <a:buFontTx/>
              <a:buNone/>
              <a:defRPr sz="3200" b="0" cap="all" baseline="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8" name="Zástupný symbol pro číslo snímku 19">
            <a:extLst/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F007DC-BD33-4F5F-8CAE-5D6B8B239396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6304396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obrázek, data, číslovan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Přímá spojnice 13"/>
          <p:cNvCxnSpPr>
            <a:cxnSpLocks/>
          </p:cNvCxnSpPr>
          <p:nvPr userDrawn="1"/>
        </p:nvCxnSpPr>
        <p:spPr>
          <a:xfrm>
            <a:off x="11850688" y="1979613"/>
            <a:ext cx="0" cy="11279187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6704013" y="449263"/>
            <a:ext cx="527050" cy="1281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93600" y="1980000"/>
            <a:ext cx="10443600" cy="1260000"/>
          </a:xfrm>
        </p:spPr>
        <p:txBody>
          <a:bodyPr anchor="b"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457200" y="457200"/>
            <a:ext cx="58356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dirty="0"/>
              <a:t>Kliknutím na ikonu přidáte obrázek.</a:t>
            </a:r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2693600" y="3420000"/>
            <a:ext cx="10443600" cy="2412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cap="none" baseline="0"/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7" name="Zástupný symbol pro text 13"/>
          <p:cNvSpPr>
            <a:spLocks noGrp="1"/>
          </p:cNvSpPr>
          <p:nvPr>
            <p:ph type="body" sz="quarter" idx="17"/>
          </p:nvPr>
        </p:nvSpPr>
        <p:spPr>
          <a:xfrm>
            <a:off x="7272000" y="1980000"/>
            <a:ext cx="4068000" cy="126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48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23"/>
          </p:nvPr>
        </p:nvSpPr>
        <p:spPr>
          <a:xfrm>
            <a:off x="7239600" y="4248000"/>
            <a:ext cx="4068000" cy="129600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9200" b="1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3" name="Zástupný symbol pro text 13"/>
          <p:cNvSpPr>
            <a:spLocks noGrp="1"/>
          </p:cNvSpPr>
          <p:nvPr>
            <p:ph type="body" sz="quarter" idx="24"/>
          </p:nvPr>
        </p:nvSpPr>
        <p:spPr>
          <a:xfrm>
            <a:off x="7239600" y="5652000"/>
            <a:ext cx="4068000" cy="972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3600" b="0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7239600" y="7010250"/>
            <a:ext cx="4068000" cy="129600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9200" b="1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6" name="Zástupný symbol pro text 13"/>
          <p:cNvSpPr>
            <a:spLocks noGrp="1"/>
          </p:cNvSpPr>
          <p:nvPr>
            <p:ph type="body" sz="quarter" idx="26"/>
          </p:nvPr>
        </p:nvSpPr>
        <p:spPr>
          <a:xfrm>
            <a:off x="7239600" y="8424000"/>
            <a:ext cx="4068000" cy="972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3600" b="0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27"/>
          </p:nvPr>
        </p:nvSpPr>
        <p:spPr>
          <a:xfrm>
            <a:off x="7239600" y="9772500"/>
            <a:ext cx="4068000" cy="129600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9200" b="1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9" name="Zástupný symbol pro text 13"/>
          <p:cNvSpPr>
            <a:spLocks noGrp="1"/>
          </p:cNvSpPr>
          <p:nvPr>
            <p:ph type="body" sz="quarter" idx="28"/>
          </p:nvPr>
        </p:nvSpPr>
        <p:spPr>
          <a:xfrm>
            <a:off x="7239600" y="11160000"/>
            <a:ext cx="4068000" cy="972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3600" b="0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29"/>
          </p:nvPr>
        </p:nvSpPr>
        <p:spPr>
          <a:xfrm>
            <a:off x="12693600" y="5954400"/>
            <a:ext cx="10443600" cy="6484950"/>
          </a:xfrm>
        </p:spPr>
        <p:txBody>
          <a:bodyPr/>
          <a:lstStyle>
            <a:lvl1pPr marL="504000" indent="-504000">
              <a:buFont typeface="+mj-lt"/>
              <a:buAutoNum type="arabicPeriod"/>
              <a:defRPr cap="all" baseline="0">
                <a:solidFill>
                  <a:schemeClr val="accent2"/>
                </a:solidFill>
              </a:defRPr>
            </a:lvl1pPr>
            <a:lvl2pPr marL="504000" indent="0">
              <a:buFontTx/>
              <a:buNone/>
              <a:defRPr/>
            </a:lvl2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2B0790-8E80-41FA-BC02-B505826E55FA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336845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obrázek, číslovan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6704013" y="449263"/>
            <a:ext cx="527050" cy="1281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0000" y="1980000"/>
            <a:ext cx="15217200" cy="1260000"/>
          </a:xfrm>
        </p:spPr>
        <p:txBody>
          <a:bodyPr anchor="b"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457200" y="457200"/>
            <a:ext cx="58356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dirty="0"/>
              <a:t>Kliknutím na ikonu přidáte obrázek.</a:t>
            </a:r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7920000" y="3420000"/>
            <a:ext cx="15217200" cy="1656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cap="none" baseline="0"/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29"/>
          </p:nvPr>
        </p:nvSpPr>
        <p:spPr>
          <a:xfrm>
            <a:off x="7920000" y="5219700"/>
            <a:ext cx="15217200" cy="7239000"/>
          </a:xfrm>
        </p:spPr>
        <p:txBody>
          <a:bodyPr/>
          <a:lstStyle>
            <a:lvl1pPr marL="504000" indent="-504000">
              <a:buFontTx/>
              <a:buBlip>
                <a:blip r:embed="rId3"/>
              </a:buBlip>
              <a:defRPr cap="all" baseline="0">
                <a:solidFill>
                  <a:schemeClr val="accent2"/>
                </a:solidFill>
              </a:defRPr>
            </a:lvl1pPr>
            <a:lvl2pPr marL="1008000" indent="-504000">
              <a:buClr>
                <a:schemeClr val="accent2"/>
              </a:buClr>
              <a:buFont typeface="+mj-lt"/>
              <a:buAutoNum type="arabicPeriod"/>
              <a:defRPr/>
            </a:lvl2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074D47-92F6-4FFE-960C-D162E7FC4402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559885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text s obrázek, střední obrázek či graf s po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20654"/>
          <a:stretch>
            <a:fillRect/>
          </a:stretch>
        </p:blipFill>
        <p:spPr bwMode="auto">
          <a:xfrm flipH="1">
            <a:off x="6289675" y="2033588"/>
            <a:ext cx="525463" cy="1043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200" y="1980000"/>
            <a:ext cx="4500000" cy="1980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49200" y="4248000"/>
            <a:ext cx="4500000" cy="4104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none" baseline="0"/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15"/>
          </p:nvPr>
        </p:nvSpPr>
        <p:spPr>
          <a:xfrm>
            <a:off x="7239600" y="1979612"/>
            <a:ext cx="10248300" cy="9900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9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7239600" y="12111000"/>
            <a:ext cx="15897600" cy="432000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2800" b="0" i="1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rázek 5"/>
          <p:cNvSpPr>
            <a:spLocks noGrp="1"/>
          </p:cNvSpPr>
          <p:nvPr>
            <p:ph type="pic" sz="quarter" idx="26"/>
          </p:nvPr>
        </p:nvSpPr>
        <p:spPr>
          <a:xfrm>
            <a:off x="1249200" y="8679600"/>
            <a:ext cx="4500000" cy="3787200"/>
          </a:xfrm>
        </p:spPr>
        <p:txBody>
          <a:bodyPr rtlCol="0">
            <a:normAutofit/>
          </a:bodyPr>
          <a:lstStyle/>
          <a:p>
            <a:pPr lvl="0"/>
            <a:r>
              <a:rPr lang="cs-CZ" noProof="0" dirty="0"/>
              <a:t>Kliknutím na ikonu přidáte obrázek.</a:t>
            </a:r>
          </a:p>
        </p:txBody>
      </p:sp>
      <p:sp>
        <p:nvSpPr>
          <p:cNvPr id="11" name="Zástupný symbol pro text 13"/>
          <p:cNvSpPr>
            <a:spLocks noGrp="1"/>
          </p:cNvSpPr>
          <p:nvPr>
            <p:ph type="body" sz="quarter" idx="17"/>
          </p:nvPr>
        </p:nvSpPr>
        <p:spPr>
          <a:xfrm>
            <a:off x="18072000" y="2880000"/>
            <a:ext cx="2880000" cy="43200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8"/>
          </p:nvPr>
        </p:nvSpPr>
        <p:spPr>
          <a:xfrm>
            <a:off x="18072000" y="3420000"/>
            <a:ext cx="2880000" cy="14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3" name="Zástupný symbol pro text 13"/>
          <p:cNvSpPr>
            <a:spLocks noGrp="1"/>
          </p:cNvSpPr>
          <p:nvPr>
            <p:ph type="body" sz="quarter" idx="27"/>
          </p:nvPr>
        </p:nvSpPr>
        <p:spPr>
          <a:xfrm>
            <a:off x="18072000" y="5160000"/>
            <a:ext cx="2880000" cy="43200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28"/>
          </p:nvPr>
        </p:nvSpPr>
        <p:spPr>
          <a:xfrm>
            <a:off x="18072000" y="5724000"/>
            <a:ext cx="2880000" cy="14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6" name="Zástupný symbol pro text 13"/>
          <p:cNvSpPr>
            <a:spLocks noGrp="1"/>
          </p:cNvSpPr>
          <p:nvPr>
            <p:ph type="body" sz="quarter" idx="29"/>
          </p:nvPr>
        </p:nvSpPr>
        <p:spPr>
          <a:xfrm>
            <a:off x="18072000" y="7440000"/>
            <a:ext cx="2880000" cy="43200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7" name="Zástupný symbol pro text 13"/>
          <p:cNvSpPr>
            <a:spLocks noGrp="1"/>
          </p:cNvSpPr>
          <p:nvPr>
            <p:ph type="body" sz="quarter" idx="30"/>
          </p:nvPr>
        </p:nvSpPr>
        <p:spPr>
          <a:xfrm>
            <a:off x="18072000" y="7992000"/>
            <a:ext cx="2880000" cy="14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31"/>
          </p:nvPr>
        </p:nvSpPr>
        <p:spPr>
          <a:xfrm>
            <a:off x="18072000" y="9720000"/>
            <a:ext cx="2880000" cy="43200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9" name="Zástupný symbol pro text 13"/>
          <p:cNvSpPr>
            <a:spLocks noGrp="1"/>
          </p:cNvSpPr>
          <p:nvPr>
            <p:ph type="body" sz="quarter" idx="32"/>
          </p:nvPr>
        </p:nvSpPr>
        <p:spPr>
          <a:xfrm>
            <a:off x="18072000" y="10260000"/>
            <a:ext cx="2880000" cy="14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21" name="Zástupný symbol pro datum 2">
            <a:extLst/>
          </p:cNvPr>
          <p:cNvSpPr>
            <a:spLocks noGrp="1"/>
          </p:cNvSpPr>
          <p:nvPr>
            <p:ph type="dt" sz="half" idx="3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B3EBBD-683A-4CA4-9808-4FDDF625E4D1}" type="datetimeFigureOut">
              <a:rPr lang="cs-CZ"/>
              <a:pPr>
                <a:defRPr/>
              </a:pPr>
              <a:t>24.10.2023</a:t>
            </a:fld>
            <a:endParaRPr lang="cs-CZ" dirty="0"/>
          </a:p>
        </p:txBody>
      </p:sp>
      <p:sp>
        <p:nvSpPr>
          <p:cNvPr id="22" name="Zástupný symbol pro zápatí 6">
            <a:extLst/>
          </p:cNvPr>
          <p:cNvSpPr>
            <a:spLocks noGrp="1"/>
          </p:cNvSpPr>
          <p:nvPr>
            <p:ph type="ftr" sz="quarter" idx="3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23" name="Zástupný symbol pro číslo snímku 7">
            <a:extLst/>
          </p:cNvPr>
          <p:cNvSpPr>
            <a:spLocks noGrp="1"/>
          </p:cNvSpPr>
          <p:nvPr>
            <p:ph type="sldNum" sz="quarter" idx="3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795329-BE88-4FBD-9A74-7BC4D6E76B09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09840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 snímek s líst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412750" y="449263"/>
            <a:ext cx="525463" cy="1281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A4CE7B-CB56-4162-9EA5-F1FA7A467E0A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9439633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412750" y="449263"/>
            <a:ext cx="525463" cy="1281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3"/>
          </p:nvPr>
        </p:nvSpPr>
        <p:spPr>
          <a:xfrm>
            <a:off x="1249200" y="3240000"/>
            <a:ext cx="21888000" cy="92268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684DCD-A79D-4F3E-91D5-03202D042CB4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698783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text, široký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14879"/>
          <a:stretch>
            <a:fillRect/>
          </a:stretch>
        </p:blipFill>
        <p:spPr bwMode="auto">
          <a:xfrm flipH="1">
            <a:off x="6289675" y="2033588"/>
            <a:ext cx="525463" cy="1122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200" y="1980000"/>
            <a:ext cx="4968000" cy="1980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7239600" y="457200"/>
            <a:ext cx="166896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dirty="0"/>
              <a:t>Kliknutím na ikonu přidáte obrázek.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49200" y="4248000"/>
            <a:ext cx="4968000" cy="82107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none" baseline="0"/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15351375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412750" y="449263"/>
            <a:ext cx="525463" cy="1281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3"/>
          </p:nvPr>
        </p:nvSpPr>
        <p:spPr>
          <a:xfrm>
            <a:off x="1249200" y="3240000"/>
            <a:ext cx="10321200" cy="92268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obsah 3"/>
          <p:cNvSpPr>
            <a:spLocks noGrp="1"/>
          </p:cNvSpPr>
          <p:nvPr>
            <p:ph sz="quarter" idx="14"/>
          </p:nvPr>
        </p:nvSpPr>
        <p:spPr>
          <a:xfrm>
            <a:off x="12816000" y="3240000"/>
            <a:ext cx="10321200" cy="92268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497E80-97C0-40E5-AA51-C0D0DBBEE2FA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8463613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ěkujeme za pozorno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ílý podklad">
            <a:extLst/>
          </p:cNvPr>
          <p:cNvSpPr>
            <a:spLocks noGrp="1"/>
          </p:cNvSpPr>
          <p:nvPr>
            <p:ph type="body" sz="quarter" idx="12"/>
          </p:nvPr>
        </p:nvSpPr>
        <p:spPr>
          <a:xfrm>
            <a:off x="5713587" y="4338000"/>
            <a:ext cx="12960000" cy="5040000"/>
          </a:xfrm>
          <a:solidFill>
            <a:srgbClr val="FFFFFF">
              <a:alpha val="85098"/>
            </a:srgbClr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861200" y="4338000"/>
            <a:ext cx="7812387" cy="3780000"/>
          </a:xfrm>
          <a:noFill/>
        </p:spPr>
        <p:txBody>
          <a:bodyPr anchor="ctr"/>
          <a:lstStyle>
            <a:lvl1pPr algn="l">
              <a:lnSpc>
                <a:spcPts val="7800"/>
              </a:lnSpc>
              <a:defRPr sz="66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3587" y="8118000"/>
            <a:ext cx="12960000" cy="1260000"/>
          </a:xfrm>
          <a:noFill/>
        </p:spPr>
        <p:txBody>
          <a:bodyPr anchor="ctr" anchorCtr="1">
            <a:normAutofit/>
          </a:bodyPr>
          <a:lstStyle>
            <a:lvl1pPr marL="0" indent="0" algn="ctr">
              <a:spcBef>
                <a:spcPts val="600"/>
              </a:spcBef>
              <a:spcAft>
                <a:spcPts val="600"/>
              </a:spcAft>
              <a:buNone/>
              <a:defRPr sz="2800" cap="none" baseline="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5" name="Zástup Podkladový obrázek"/>
          <p:cNvSpPr>
            <a:spLocks noGrp="1" noChangeAspect="1"/>
          </p:cNvSpPr>
          <p:nvPr>
            <p:ph type="pic" sz="quarter" idx="13"/>
          </p:nvPr>
        </p:nvSpPr>
        <p:spPr>
          <a:xfrm>
            <a:off x="457200" y="457200"/>
            <a:ext cx="234720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dirty="0"/>
              <a:t>Kliknutím na ikonu přidáte obrázek.</a:t>
            </a:r>
          </a:p>
        </p:txBody>
      </p:sp>
    </p:spTree>
    <p:extLst>
      <p:ext uri="{BB962C8B-B14F-4D97-AF65-F5344CB8AC3E}">
        <p14:creationId xmlns:p14="http://schemas.microsoft.com/office/powerpoint/2010/main" val="2965058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obrázek a text v bloc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Přímá spojnice 16"/>
          <p:cNvCxnSpPr>
            <a:cxnSpLocks/>
          </p:cNvCxnSpPr>
          <p:nvPr userDrawn="1"/>
        </p:nvCxnSpPr>
        <p:spPr>
          <a:xfrm>
            <a:off x="11850688" y="1979613"/>
            <a:ext cx="0" cy="11279187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6704013" y="449263"/>
            <a:ext cx="527050" cy="1281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000" y="1980000"/>
            <a:ext cx="4032000" cy="1980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457200" y="457200"/>
            <a:ext cx="58356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dirty="0"/>
              <a:t>Kliknutím na ikonu přidáte obrázek.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7272000" y="4248000"/>
            <a:ext cx="4068000" cy="82107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none" baseline="0"/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1" name="Zástupný symbol pro text 13"/>
          <p:cNvSpPr>
            <a:spLocks noGrp="1"/>
          </p:cNvSpPr>
          <p:nvPr>
            <p:ph type="body" sz="quarter" idx="15"/>
          </p:nvPr>
        </p:nvSpPr>
        <p:spPr>
          <a:xfrm>
            <a:off x="12693600" y="1980000"/>
            <a:ext cx="43200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13"/>
          <p:cNvSpPr>
            <a:spLocks noGrp="1"/>
          </p:cNvSpPr>
          <p:nvPr>
            <p:ph type="body" sz="quarter" idx="16"/>
          </p:nvPr>
        </p:nvSpPr>
        <p:spPr>
          <a:xfrm>
            <a:off x="17906400" y="1980000"/>
            <a:ext cx="43200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9" name="Zástupný symbol pro text 13"/>
          <p:cNvSpPr>
            <a:spLocks noGrp="1"/>
          </p:cNvSpPr>
          <p:nvPr>
            <p:ph type="body" sz="quarter" idx="17"/>
          </p:nvPr>
        </p:nvSpPr>
        <p:spPr>
          <a:xfrm>
            <a:off x="12693600" y="6696000"/>
            <a:ext cx="43200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18"/>
          </p:nvPr>
        </p:nvSpPr>
        <p:spPr>
          <a:xfrm>
            <a:off x="17906400" y="6696000"/>
            <a:ext cx="43200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2693600" y="2628000"/>
            <a:ext cx="4320000" cy="37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cap="none" baseline="0"/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3" name="Zástupný symbol pro text 13"/>
          <p:cNvSpPr>
            <a:spLocks noGrp="1"/>
          </p:cNvSpPr>
          <p:nvPr>
            <p:ph type="body" sz="quarter" idx="20"/>
          </p:nvPr>
        </p:nvSpPr>
        <p:spPr>
          <a:xfrm>
            <a:off x="17906400" y="2628000"/>
            <a:ext cx="4320000" cy="37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cap="none" baseline="0"/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21"/>
          </p:nvPr>
        </p:nvSpPr>
        <p:spPr>
          <a:xfrm>
            <a:off x="12693600" y="7344000"/>
            <a:ext cx="4320000" cy="37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cap="none" baseline="0"/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6" name="Zástupný symbol pro text 13"/>
          <p:cNvSpPr>
            <a:spLocks noGrp="1"/>
          </p:cNvSpPr>
          <p:nvPr>
            <p:ph type="body" sz="quarter" idx="22"/>
          </p:nvPr>
        </p:nvSpPr>
        <p:spPr>
          <a:xfrm>
            <a:off x="17906400" y="7344000"/>
            <a:ext cx="4320000" cy="37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cap="none" baseline="0"/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A3179F-F87D-4626-B129-E4A2FA023A10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826866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řední obrázek, text, da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11439525" y="449263"/>
            <a:ext cx="525463" cy="1281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82800" y="3240000"/>
            <a:ext cx="10454400" cy="1332000"/>
          </a:xfrm>
        </p:spPr>
        <p:txBody>
          <a:bodyPr anchor="b"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457200" y="457200"/>
            <a:ext cx="105624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dirty="0"/>
              <a:t>Kliknutím na ikonu přidáte obrázek.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682800" y="4680000"/>
            <a:ext cx="10454400" cy="432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none" baseline="0"/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9" name="Zástupný symbol pro text 13"/>
          <p:cNvSpPr>
            <a:spLocks noGrp="1"/>
          </p:cNvSpPr>
          <p:nvPr>
            <p:ph type="body" sz="quarter" idx="17"/>
          </p:nvPr>
        </p:nvSpPr>
        <p:spPr>
          <a:xfrm>
            <a:off x="16002000" y="10440000"/>
            <a:ext cx="2160000" cy="1080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9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18"/>
          </p:nvPr>
        </p:nvSpPr>
        <p:spPr>
          <a:xfrm>
            <a:off x="16002000" y="11634573"/>
            <a:ext cx="2160000" cy="792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7" name="Zástupný symbol pro obrázek 7"/>
          <p:cNvSpPr>
            <a:spLocks noGrp="1"/>
          </p:cNvSpPr>
          <p:nvPr>
            <p:ph type="pic" sz="quarter" idx="23"/>
          </p:nvPr>
        </p:nvSpPr>
        <p:spPr>
          <a:xfrm>
            <a:off x="12682800" y="9331200"/>
            <a:ext cx="2865600" cy="3135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dirty="0"/>
              <a:t>Kliknutím na ikonu přidáte obrázek.</a:t>
            </a:r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24"/>
          </p:nvPr>
        </p:nvSpPr>
        <p:spPr>
          <a:xfrm>
            <a:off x="18684000" y="10440000"/>
            <a:ext cx="2160000" cy="1080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9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9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21348000" y="10440000"/>
            <a:ext cx="2160000" cy="1080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9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20" name="Zástupný symbol pro text 13"/>
          <p:cNvSpPr>
            <a:spLocks noGrp="1"/>
          </p:cNvSpPr>
          <p:nvPr>
            <p:ph type="body" sz="quarter" idx="26"/>
          </p:nvPr>
        </p:nvSpPr>
        <p:spPr>
          <a:xfrm>
            <a:off x="18684000" y="11635200"/>
            <a:ext cx="2160000" cy="792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21" name="Zástupný symbol pro text 13"/>
          <p:cNvSpPr>
            <a:spLocks noGrp="1"/>
          </p:cNvSpPr>
          <p:nvPr>
            <p:ph type="body" sz="quarter" idx="27"/>
          </p:nvPr>
        </p:nvSpPr>
        <p:spPr>
          <a:xfrm>
            <a:off x="21348000" y="11635200"/>
            <a:ext cx="2160000" cy="792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2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7869C6-C3C8-44B8-A19A-F4B14D0DA446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07308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text, graf či obrázek s po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20706"/>
          <a:stretch>
            <a:fillRect/>
          </a:stretch>
        </p:blipFill>
        <p:spPr bwMode="auto">
          <a:xfrm flipH="1">
            <a:off x="6289675" y="2033588"/>
            <a:ext cx="525463" cy="1042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200" y="1980000"/>
            <a:ext cx="4968000" cy="1980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49200" y="4248000"/>
            <a:ext cx="4968000" cy="82116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none" baseline="0"/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5"/>
          </p:nvPr>
        </p:nvSpPr>
        <p:spPr>
          <a:xfrm>
            <a:off x="7920000" y="2017713"/>
            <a:ext cx="15217200" cy="6022701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9" name="Zástupný symbol pro text 13"/>
          <p:cNvSpPr>
            <a:spLocks noGrp="1"/>
          </p:cNvSpPr>
          <p:nvPr>
            <p:ph type="body" sz="quarter" idx="17"/>
          </p:nvPr>
        </p:nvSpPr>
        <p:spPr>
          <a:xfrm>
            <a:off x="8910000" y="8676000"/>
            <a:ext cx="2880000" cy="108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18"/>
          </p:nvPr>
        </p:nvSpPr>
        <p:spPr>
          <a:xfrm>
            <a:off x="8910000" y="9864000"/>
            <a:ext cx="2880000" cy="180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1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2366000" y="8676000"/>
            <a:ext cx="2880000" cy="108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20"/>
          </p:nvPr>
        </p:nvSpPr>
        <p:spPr>
          <a:xfrm>
            <a:off x="12366000" y="9864000"/>
            <a:ext cx="2880000" cy="180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3" name="Zástupný symbol pro text 13"/>
          <p:cNvSpPr>
            <a:spLocks noGrp="1"/>
          </p:cNvSpPr>
          <p:nvPr>
            <p:ph type="body" sz="quarter" idx="21"/>
          </p:nvPr>
        </p:nvSpPr>
        <p:spPr>
          <a:xfrm>
            <a:off x="15822000" y="8676000"/>
            <a:ext cx="2880000" cy="108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22"/>
          </p:nvPr>
        </p:nvSpPr>
        <p:spPr>
          <a:xfrm>
            <a:off x="15822000" y="9864000"/>
            <a:ext cx="2880000" cy="180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6" name="Zástupný symbol pro text 13"/>
          <p:cNvSpPr>
            <a:spLocks noGrp="1"/>
          </p:cNvSpPr>
          <p:nvPr>
            <p:ph type="body" sz="quarter" idx="23"/>
          </p:nvPr>
        </p:nvSpPr>
        <p:spPr>
          <a:xfrm>
            <a:off x="19278000" y="8676000"/>
            <a:ext cx="2880000" cy="108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7" name="Zástupný symbol pro text 13"/>
          <p:cNvSpPr>
            <a:spLocks noGrp="1"/>
          </p:cNvSpPr>
          <p:nvPr>
            <p:ph type="body" sz="quarter" idx="24"/>
          </p:nvPr>
        </p:nvSpPr>
        <p:spPr>
          <a:xfrm>
            <a:off x="19278000" y="9864000"/>
            <a:ext cx="2880000" cy="180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7239600" y="12111000"/>
            <a:ext cx="15897600" cy="432000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2800" b="0" i="1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20" name="Zástupný symbol pro datum 7">
            <a:extLst/>
          </p:cNvPr>
          <p:cNvSpPr>
            <a:spLocks noGrp="1"/>
          </p:cNvSpPr>
          <p:nvPr>
            <p:ph type="dt" sz="half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6AD55F-D23F-445A-A7A0-595FFF2ACFFA}" type="datetimeFigureOut">
              <a:rPr lang="cs-CZ"/>
              <a:pPr>
                <a:defRPr/>
              </a:pPr>
              <a:t>24.10.2023</a:t>
            </a:fld>
            <a:endParaRPr lang="cs-CZ" dirty="0"/>
          </a:p>
        </p:txBody>
      </p:sp>
      <p:sp>
        <p:nvSpPr>
          <p:cNvPr id="21" name="Zástupný symbol pro zápatí 19">
            <a:extLst/>
          </p:cNvPr>
          <p:cNvSpPr>
            <a:spLocks noGrp="1"/>
          </p:cNvSpPr>
          <p:nvPr>
            <p:ph type="ftr" sz="quarter" idx="2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22" name="Zástupný symbol pro číslo snímku 20">
            <a:extLst/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9840BA-9123-4A3E-AE2F-3A65C1A0461B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26845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text, tři obrázky s po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Přímá spojnice 23"/>
          <p:cNvCxnSpPr>
            <a:cxnSpLocks/>
          </p:cNvCxnSpPr>
          <p:nvPr userDrawn="1"/>
        </p:nvCxnSpPr>
        <p:spPr>
          <a:xfrm>
            <a:off x="11785600" y="1979613"/>
            <a:ext cx="0" cy="10487025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Přímá spojnice 24"/>
          <p:cNvCxnSpPr>
            <a:cxnSpLocks/>
          </p:cNvCxnSpPr>
          <p:nvPr userDrawn="1"/>
        </p:nvCxnSpPr>
        <p:spPr>
          <a:xfrm>
            <a:off x="17070388" y="1979613"/>
            <a:ext cx="0" cy="10487025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20654"/>
          <a:stretch>
            <a:fillRect/>
          </a:stretch>
        </p:blipFill>
        <p:spPr bwMode="auto">
          <a:xfrm flipH="1">
            <a:off x="6289675" y="2033588"/>
            <a:ext cx="525463" cy="1043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200" y="1980000"/>
            <a:ext cx="4968000" cy="1980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7239600" y="2059200"/>
            <a:ext cx="3812400" cy="5436000"/>
          </a:xfrm>
        </p:spPr>
        <p:txBody>
          <a:bodyPr rtlCol="0">
            <a:normAutofit/>
          </a:bodyPr>
          <a:lstStyle/>
          <a:p>
            <a:pPr lvl="0"/>
            <a:r>
              <a:rPr lang="cs-CZ" noProof="0" dirty="0"/>
              <a:t>Kliknutím na ikonu přidáte obrázek.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49200" y="4248000"/>
            <a:ext cx="4968000" cy="82107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none" baseline="0"/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9" name="Zástupný symbol pro obrázek 7"/>
          <p:cNvSpPr>
            <a:spLocks noGrp="1"/>
          </p:cNvSpPr>
          <p:nvPr>
            <p:ph type="pic" sz="quarter" idx="15"/>
          </p:nvPr>
        </p:nvSpPr>
        <p:spPr>
          <a:xfrm>
            <a:off x="12529800" y="2059200"/>
            <a:ext cx="3812400" cy="5436000"/>
          </a:xfrm>
        </p:spPr>
        <p:txBody>
          <a:bodyPr rtlCol="0">
            <a:normAutofit/>
          </a:bodyPr>
          <a:lstStyle/>
          <a:p>
            <a:pPr lvl="0"/>
            <a:r>
              <a:rPr lang="cs-CZ" noProof="0" dirty="0"/>
              <a:t>Kliknutím na ikonu přidáte obrázek.</a:t>
            </a:r>
          </a:p>
        </p:txBody>
      </p:sp>
      <p:sp>
        <p:nvSpPr>
          <p:cNvPr id="10" name="Zástupný symbol pro obrázek 7"/>
          <p:cNvSpPr>
            <a:spLocks noGrp="1"/>
          </p:cNvSpPr>
          <p:nvPr>
            <p:ph type="pic" sz="quarter" idx="16"/>
          </p:nvPr>
        </p:nvSpPr>
        <p:spPr>
          <a:xfrm>
            <a:off x="17820000" y="2059200"/>
            <a:ext cx="3812400" cy="5436000"/>
          </a:xfrm>
        </p:spPr>
        <p:txBody>
          <a:bodyPr rtlCol="0">
            <a:normAutofit/>
          </a:bodyPr>
          <a:lstStyle/>
          <a:p>
            <a:pPr lvl="0"/>
            <a:r>
              <a:rPr lang="cs-CZ" noProof="0" dirty="0"/>
              <a:t>Kliknutím na ikonu přidáte obrázek.</a:t>
            </a:r>
          </a:p>
        </p:txBody>
      </p:sp>
      <p:sp>
        <p:nvSpPr>
          <p:cNvPr id="11" name="Zástupný symbol pro text 13"/>
          <p:cNvSpPr>
            <a:spLocks noGrp="1"/>
          </p:cNvSpPr>
          <p:nvPr>
            <p:ph type="body" sz="quarter" idx="17"/>
          </p:nvPr>
        </p:nvSpPr>
        <p:spPr>
          <a:xfrm>
            <a:off x="7239600" y="8042400"/>
            <a:ext cx="38124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8"/>
          </p:nvPr>
        </p:nvSpPr>
        <p:spPr>
          <a:xfrm>
            <a:off x="7239600" y="8712000"/>
            <a:ext cx="3812400" cy="19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3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2531600" y="8042400"/>
            <a:ext cx="38124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20"/>
          </p:nvPr>
        </p:nvSpPr>
        <p:spPr>
          <a:xfrm>
            <a:off x="12531600" y="8712000"/>
            <a:ext cx="3812400" cy="19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6" name="Zástupný symbol pro text 13"/>
          <p:cNvSpPr>
            <a:spLocks noGrp="1"/>
          </p:cNvSpPr>
          <p:nvPr>
            <p:ph type="body" sz="quarter" idx="21"/>
          </p:nvPr>
        </p:nvSpPr>
        <p:spPr>
          <a:xfrm>
            <a:off x="17820000" y="8042400"/>
            <a:ext cx="38124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7" name="Zástupný symbol pro text 13"/>
          <p:cNvSpPr>
            <a:spLocks noGrp="1"/>
          </p:cNvSpPr>
          <p:nvPr>
            <p:ph type="body" sz="quarter" idx="22"/>
          </p:nvPr>
        </p:nvSpPr>
        <p:spPr>
          <a:xfrm>
            <a:off x="17820000" y="8712000"/>
            <a:ext cx="3812400" cy="19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23"/>
          </p:nvPr>
        </p:nvSpPr>
        <p:spPr>
          <a:xfrm>
            <a:off x="7239600" y="10800000"/>
            <a:ext cx="3812400" cy="1296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12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9" name="Zástupný symbol pro text 13"/>
          <p:cNvSpPr>
            <a:spLocks noGrp="1"/>
          </p:cNvSpPr>
          <p:nvPr>
            <p:ph type="body" sz="quarter" idx="24"/>
          </p:nvPr>
        </p:nvSpPr>
        <p:spPr>
          <a:xfrm>
            <a:off x="7239600" y="12175650"/>
            <a:ext cx="3812400" cy="36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 b="0" i="1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20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12531600" y="10800000"/>
            <a:ext cx="3816000" cy="1296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12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21" name="Zástupný symbol pro text 13"/>
          <p:cNvSpPr>
            <a:spLocks noGrp="1"/>
          </p:cNvSpPr>
          <p:nvPr>
            <p:ph type="body" sz="quarter" idx="26"/>
          </p:nvPr>
        </p:nvSpPr>
        <p:spPr>
          <a:xfrm>
            <a:off x="12531600" y="12174300"/>
            <a:ext cx="3812400" cy="36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 b="0" i="1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22" name="Zástupný symbol pro text 13"/>
          <p:cNvSpPr>
            <a:spLocks noGrp="1"/>
          </p:cNvSpPr>
          <p:nvPr>
            <p:ph type="body" sz="quarter" idx="27"/>
          </p:nvPr>
        </p:nvSpPr>
        <p:spPr>
          <a:xfrm>
            <a:off x="17820000" y="10800000"/>
            <a:ext cx="3812400" cy="1296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12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23" name="Zástupný symbol pro text 13"/>
          <p:cNvSpPr>
            <a:spLocks noGrp="1"/>
          </p:cNvSpPr>
          <p:nvPr>
            <p:ph type="body" sz="quarter" idx="28"/>
          </p:nvPr>
        </p:nvSpPr>
        <p:spPr>
          <a:xfrm>
            <a:off x="17820000" y="12174300"/>
            <a:ext cx="3812400" cy="36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 b="0" i="1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27" name="Zástupný symbol pro datum 2">
            <a:extLst/>
          </p:cNvPr>
          <p:cNvSpPr>
            <a:spLocks noGrp="1"/>
          </p:cNvSpPr>
          <p:nvPr>
            <p:ph type="dt" sz="half" idx="2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FC0DCC-2217-45BA-A38C-3F8E829AB2E7}" type="datetimeFigureOut">
              <a:rPr lang="cs-CZ"/>
              <a:pPr>
                <a:defRPr/>
              </a:pPr>
              <a:t>24.10.2023</a:t>
            </a:fld>
            <a:endParaRPr lang="cs-CZ" dirty="0"/>
          </a:p>
        </p:txBody>
      </p:sp>
      <p:sp>
        <p:nvSpPr>
          <p:cNvPr id="28" name="Zástupný symbol pro zápatí 4">
            <a:extLst/>
          </p:cNvPr>
          <p:cNvSpPr>
            <a:spLocks noGrp="1"/>
          </p:cNvSpPr>
          <p:nvPr>
            <p:ph type="ftr" sz="quarter" idx="3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29" name="Zástupný symbol pro číslo snímku 5">
            <a:extLst/>
          </p:cNvPr>
          <p:cNvSpPr>
            <a:spLocks noGrp="1"/>
          </p:cNvSpPr>
          <p:nvPr>
            <p:ph type="sldNum" sz="quarter" idx="3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F171F3-AC6A-4BFC-8638-D8209F065460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070053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text, široký graf či tabulka se zdroj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14879"/>
          <a:stretch>
            <a:fillRect/>
          </a:stretch>
        </p:blipFill>
        <p:spPr bwMode="auto">
          <a:xfrm flipH="1">
            <a:off x="6289675" y="2033588"/>
            <a:ext cx="525463" cy="1122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ástupný symbol pro obsah 4"/>
          <p:cNvSpPr>
            <a:spLocks noGrp="1"/>
          </p:cNvSpPr>
          <p:nvPr>
            <p:ph sz="quarter" idx="15"/>
          </p:nvPr>
        </p:nvSpPr>
        <p:spPr>
          <a:xfrm>
            <a:off x="7239600" y="1979612"/>
            <a:ext cx="15897600" cy="10479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200" y="1980000"/>
            <a:ext cx="4968000" cy="1980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49200" y="4248000"/>
            <a:ext cx="4968000" cy="82107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none" baseline="0"/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9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7239600" y="12903000"/>
            <a:ext cx="12960000" cy="432000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2800" b="0" i="1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text 5">
            <a:extLst/>
          </p:cNvPr>
          <p:cNvSpPr>
            <a:spLocks noGrp="1"/>
          </p:cNvSpPr>
          <p:nvPr>
            <p:ph type="body" sz="quarter" idx="26"/>
          </p:nvPr>
        </p:nvSpPr>
        <p:spPr>
          <a:xfrm>
            <a:off x="20498400" y="1979810"/>
            <a:ext cx="432000" cy="432000"/>
          </a:xfrm>
          <a:solidFill>
            <a:schemeClr val="accent4"/>
          </a:solidFill>
        </p:spPr>
        <p:txBody>
          <a:bodyPr anchor="ctr" anchorCtr="1"/>
          <a:lstStyle>
            <a:lvl1pPr marL="0" indent="0">
              <a:spcBef>
                <a:spcPts val="0"/>
              </a:spcBef>
              <a:buFontTx/>
              <a:buNone/>
              <a:defRPr/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0" name="Zástupný symbol pro text 5">
            <a:extLst/>
          </p:cNvPr>
          <p:cNvSpPr>
            <a:spLocks noGrp="1"/>
          </p:cNvSpPr>
          <p:nvPr>
            <p:ph type="body" sz="quarter" idx="27"/>
          </p:nvPr>
        </p:nvSpPr>
        <p:spPr>
          <a:xfrm>
            <a:off x="20498400" y="3148010"/>
            <a:ext cx="432000" cy="432000"/>
          </a:xfrm>
          <a:solidFill>
            <a:schemeClr val="accent3"/>
          </a:solidFill>
        </p:spPr>
        <p:txBody>
          <a:bodyPr anchor="ctr" anchorCtr="1"/>
          <a:lstStyle>
            <a:lvl1pPr marL="0" indent="0">
              <a:spcBef>
                <a:spcPts val="0"/>
              </a:spcBef>
              <a:buFontTx/>
              <a:buNone/>
              <a:defRPr/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1" name="Zástupný symbol pro text 5">
            <a:extLst/>
          </p:cNvPr>
          <p:cNvSpPr>
            <a:spLocks noGrp="1"/>
          </p:cNvSpPr>
          <p:nvPr>
            <p:ph type="body" sz="quarter" idx="28"/>
          </p:nvPr>
        </p:nvSpPr>
        <p:spPr>
          <a:xfrm>
            <a:off x="20498400" y="2563910"/>
            <a:ext cx="432000" cy="432000"/>
          </a:xfrm>
          <a:solidFill>
            <a:schemeClr val="accent1"/>
          </a:solidFill>
        </p:spPr>
        <p:txBody>
          <a:bodyPr anchor="ctr" anchorCtr="1"/>
          <a:lstStyle>
            <a:lvl1pPr marL="0" indent="0">
              <a:spcBef>
                <a:spcPts val="0"/>
              </a:spcBef>
              <a:buFontTx/>
              <a:buNone/>
              <a:defRPr/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2" name="Zástupný symbol pro text 13">
            <a:extLst/>
          </p:cNvPr>
          <p:cNvSpPr>
            <a:spLocks noGrp="1"/>
          </p:cNvSpPr>
          <p:nvPr>
            <p:ph type="body" sz="quarter" idx="18"/>
          </p:nvPr>
        </p:nvSpPr>
        <p:spPr>
          <a:xfrm>
            <a:off x="21074400" y="2012154"/>
            <a:ext cx="2062800" cy="432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2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3" name="Zástupný symbol pro text 13">
            <a:extLst/>
          </p:cNvPr>
          <p:cNvSpPr>
            <a:spLocks noGrp="1"/>
          </p:cNvSpPr>
          <p:nvPr>
            <p:ph type="body" sz="quarter" idx="29"/>
          </p:nvPr>
        </p:nvSpPr>
        <p:spPr>
          <a:xfrm>
            <a:off x="21074400" y="2563200"/>
            <a:ext cx="2062800" cy="432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2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5" name="Zástupný symbol pro text 13">
            <a:extLst/>
          </p:cNvPr>
          <p:cNvSpPr>
            <a:spLocks noGrp="1"/>
          </p:cNvSpPr>
          <p:nvPr>
            <p:ph type="body" sz="quarter" idx="30"/>
          </p:nvPr>
        </p:nvSpPr>
        <p:spPr>
          <a:xfrm>
            <a:off x="21074400" y="3146400"/>
            <a:ext cx="2062800" cy="432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2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6" name="Zástupný symbol pro text 13">
            <a:extLst/>
          </p:cNvPr>
          <p:cNvSpPr>
            <a:spLocks noGrp="1"/>
          </p:cNvSpPr>
          <p:nvPr>
            <p:ph type="body" sz="quarter" idx="31"/>
          </p:nvPr>
        </p:nvSpPr>
        <p:spPr>
          <a:xfrm>
            <a:off x="15678150" y="2012154"/>
            <a:ext cx="4140000" cy="1566246"/>
          </a:xfrm>
        </p:spPr>
        <p:txBody>
          <a:bodyPr anchor="ctr">
            <a:normAutofit/>
          </a:bodyPr>
          <a:lstStyle>
            <a:lvl1pPr marL="0" indent="0" algn="r">
              <a:spcBef>
                <a:spcPts val="0"/>
              </a:spcBef>
              <a:buFontTx/>
              <a:buNone/>
              <a:defRPr sz="3200" b="0" cap="all" baseline="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8" name="Zástupný symbol pro číslo snímku 19">
            <a:extLst/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043A4F-8B24-4AF6-B7CB-502EA36CBDAB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715225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obrázek, data, číslovan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Přímá spojnice 13"/>
          <p:cNvCxnSpPr>
            <a:cxnSpLocks/>
          </p:cNvCxnSpPr>
          <p:nvPr userDrawn="1"/>
        </p:nvCxnSpPr>
        <p:spPr>
          <a:xfrm>
            <a:off x="11850688" y="1979613"/>
            <a:ext cx="0" cy="11279187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6704013" y="449263"/>
            <a:ext cx="527050" cy="1281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93600" y="1980000"/>
            <a:ext cx="10443600" cy="1260000"/>
          </a:xfrm>
        </p:spPr>
        <p:txBody>
          <a:bodyPr anchor="b"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457200" y="457200"/>
            <a:ext cx="58356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dirty="0"/>
              <a:t>Kliknutím na ikonu přidáte obrázek.</a:t>
            </a:r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2693600" y="3420000"/>
            <a:ext cx="10443600" cy="2412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cap="none" baseline="0"/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7" name="Zástupný symbol pro text 13"/>
          <p:cNvSpPr>
            <a:spLocks noGrp="1"/>
          </p:cNvSpPr>
          <p:nvPr>
            <p:ph type="body" sz="quarter" idx="17"/>
          </p:nvPr>
        </p:nvSpPr>
        <p:spPr>
          <a:xfrm>
            <a:off x="7272000" y="1980000"/>
            <a:ext cx="4068000" cy="126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48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23"/>
          </p:nvPr>
        </p:nvSpPr>
        <p:spPr>
          <a:xfrm>
            <a:off x="7239600" y="4248000"/>
            <a:ext cx="4068000" cy="129600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9200" b="1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3" name="Zástupný symbol pro text 13"/>
          <p:cNvSpPr>
            <a:spLocks noGrp="1"/>
          </p:cNvSpPr>
          <p:nvPr>
            <p:ph type="body" sz="quarter" idx="24"/>
          </p:nvPr>
        </p:nvSpPr>
        <p:spPr>
          <a:xfrm>
            <a:off x="7239600" y="5652000"/>
            <a:ext cx="4068000" cy="972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3600" b="0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7239600" y="7010250"/>
            <a:ext cx="4068000" cy="129600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9200" b="1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6" name="Zástupný symbol pro text 13"/>
          <p:cNvSpPr>
            <a:spLocks noGrp="1"/>
          </p:cNvSpPr>
          <p:nvPr>
            <p:ph type="body" sz="quarter" idx="26"/>
          </p:nvPr>
        </p:nvSpPr>
        <p:spPr>
          <a:xfrm>
            <a:off x="7239600" y="8424000"/>
            <a:ext cx="4068000" cy="972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3600" b="0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27"/>
          </p:nvPr>
        </p:nvSpPr>
        <p:spPr>
          <a:xfrm>
            <a:off x="7239600" y="9772500"/>
            <a:ext cx="4068000" cy="129600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9200" b="1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9" name="Zástupný symbol pro text 13"/>
          <p:cNvSpPr>
            <a:spLocks noGrp="1"/>
          </p:cNvSpPr>
          <p:nvPr>
            <p:ph type="body" sz="quarter" idx="28"/>
          </p:nvPr>
        </p:nvSpPr>
        <p:spPr>
          <a:xfrm>
            <a:off x="7239600" y="11160000"/>
            <a:ext cx="4068000" cy="972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3600" b="0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29"/>
          </p:nvPr>
        </p:nvSpPr>
        <p:spPr>
          <a:xfrm>
            <a:off x="12693600" y="5954400"/>
            <a:ext cx="10443600" cy="6484950"/>
          </a:xfrm>
        </p:spPr>
        <p:txBody>
          <a:bodyPr/>
          <a:lstStyle>
            <a:lvl1pPr marL="504000" indent="-504000">
              <a:buFont typeface="+mj-lt"/>
              <a:buAutoNum type="arabicPeriod"/>
              <a:defRPr cap="all" baseline="0">
                <a:solidFill>
                  <a:schemeClr val="accent2"/>
                </a:solidFill>
              </a:defRPr>
            </a:lvl1pPr>
            <a:lvl2pPr marL="504000" indent="0">
              <a:buFontTx/>
              <a:buNone/>
              <a:defRPr/>
            </a:lvl2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571FAC-11A2-486E-984D-9706C2AE2A33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159735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image" Target="../media/image1.emf"/><Relationship Id="rId2" Type="http://schemas.openxmlformats.org/officeDocument/2006/relationships/slideLayout" Target="../slideLayouts/slideLayout18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49363" y="1979613"/>
            <a:ext cx="21888450" cy="122396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249363" y="3240088"/>
            <a:ext cx="21888450" cy="922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Upravte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  <a:endParaRPr lang="en-US" alt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49363" y="12827000"/>
            <a:ext cx="2879725" cy="4318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2400">
                <a:solidFill>
                  <a:srgbClr val="C6C6C6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41FAE35-B681-4252-81F7-5DDC13E3F710}" type="datetimeFigureOut">
              <a:rPr lang="cs-CZ"/>
              <a:pPr>
                <a:defRPr/>
              </a:pPr>
              <a:t>24.10.2023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29088" y="12827000"/>
            <a:ext cx="16127412" cy="4318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2400">
                <a:solidFill>
                  <a:srgbClr val="C6C6C6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0256500" y="12827000"/>
            <a:ext cx="2881313" cy="4318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2400">
                <a:solidFill>
                  <a:srgbClr val="C6C6C6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9620504-BAB6-4DBA-9EF5-E22917D1B94F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  <p:cxnSp>
        <p:nvCxnSpPr>
          <p:cNvPr id="9" name="Vodítko vertik. 4" hidden="1">
            <a:extLst/>
          </p:cNvPr>
          <p:cNvCxnSpPr/>
          <p:nvPr/>
        </p:nvCxnSpPr>
        <p:spPr>
          <a:xfrm>
            <a:off x="23929975" y="0"/>
            <a:ext cx="0" cy="13716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Vodítko vertik. 3" hidden="1">
            <a:extLst/>
          </p:cNvPr>
          <p:cNvCxnSpPr/>
          <p:nvPr/>
        </p:nvCxnSpPr>
        <p:spPr>
          <a:xfrm>
            <a:off x="23137813" y="0"/>
            <a:ext cx="0" cy="13716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Vodítko vertik. 2" hidden="1">
            <a:extLst/>
          </p:cNvPr>
          <p:cNvCxnSpPr/>
          <p:nvPr/>
        </p:nvCxnSpPr>
        <p:spPr>
          <a:xfrm>
            <a:off x="1249363" y="0"/>
            <a:ext cx="0" cy="13716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Vodítko vertik. 1" hidden="1">
            <a:extLst/>
          </p:cNvPr>
          <p:cNvCxnSpPr/>
          <p:nvPr/>
        </p:nvCxnSpPr>
        <p:spPr>
          <a:xfrm>
            <a:off x="457200" y="0"/>
            <a:ext cx="0" cy="13716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Vodítko horiz. 5" hidden="1">
            <a:extLst/>
          </p:cNvPr>
          <p:cNvCxnSpPr/>
          <p:nvPr/>
        </p:nvCxnSpPr>
        <p:spPr>
          <a:xfrm>
            <a:off x="0" y="13258800"/>
            <a:ext cx="2438717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Vodítko horiz. 4" hidden="1">
            <a:extLst/>
          </p:cNvPr>
          <p:cNvCxnSpPr/>
          <p:nvPr/>
        </p:nvCxnSpPr>
        <p:spPr>
          <a:xfrm>
            <a:off x="0" y="12466638"/>
            <a:ext cx="2438717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Vodítko horiz. 3" hidden="1">
            <a:extLst/>
          </p:cNvPr>
          <p:cNvCxnSpPr/>
          <p:nvPr/>
        </p:nvCxnSpPr>
        <p:spPr>
          <a:xfrm>
            <a:off x="0" y="3240088"/>
            <a:ext cx="2438717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Vodítko horiz. 2" hidden="1">
            <a:extLst/>
          </p:cNvPr>
          <p:cNvCxnSpPr/>
          <p:nvPr/>
        </p:nvCxnSpPr>
        <p:spPr>
          <a:xfrm>
            <a:off x="0" y="1979613"/>
            <a:ext cx="2438717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Vodítko horiz. 1" hidden="1">
            <a:extLst/>
          </p:cNvPr>
          <p:cNvCxnSpPr/>
          <p:nvPr/>
        </p:nvCxnSpPr>
        <p:spPr>
          <a:xfrm>
            <a:off x="0" y="457200"/>
            <a:ext cx="2438717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6125" r:id="rId1"/>
    <p:sldLayoutId id="2147486126" r:id="rId2"/>
    <p:sldLayoutId id="2147486127" r:id="rId3"/>
    <p:sldLayoutId id="2147486128" r:id="rId4"/>
    <p:sldLayoutId id="2147486129" r:id="rId5"/>
    <p:sldLayoutId id="2147486130" r:id="rId6"/>
    <p:sldLayoutId id="2147486131" r:id="rId7"/>
    <p:sldLayoutId id="2147486132" r:id="rId8"/>
    <p:sldLayoutId id="2147486133" r:id="rId9"/>
    <p:sldLayoutId id="2147486134" r:id="rId10"/>
    <p:sldLayoutId id="2147486135" r:id="rId11"/>
    <p:sldLayoutId id="2147486136" r:id="rId12"/>
    <p:sldLayoutId id="2147486137" r:id="rId13"/>
    <p:sldLayoutId id="2147486138" r:id="rId14"/>
    <p:sldLayoutId id="2147486139" r:id="rId15"/>
    <p:sldLayoutId id="2147486155" r:id="rId16"/>
  </p:sldLayoutIdLst>
  <p:txStyles>
    <p:titleStyle>
      <a:lvl1pPr algn="l" defTabSz="1828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 b="1" kern="1200" cap="all">
          <a:solidFill>
            <a:schemeClr val="accent1"/>
          </a:solidFill>
          <a:latin typeface="+mj-lt"/>
          <a:ea typeface="+mj-ea"/>
          <a:cs typeface="+mj-cs"/>
        </a:defRPr>
      </a:lvl1pPr>
      <a:lvl2pPr algn="l" defTabSz="1828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2pPr>
      <a:lvl3pPr algn="l" defTabSz="1828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3pPr>
      <a:lvl4pPr algn="l" defTabSz="1828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4pPr>
      <a:lvl5pPr algn="l" defTabSz="1828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5pPr>
      <a:lvl6pPr marL="457200" algn="l" defTabSz="1828800" rtl="0" fontAlgn="base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6pPr>
      <a:lvl7pPr marL="914400" algn="l" defTabSz="1828800" rtl="0" fontAlgn="base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7pPr>
      <a:lvl8pPr marL="1371600" algn="l" defTabSz="1828800" rtl="0" fontAlgn="base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8pPr>
      <a:lvl9pPr marL="1828800" algn="l" defTabSz="1828800" rtl="0" fontAlgn="base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9pPr>
    </p:titleStyle>
    <p:bodyStyle>
      <a:lvl1pPr marL="358775" indent="-358775" algn="l" defTabSz="1828800" rtl="0" eaLnBrk="0" fontAlgn="base" hangingPunct="0">
        <a:lnSpc>
          <a:spcPct val="90000"/>
        </a:lnSpc>
        <a:spcBef>
          <a:spcPts val="2000"/>
        </a:spcBef>
        <a:spcAft>
          <a:spcPct val="0"/>
        </a:spcAft>
        <a:buClr>
          <a:schemeClr val="accent2"/>
        </a:buClr>
        <a:buBlip>
          <a:blip r:embed="rId18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19138" indent="-358775" algn="l" defTabSz="1828800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Clr>
          <a:schemeClr val="accent2"/>
        </a:buClr>
        <a:buBlip>
          <a:blip r:embed="rId18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079500" indent="-358775" algn="l" defTabSz="1828800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Clr>
          <a:schemeClr val="accent2"/>
        </a:buClr>
        <a:buBlip>
          <a:blip r:embed="rId18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439863" indent="-358775" algn="l" defTabSz="1828800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Clr>
          <a:schemeClr val="accent2"/>
        </a:buClr>
        <a:buBlip>
          <a:blip r:embed="rId18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798638" indent="-358775" algn="l" defTabSz="1828800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Clr>
          <a:schemeClr val="accent2"/>
        </a:buClr>
        <a:buBlip>
          <a:blip r:embed="rId18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49363" y="1979613"/>
            <a:ext cx="21888450" cy="122396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249363" y="3240088"/>
            <a:ext cx="21888450" cy="922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Upravte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  <a:endParaRPr lang="en-US" alt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49363" y="12827000"/>
            <a:ext cx="2879725" cy="4318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2400">
                <a:solidFill>
                  <a:srgbClr val="C6C6C6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2256C63-D880-4C7E-8ED4-5CC4CA7E4D7A}" type="datetimeFigureOut">
              <a:rPr lang="cs-CZ"/>
              <a:pPr>
                <a:defRPr/>
              </a:pPr>
              <a:t>24.10.2023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29088" y="12827000"/>
            <a:ext cx="16127412" cy="4318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2400">
                <a:solidFill>
                  <a:srgbClr val="C6C6C6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0256500" y="12827000"/>
            <a:ext cx="2881313" cy="4318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2400">
                <a:solidFill>
                  <a:srgbClr val="C6C6C6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066CB28-CDBF-4248-A10C-EA6704B60E3D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  <p:cxnSp>
        <p:nvCxnSpPr>
          <p:cNvPr id="9" name="Vodítko vertik. 4" hidden="1">
            <a:extLst/>
          </p:cNvPr>
          <p:cNvCxnSpPr/>
          <p:nvPr/>
        </p:nvCxnSpPr>
        <p:spPr>
          <a:xfrm>
            <a:off x="23929975" y="0"/>
            <a:ext cx="0" cy="13716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Vodítko vertik. 3" hidden="1">
            <a:extLst/>
          </p:cNvPr>
          <p:cNvCxnSpPr/>
          <p:nvPr/>
        </p:nvCxnSpPr>
        <p:spPr>
          <a:xfrm>
            <a:off x="23137813" y="0"/>
            <a:ext cx="0" cy="13716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Vodítko vertik. 2" hidden="1">
            <a:extLst/>
          </p:cNvPr>
          <p:cNvCxnSpPr/>
          <p:nvPr/>
        </p:nvCxnSpPr>
        <p:spPr>
          <a:xfrm>
            <a:off x="1249363" y="0"/>
            <a:ext cx="0" cy="13716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Vodítko vertik. 1" hidden="1">
            <a:extLst/>
          </p:cNvPr>
          <p:cNvCxnSpPr/>
          <p:nvPr/>
        </p:nvCxnSpPr>
        <p:spPr>
          <a:xfrm>
            <a:off x="457200" y="0"/>
            <a:ext cx="0" cy="13716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Vodítko horiz. 5" hidden="1">
            <a:extLst/>
          </p:cNvPr>
          <p:cNvCxnSpPr/>
          <p:nvPr/>
        </p:nvCxnSpPr>
        <p:spPr>
          <a:xfrm>
            <a:off x="0" y="13258800"/>
            <a:ext cx="2438717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Vodítko horiz. 4" hidden="1">
            <a:extLst/>
          </p:cNvPr>
          <p:cNvCxnSpPr/>
          <p:nvPr/>
        </p:nvCxnSpPr>
        <p:spPr>
          <a:xfrm>
            <a:off x="0" y="12466638"/>
            <a:ext cx="2438717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Vodítko horiz. 3" hidden="1">
            <a:extLst/>
          </p:cNvPr>
          <p:cNvCxnSpPr/>
          <p:nvPr/>
        </p:nvCxnSpPr>
        <p:spPr>
          <a:xfrm>
            <a:off x="0" y="3240088"/>
            <a:ext cx="2438717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Vodítko horiz. 2" hidden="1">
            <a:extLst/>
          </p:cNvPr>
          <p:cNvCxnSpPr/>
          <p:nvPr/>
        </p:nvCxnSpPr>
        <p:spPr>
          <a:xfrm>
            <a:off x="0" y="1979613"/>
            <a:ext cx="2438717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Vodítko horiz. 1" hidden="1">
            <a:extLst/>
          </p:cNvPr>
          <p:cNvCxnSpPr/>
          <p:nvPr/>
        </p:nvCxnSpPr>
        <p:spPr>
          <a:xfrm>
            <a:off x="0" y="457200"/>
            <a:ext cx="2438717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6140" r:id="rId1"/>
    <p:sldLayoutId id="2147486141" r:id="rId2"/>
    <p:sldLayoutId id="2147486142" r:id="rId3"/>
    <p:sldLayoutId id="2147486143" r:id="rId4"/>
    <p:sldLayoutId id="2147486144" r:id="rId5"/>
    <p:sldLayoutId id="2147486145" r:id="rId6"/>
    <p:sldLayoutId id="2147486146" r:id="rId7"/>
    <p:sldLayoutId id="2147486147" r:id="rId8"/>
    <p:sldLayoutId id="2147486148" r:id="rId9"/>
    <p:sldLayoutId id="2147486149" r:id="rId10"/>
    <p:sldLayoutId id="2147486150" r:id="rId11"/>
    <p:sldLayoutId id="2147486151" r:id="rId12"/>
    <p:sldLayoutId id="2147486152" r:id="rId13"/>
    <p:sldLayoutId id="2147486153" r:id="rId14"/>
    <p:sldLayoutId id="2147486154" r:id="rId15"/>
  </p:sldLayoutIdLst>
  <p:txStyles>
    <p:titleStyle>
      <a:lvl1pPr algn="l" defTabSz="1828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 b="1" kern="1200" cap="all">
          <a:solidFill>
            <a:schemeClr val="accent1"/>
          </a:solidFill>
          <a:latin typeface="+mj-lt"/>
          <a:ea typeface="+mj-ea"/>
          <a:cs typeface="+mj-cs"/>
        </a:defRPr>
      </a:lvl1pPr>
      <a:lvl2pPr algn="l" defTabSz="1828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2pPr>
      <a:lvl3pPr algn="l" defTabSz="1828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3pPr>
      <a:lvl4pPr algn="l" defTabSz="1828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4pPr>
      <a:lvl5pPr algn="l" defTabSz="1828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5pPr>
      <a:lvl6pPr marL="457200" algn="l" defTabSz="1828800" rtl="0" fontAlgn="base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6pPr>
      <a:lvl7pPr marL="914400" algn="l" defTabSz="1828800" rtl="0" fontAlgn="base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7pPr>
      <a:lvl8pPr marL="1371600" algn="l" defTabSz="1828800" rtl="0" fontAlgn="base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8pPr>
      <a:lvl9pPr marL="1828800" algn="l" defTabSz="1828800" rtl="0" fontAlgn="base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9pPr>
    </p:titleStyle>
    <p:bodyStyle>
      <a:lvl1pPr marL="358775" indent="-358775" algn="l" defTabSz="1828800" rtl="0" eaLnBrk="0" fontAlgn="base" hangingPunct="0">
        <a:lnSpc>
          <a:spcPct val="90000"/>
        </a:lnSpc>
        <a:spcBef>
          <a:spcPts val="2000"/>
        </a:spcBef>
        <a:spcAft>
          <a:spcPct val="0"/>
        </a:spcAft>
        <a:buClr>
          <a:schemeClr val="accent2"/>
        </a:buClr>
        <a:buBlip>
          <a:blip r:embed="rId17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19138" indent="-358775" algn="l" defTabSz="1828800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Clr>
          <a:schemeClr val="accent2"/>
        </a:buClr>
        <a:buBlip>
          <a:blip r:embed="rId17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079500" indent="-358775" algn="l" defTabSz="1828800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Clr>
          <a:schemeClr val="accent2"/>
        </a:buClr>
        <a:buBlip>
          <a:blip r:embed="rId17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439863" indent="-358775" algn="l" defTabSz="1828800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Clr>
          <a:schemeClr val="accent2"/>
        </a:buClr>
        <a:buBlip>
          <a:blip r:embed="rId17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798638" indent="-358775" algn="l" defTabSz="1828800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Clr>
          <a:schemeClr val="accent2"/>
        </a:buClr>
        <a:buBlip>
          <a:blip r:embed="rId17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png"/><Relationship Id="rId5" Type="http://schemas.openxmlformats.org/officeDocument/2006/relationships/image" Target="../media/image5.JP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Zástupný symbol obrázku 33"/>
          <p:cNvPicPr>
            <a:picLocks noGrp="1" noChangeAspect="1"/>
          </p:cNvPicPr>
          <p:nvPr>
            <p:ph type="pic"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" y="850701"/>
            <a:ext cx="22402800" cy="12865299"/>
          </a:xfrm>
        </p:spPr>
      </p:pic>
      <p:sp>
        <p:nvSpPr>
          <p:cNvPr id="50179" name="Zástupný symbol pro text 6"/>
          <p:cNvSpPr>
            <a:spLocks noGrp="1"/>
          </p:cNvSpPr>
          <p:nvPr>
            <p:ph type="body" sz="quarter" idx="12"/>
          </p:nvPr>
        </p:nvSpPr>
        <p:spPr>
          <a:xfrm>
            <a:off x="670560" y="10881360"/>
            <a:ext cx="23022877" cy="2304614"/>
          </a:xfrm>
          <a:solidFill>
            <a:srgbClr val="FFFFFF">
              <a:alpha val="85097"/>
            </a:srgbClr>
          </a:solidFill>
        </p:spPr>
        <p:txBody>
          <a:bodyPr/>
          <a:lstStyle/>
          <a:p>
            <a:pPr eaLnBrk="1" hangingPunct="1"/>
            <a:r>
              <a:rPr lang="cs-CZ" altLang="cs-CZ" dirty="0"/>
              <a:t> </a:t>
            </a:r>
          </a:p>
        </p:txBody>
      </p:sp>
      <p:sp>
        <p:nvSpPr>
          <p:cNvPr id="25" name="Podnadpis snímku"/>
          <p:cNvSpPr>
            <a:spLocks noGrp="1"/>
          </p:cNvSpPr>
          <p:nvPr>
            <p:ph type="subTitle" idx="1"/>
          </p:nvPr>
        </p:nvSpPr>
        <p:spPr>
          <a:xfrm>
            <a:off x="4425314" y="11066929"/>
            <a:ext cx="18325924" cy="1790234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sz="3200" cap="none" dirty="0">
                <a:solidFill>
                  <a:srgbClr val="0070C0"/>
                </a:solidFill>
              </a:rPr>
              <a:t>Novela  zákona č. 274/2001 Sb.  o vodovodech a kanalizacích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cs-CZ" sz="3200" cap="none" dirty="0">
              <a:solidFill>
                <a:srgbClr val="0070C0"/>
              </a:solidFill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cs-CZ" cap="none" dirty="0"/>
              <a:t>Ing. Věra Bogdanova, odbor vodovodů a kanalizací</a:t>
            </a:r>
          </a:p>
        </p:txBody>
      </p:sp>
      <p:sp>
        <p:nvSpPr>
          <p:cNvPr id="24" name="Nadpis snímku"/>
          <p:cNvSpPr>
            <a:spLocks noGrp="1"/>
          </p:cNvSpPr>
          <p:nvPr>
            <p:ph type="ctrTitle"/>
          </p:nvPr>
        </p:nvSpPr>
        <p:spPr>
          <a:xfrm>
            <a:off x="2103274" y="1545908"/>
            <a:ext cx="20647964" cy="1630362"/>
          </a:xfrm>
        </p:spPr>
        <p:txBody>
          <a:bodyPr/>
          <a:lstStyle/>
          <a:p>
            <a:pPr eaLnBrk="1" fontAlgn="auto" hangingPunct="1">
              <a:lnSpc>
                <a:spcPts val="6400"/>
              </a:lnSpc>
              <a:spcAft>
                <a:spcPts val="0"/>
              </a:spcAft>
              <a:defRPr/>
            </a:pPr>
            <a:br>
              <a:rPr lang="cs-CZ" sz="4400" cap="none" dirty="0">
                <a:solidFill>
                  <a:srgbClr val="0070C0"/>
                </a:solidFill>
              </a:rPr>
            </a:br>
            <a:endParaRPr lang="cs-CZ" sz="4400" cap="none" dirty="0">
              <a:solidFill>
                <a:srgbClr val="0070C0"/>
              </a:solidFill>
            </a:endParaRPr>
          </a:p>
        </p:txBody>
      </p:sp>
      <p:pic>
        <p:nvPicPr>
          <p:cNvPr id="50182" name="Logo MZe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075" y="11183938"/>
            <a:ext cx="3133725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3561675" y="12890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 txBox="1">
            <a:spLocks/>
          </p:cNvSpPr>
          <p:nvPr/>
        </p:nvSpPr>
        <p:spPr>
          <a:xfrm>
            <a:off x="937915" y="2116805"/>
            <a:ext cx="4968001" cy="10489494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1828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828525"/>
            <a:endParaRPr lang="cs-CZ" dirty="0">
              <a:solidFill>
                <a:srgbClr val="29B4E9"/>
              </a:solidFill>
              <a:latin typeface="Gill Sans MT" panose="020B0502020104020203"/>
            </a:endParaRPr>
          </a:p>
        </p:txBody>
      </p:sp>
      <p:sp>
        <p:nvSpPr>
          <p:cNvPr id="3" name="Obdélník 2"/>
          <p:cNvSpPr/>
          <p:nvPr/>
        </p:nvSpPr>
        <p:spPr>
          <a:xfrm>
            <a:off x="7680961" y="1696579"/>
            <a:ext cx="15300960" cy="111722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cs-CZ" sz="3600" dirty="0">
                <a:solidFill>
                  <a:schemeClr val="accent6"/>
                </a:solidFill>
              </a:rPr>
              <a:t>§ 24 a příloha č. 15 – doplnění producentů jako jsou zdravotnická, veterinární a jim podobná zařízení, kteří mohou do kanalizace vypouštět odpadní vody se </a:t>
            </a:r>
            <a:r>
              <a:rPr lang="cs-CZ" sz="3600" b="1" dirty="0">
                <a:solidFill>
                  <a:schemeClr val="accent6"/>
                </a:solidFill>
              </a:rPr>
              <a:t>zvýšeným obsahem nebezpečných závadných látek, </a:t>
            </a:r>
            <a:r>
              <a:rPr lang="cs-CZ" sz="3600" dirty="0">
                <a:solidFill>
                  <a:schemeClr val="accent6"/>
                </a:solidFill>
              </a:rPr>
              <a:t>zejména léčiv a léčivých přípravků, infekční odpadní vody nebo radioaktivní odpadní vody</a:t>
            </a:r>
          </a:p>
          <a:p>
            <a:endParaRPr lang="cs-CZ" sz="3600" dirty="0">
              <a:solidFill>
                <a:schemeClr val="accent6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3600" dirty="0">
                <a:solidFill>
                  <a:schemeClr val="accent6"/>
                </a:solidFill>
              </a:rPr>
              <a:t>Při stanovení vybraných ukazatelů u těchto producentů se postupuje v souladu s postupy uvedenými v ČSN 75 6406 Odvádění a čištění odpadních vod ze zdravotnických zařízení.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sz="3600" dirty="0">
              <a:solidFill>
                <a:schemeClr val="accent6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3600" dirty="0">
                <a:solidFill>
                  <a:schemeClr val="accent6"/>
                </a:solidFill>
              </a:rPr>
              <a:t>Podle konkrétního stavu znečištění průmyslových odpadních vod a odpadních vod se zvýšeným obsahem nebezpečných závadných látek nebo rizikových biologických činitelů nebo radionuklidů může vlastník nebo provozovatel kanalizace s ohledem na emisní standardy, které jsou </a:t>
            </a:r>
            <a:r>
              <a:rPr lang="cs-CZ" sz="3600" b="1" dirty="0">
                <a:solidFill>
                  <a:schemeClr val="accent6"/>
                </a:solidFill>
              </a:rPr>
              <a:t>podle charakteristiky </a:t>
            </a:r>
            <a:r>
              <a:rPr lang="cs-CZ" sz="3600" dirty="0">
                <a:solidFill>
                  <a:schemeClr val="accent6"/>
                </a:solidFill>
              </a:rPr>
              <a:t>výrobní činnosti </a:t>
            </a:r>
            <a:r>
              <a:rPr lang="cs-CZ" sz="3600" b="1" dirty="0">
                <a:solidFill>
                  <a:schemeClr val="accent6"/>
                </a:solidFill>
              </a:rPr>
              <a:t>navrhnout další ukazatele </a:t>
            </a:r>
            <a:r>
              <a:rPr lang="cs-CZ" sz="3600" dirty="0">
                <a:solidFill>
                  <a:schemeClr val="accent6"/>
                </a:solidFill>
              </a:rPr>
              <a:t>a jejich limity v kanalizačním řádu.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sz="3600" dirty="0">
              <a:solidFill>
                <a:schemeClr val="accent6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3600" dirty="0">
                <a:solidFill>
                  <a:schemeClr val="accent6"/>
                </a:solidFill>
              </a:rPr>
              <a:t>V případě vypouštění odpadních vod, u nichž lze mít důvodně za to, že mohou obsahovat jednu nebo více zvlášť </a:t>
            </a:r>
            <a:r>
              <a:rPr lang="cs-CZ" sz="3600" b="1" dirty="0">
                <a:solidFill>
                  <a:schemeClr val="accent6"/>
                </a:solidFill>
              </a:rPr>
              <a:t>nebezpečných závadných látek nebo prioritních nebezpečných </a:t>
            </a:r>
            <a:r>
              <a:rPr lang="cs-CZ" sz="3600" dirty="0">
                <a:solidFill>
                  <a:schemeClr val="accent6"/>
                </a:solidFill>
              </a:rPr>
              <a:t>látek je </a:t>
            </a:r>
            <a:r>
              <a:rPr lang="cs-CZ" sz="3600" b="1" dirty="0">
                <a:solidFill>
                  <a:schemeClr val="accent6"/>
                </a:solidFill>
              </a:rPr>
              <a:t>nutné</a:t>
            </a:r>
            <a:r>
              <a:rPr lang="cs-CZ" sz="3600" dirty="0">
                <a:solidFill>
                  <a:schemeClr val="accent6"/>
                </a:solidFill>
              </a:rPr>
              <a:t> tento ukazatel zařadit do kanalizačního řádu.</a:t>
            </a:r>
          </a:p>
        </p:txBody>
      </p:sp>
      <p:sp>
        <p:nvSpPr>
          <p:cNvPr id="6" name="Nadpis 4"/>
          <p:cNvSpPr txBox="1">
            <a:spLocks/>
          </p:cNvSpPr>
          <p:nvPr/>
        </p:nvSpPr>
        <p:spPr>
          <a:xfrm>
            <a:off x="7172960" y="822541"/>
            <a:ext cx="17464196" cy="87403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 kern="1200" cap="all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2pPr>
            <a:lvl3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3pPr>
            <a:lvl4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4pPr>
            <a:lvl5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5pPr>
            <a:lvl6pPr marL="4572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6pPr>
            <a:lvl7pPr marL="9144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7pPr>
            <a:lvl8pPr marL="13716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8pPr>
            <a:lvl9pPr marL="18288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9pPr>
          </a:lstStyle>
          <a:p>
            <a:r>
              <a:rPr lang="cs-CZ" sz="4400" dirty="0">
                <a:solidFill>
                  <a:srgbClr val="0070C0"/>
                </a:solidFill>
              </a:rPr>
              <a:t>Kanalizační řád</a:t>
            </a:r>
            <a:endParaRPr lang="cs-CZ" sz="4400" cap="none" dirty="0">
              <a:solidFill>
                <a:srgbClr val="0070C0"/>
              </a:solidFill>
            </a:endParaRPr>
          </a:p>
        </p:txBody>
      </p:sp>
      <p:pic>
        <p:nvPicPr>
          <p:cNvPr id="25" name="Obrázek 2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15" y="2594251"/>
            <a:ext cx="5426309" cy="10058400"/>
          </a:xfrm>
          <a:prstGeom prst="rect">
            <a:avLst/>
          </a:prstGeom>
        </p:spPr>
      </p:pic>
      <p:sp>
        <p:nvSpPr>
          <p:cNvPr id="7" name="Obdélník 6"/>
          <p:cNvSpPr/>
          <p:nvPr/>
        </p:nvSpPr>
        <p:spPr>
          <a:xfrm>
            <a:off x="19670751" y="314521"/>
            <a:ext cx="36450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cs-CZ" sz="2800" b="1" dirty="0">
                <a:solidFill>
                  <a:schemeClr val="accent6"/>
                </a:solidFill>
              </a:rPr>
              <a:t>účinnost</a:t>
            </a:r>
            <a:r>
              <a:rPr lang="cs-CZ" sz="2800" b="1" dirty="0">
                <a:solidFill>
                  <a:srgbClr val="FF0000"/>
                </a:solidFill>
              </a:rPr>
              <a:t> </a:t>
            </a:r>
            <a:r>
              <a:rPr lang="cs-CZ" sz="2800" b="1" dirty="0">
                <a:solidFill>
                  <a:schemeClr val="accent6"/>
                </a:solidFill>
              </a:rPr>
              <a:t>od 1.1.2024</a:t>
            </a:r>
          </a:p>
        </p:txBody>
      </p:sp>
    </p:spTree>
    <p:extLst>
      <p:ext uri="{BB962C8B-B14F-4D97-AF65-F5344CB8AC3E}">
        <p14:creationId xmlns:p14="http://schemas.microsoft.com/office/powerpoint/2010/main" val="8726051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90" t="29796" r="21669" b="24449"/>
          <a:stretch/>
        </p:blipFill>
        <p:spPr>
          <a:xfrm>
            <a:off x="1491782" y="1039257"/>
            <a:ext cx="21403612" cy="11688285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49363" y="1270000"/>
            <a:ext cx="21888450" cy="11226800"/>
          </a:xfrm>
        </p:spPr>
        <p:txBody>
          <a:bodyPr/>
          <a:lstStyle/>
          <a:p>
            <a:pPr>
              <a:defRPr/>
            </a:pPr>
            <a:br>
              <a:rPr lang="cs-CZ" dirty="0">
                <a:solidFill>
                  <a:srgbClr val="F8F8F8"/>
                </a:solidFill>
              </a:rPr>
            </a:br>
            <a:br>
              <a:rPr lang="cs-CZ" dirty="0">
                <a:solidFill>
                  <a:srgbClr val="F8F8F8"/>
                </a:solidFill>
              </a:rPr>
            </a:br>
            <a:br>
              <a:rPr lang="cs-CZ" dirty="0">
                <a:solidFill>
                  <a:srgbClr val="F8F8F8"/>
                </a:solidFill>
              </a:rPr>
            </a:br>
            <a:r>
              <a:rPr lang="cs-CZ" dirty="0">
                <a:solidFill>
                  <a:srgbClr val="F8F8F8"/>
                </a:solidFill>
              </a:rPr>
              <a:t>	</a:t>
            </a:r>
            <a:r>
              <a:rPr lang="cs-CZ" cap="none" dirty="0">
                <a:solidFill>
                  <a:srgbClr val="002060"/>
                </a:solidFill>
              </a:rPr>
              <a:t>Děkuji za pozornost</a:t>
            </a:r>
            <a:r>
              <a:rPr lang="cs-CZ" dirty="0">
                <a:solidFill>
                  <a:srgbClr val="F8F8F8"/>
                </a:solidFill>
              </a:rPr>
              <a:t>	</a:t>
            </a:r>
            <a:r>
              <a:rPr lang="cs-CZ" cap="none" dirty="0">
                <a:solidFill>
                  <a:srgbClr val="002060"/>
                </a:solidFill>
              </a:rPr>
              <a:t>		Věra Bogdanova</a:t>
            </a:r>
            <a:br>
              <a:rPr lang="cs-CZ" cap="none" dirty="0">
                <a:solidFill>
                  <a:srgbClr val="002060"/>
                </a:solidFill>
              </a:rPr>
            </a:br>
            <a:r>
              <a:rPr lang="cs-CZ" cap="none" dirty="0">
                <a:solidFill>
                  <a:srgbClr val="002060"/>
                </a:solidFill>
              </a:rPr>
              <a:t>							tel. 221 813 036	</a:t>
            </a:r>
            <a:br>
              <a:rPr lang="cs-CZ" cap="none" dirty="0">
                <a:solidFill>
                  <a:srgbClr val="002060"/>
                </a:solidFill>
              </a:rPr>
            </a:br>
            <a:r>
              <a:rPr lang="cs-CZ" cap="none" dirty="0">
                <a:solidFill>
                  <a:srgbClr val="002060"/>
                </a:solidFill>
              </a:rPr>
              <a:t>							vera.bogdanova@mze.cz</a:t>
            </a:r>
            <a:endParaRPr lang="cs-CZ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7306672" y="423746"/>
            <a:ext cx="15647188" cy="1260000"/>
          </a:xfrm>
        </p:spPr>
        <p:txBody>
          <a:bodyPr>
            <a:normAutofit fontScale="90000"/>
          </a:bodyPr>
          <a:lstStyle/>
          <a:p>
            <a:pPr>
              <a:spcAft>
                <a:spcPts val="0"/>
              </a:spcAft>
            </a:pPr>
            <a:r>
              <a:rPr lang="cs-CZ" sz="4400" cap="none" dirty="0">
                <a:solidFill>
                  <a:schemeClr val="accent2"/>
                </a:solidFill>
              </a:rPr>
              <a:t>Směrnice Evropského parlamentu a Rady (EU) 2020/2184 ze dne 16. prosince 2020 o jakosti vody určené k lidské spotřebě </a:t>
            </a:r>
          </a:p>
        </p:txBody>
      </p:sp>
      <p:pic>
        <p:nvPicPr>
          <p:cNvPr id="8" name="Zástupný symbol pro obrázek 7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80" r="9480"/>
          <a:stretch>
            <a:fillRect/>
          </a:stretch>
        </p:blipFill>
        <p:spPr/>
      </p:pic>
      <p:sp>
        <p:nvSpPr>
          <p:cNvPr id="7" name="Zástupný symbol pro text 6"/>
          <p:cNvSpPr>
            <a:spLocks noGrp="1"/>
          </p:cNvSpPr>
          <p:nvPr>
            <p:ph type="body" sz="quarter" idx="4294967295"/>
          </p:nvPr>
        </p:nvSpPr>
        <p:spPr>
          <a:xfrm>
            <a:off x="7612019" y="2472057"/>
            <a:ext cx="16574434" cy="11646162"/>
          </a:xfrm>
        </p:spPr>
        <p:txBody>
          <a:bodyPr/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3600" b="1" cap="none" dirty="0"/>
              <a:t>Čl. 8 </a:t>
            </a:r>
            <a:r>
              <a:rPr lang="cs-CZ" sz="3600" b="1" dirty="0"/>
              <a:t>Posouzení a řízení rizik částí povodí souvisejících s místy odběru vody určené k lidské spotřebě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3600" b="1" cap="none" dirty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3600" b="1" dirty="0"/>
              <a:t>Čl. 9 Posouzení a řízení rizik systému zásobování vodou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3600" b="1" dirty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3600" b="1" cap="none" dirty="0"/>
              <a:t>Čl. 17 odst. 2 – Informační povinnost</a:t>
            </a:r>
            <a:endParaRPr lang="cs-CZ" sz="3600" cap="none" dirty="0"/>
          </a:p>
          <a:p>
            <a:pPr marL="0" lv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cs-CZ" sz="3600" cap="none" dirty="0"/>
              <a:t>informace o jakosti vody, informace o ceně za litr nebo m</a:t>
            </a:r>
            <a:r>
              <a:rPr lang="cs-CZ" sz="3600" cap="none" baseline="30000" dirty="0"/>
              <a:t>3</a:t>
            </a:r>
            <a:r>
              <a:rPr lang="cs-CZ" sz="3600" cap="none" dirty="0"/>
              <a:t>, informace o objemu vody spotřebované domácností, srovnání roční spotřeby, odkaz na internetové stránky obsahující informace stanovené v příloze IV.</a:t>
            </a:r>
          </a:p>
          <a:p>
            <a:pPr marL="0" lv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3600" dirty="0"/>
          </a:p>
          <a:p>
            <a:pPr lv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3600" b="1" cap="none" dirty="0"/>
              <a:t>Příloha č. IV – </a:t>
            </a:r>
            <a:r>
              <a:rPr lang="cs-CZ" sz="3600" b="1" dirty="0"/>
              <a:t>I</a:t>
            </a:r>
            <a:r>
              <a:rPr lang="cs-CZ" sz="3600" b="1" cap="none" dirty="0"/>
              <a:t>nformace pro veřejnost</a:t>
            </a:r>
          </a:p>
          <a:p>
            <a:pPr lv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cs-CZ" sz="3600" kern="0" cap="none" dirty="0"/>
              <a:t>identifikace dodavatele vody, počet zásobených obyvatel, způsob výroby vody, poradenství pro spotřebitele, informace o míře úniků, vlastnické vztahy, struktura sazby ceny za m</a:t>
            </a:r>
            <a:r>
              <a:rPr lang="cs-CZ" sz="3600" kern="0" cap="none" baseline="30000" dirty="0"/>
              <a:t>3</a:t>
            </a:r>
            <a:r>
              <a:rPr lang="cs-CZ" sz="3600" kern="0" cap="none" dirty="0"/>
              <a:t>, statistické údaje o stížnostech</a:t>
            </a:r>
          </a:p>
          <a:p>
            <a:pPr marL="0" indent="0">
              <a:buNone/>
            </a:pPr>
            <a:r>
              <a:rPr lang="cs-CZ" cap="none" dirty="0">
                <a:solidFill>
                  <a:schemeClr val="accent2"/>
                </a:solidFill>
              </a:rPr>
              <a:t>	</a:t>
            </a:r>
            <a:endParaRPr lang="cs-CZ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71588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49363" y="1270000"/>
            <a:ext cx="21888450" cy="11226800"/>
          </a:xfrm>
        </p:spPr>
        <p:txBody>
          <a:bodyPr/>
          <a:lstStyle/>
          <a:p>
            <a:pPr>
              <a:defRPr/>
            </a:pPr>
            <a:br>
              <a:rPr lang="cs-CZ" cap="none" dirty="0">
                <a:solidFill>
                  <a:schemeClr val="bg1"/>
                </a:solidFill>
              </a:rPr>
            </a:br>
            <a:r>
              <a:rPr lang="cs-CZ" cap="none" dirty="0">
                <a:solidFill>
                  <a:schemeClr val="bg1"/>
                </a:solidFill>
              </a:rPr>
              <a:t>						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13"/>
          </p:nvPr>
        </p:nvSpPr>
        <p:spPr>
          <a:xfrm>
            <a:off x="1249363" y="2499670"/>
            <a:ext cx="18236816" cy="9468212"/>
          </a:xfrm>
        </p:spPr>
        <p:txBody>
          <a:bodyPr/>
          <a:lstStyle/>
          <a:p>
            <a:pPr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3600" b="1" dirty="0">
                <a:solidFill>
                  <a:srgbClr val="FF0000"/>
                </a:solidFill>
              </a:rPr>
              <a:t>§ 5a - Omezení přístupu k informacím</a:t>
            </a:r>
            <a:r>
              <a:rPr lang="cs-CZ" sz="3600" dirty="0">
                <a:solidFill>
                  <a:srgbClr val="FF0000"/>
                </a:solidFill>
              </a:rPr>
              <a:t>  - údaje o umístění a kapacitě: </a:t>
            </a:r>
          </a:p>
          <a:p>
            <a:pPr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cs-CZ" sz="3600" dirty="0">
                <a:solidFill>
                  <a:srgbClr val="FF0000"/>
                </a:solidFill>
              </a:rPr>
              <a:t> staveb pro jímání a odběr povrchové a podzemní vody,  </a:t>
            </a:r>
          </a:p>
          <a:p>
            <a:pPr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cs-CZ" sz="3600" dirty="0">
                <a:solidFill>
                  <a:srgbClr val="FF0000"/>
                </a:solidFill>
              </a:rPr>
              <a:t> úpraven vod </a:t>
            </a:r>
          </a:p>
          <a:p>
            <a:pPr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cs-CZ" sz="3600" dirty="0">
                <a:solidFill>
                  <a:srgbClr val="FF0000"/>
                </a:solidFill>
              </a:rPr>
              <a:t>  vodojemů </a:t>
            </a:r>
            <a:br>
              <a:rPr lang="cs-CZ" sz="3600" dirty="0">
                <a:solidFill>
                  <a:srgbClr val="FF0000"/>
                </a:solidFill>
              </a:rPr>
            </a:br>
            <a:endParaRPr lang="cs-CZ" sz="3600" dirty="0">
              <a:solidFill>
                <a:srgbClr val="FF0000"/>
              </a:solidFill>
            </a:endParaRPr>
          </a:p>
          <a:p>
            <a:pPr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3600" b="1" dirty="0">
                <a:solidFill>
                  <a:srgbClr val="FF0000"/>
                </a:solidFill>
              </a:rPr>
              <a:t>§ 13 odst. 6 - Požadavky na jakost vody k úpravě na vodu pitnou</a:t>
            </a:r>
          </a:p>
          <a:p>
            <a:pPr marL="0" indent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3600" dirty="0">
                <a:solidFill>
                  <a:srgbClr val="FF0000"/>
                </a:solidFill>
              </a:rPr>
              <a:t>Způsob zohlednění výsledků, které vyplývají z posouzení a řízení rizik pro systém zásobování vodou, stanoví </a:t>
            </a:r>
            <a:r>
              <a:rPr lang="cs-CZ" sz="3600" i="1" dirty="0">
                <a:solidFill>
                  <a:srgbClr val="FF0000"/>
                </a:solidFill>
              </a:rPr>
              <a:t>prováděcí právní předpis</a:t>
            </a:r>
            <a:r>
              <a:rPr lang="cs-CZ" sz="3600" dirty="0">
                <a:solidFill>
                  <a:srgbClr val="FF0000"/>
                </a:solidFill>
              </a:rPr>
              <a:t>.</a:t>
            </a:r>
          </a:p>
          <a:p>
            <a:pPr marL="0" indent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3600" dirty="0">
              <a:solidFill>
                <a:srgbClr val="FF0000"/>
              </a:solidFill>
            </a:endParaRPr>
          </a:p>
          <a:p>
            <a:pPr marL="0" indent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3600" dirty="0">
                <a:solidFill>
                  <a:srgbClr val="FF0000"/>
                </a:solidFill>
              </a:rPr>
              <a:t> 	vyhláška č. 428/2001 Sb., kterou se provádí zákon o VaK</a:t>
            </a:r>
          </a:p>
          <a:p>
            <a:pPr marL="0" indent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3600" dirty="0">
                <a:solidFill>
                  <a:srgbClr val="FF0000"/>
                </a:solidFill>
              </a:rPr>
              <a:t>	zákon č. 258/2000 Sb. o ochraně veřejného zdraví</a:t>
            </a:r>
          </a:p>
          <a:p>
            <a:pPr marL="0" indent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3600" dirty="0">
                <a:solidFill>
                  <a:srgbClr val="FF0000"/>
                </a:solidFill>
              </a:rPr>
              <a:t>	vyhláška č. 252/2004 Sb. hygienické požadavky na pitnou a teplou vodu a četnost kontrol</a:t>
            </a:r>
          </a:p>
          <a:p>
            <a:pPr marL="0" indent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3600" dirty="0">
                <a:solidFill>
                  <a:srgbClr val="FF0000"/>
                </a:solidFill>
              </a:rPr>
              <a:t>	vyhláška č. 50/2023 Sb. o plánech povodí a plánech pro zvládání povodňových rizik</a:t>
            </a:r>
          </a:p>
          <a:p>
            <a:pPr marL="0" indent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3600" dirty="0">
                <a:solidFill>
                  <a:srgbClr val="FF0000"/>
                </a:solidFill>
              </a:rPr>
              <a:t>		</a:t>
            </a:r>
          </a:p>
          <a:p>
            <a:pPr marL="0" indent="0" algn="just">
              <a:buNone/>
            </a:pPr>
            <a:r>
              <a:rPr lang="cs-CZ" dirty="0"/>
              <a:t>		</a:t>
            </a:r>
          </a:p>
        </p:txBody>
      </p:sp>
      <p:sp>
        <p:nvSpPr>
          <p:cNvPr id="6" name="Nadpis 4"/>
          <p:cNvSpPr txBox="1">
            <a:spLocks/>
          </p:cNvSpPr>
          <p:nvPr/>
        </p:nvSpPr>
        <p:spPr>
          <a:xfrm>
            <a:off x="1427783" y="395760"/>
            <a:ext cx="21558150" cy="1094787"/>
          </a:xfrm>
          <a:prstGeom prst="rect">
            <a:avLst/>
          </a:prstGeom>
        </p:spPr>
        <p:txBody>
          <a:bodyPr vert="horz" lIns="0" tIns="0" rIns="0" bIns="0" rtlCol="0" anchor="t" anchorCtr="0">
            <a:normAutofit lnSpcReduction="10000"/>
          </a:bodyPr>
          <a:lstStyle>
            <a:lvl1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 kern="1200" cap="all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2pPr>
            <a:lvl3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3pPr>
            <a:lvl4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4pPr>
            <a:lvl5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5pPr>
            <a:lvl6pPr marL="4572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6pPr>
            <a:lvl7pPr marL="9144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7pPr>
            <a:lvl8pPr marL="13716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8pPr>
            <a:lvl9pPr marL="18288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9pPr>
          </a:lstStyle>
          <a:p>
            <a:r>
              <a:rPr lang="cs-CZ" sz="4400" cap="none" dirty="0">
                <a:solidFill>
                  <a:srgbClr val="0070C0"/>
                </a:solidFill>
              </a:rPr>
              <a:t>Novela  zákona  č. 274/2001 Sb. , o  vodovodech a kanalizacích</a:t>
            </a:r>
          </a:p>
          <a:p>
            <a:r>
              <a:rPr lang="cs-CZ" sz="4400" cap="none" dirty="0">
                <a:solidFill>
                  <a:srgbClr val="0070C0"/>
                </a:solidFill>
              </a:rPr>
              <a:t>Zákon č. 167/2023 Sb.</a:t>
            </a:r>
          </a:p>
        </p:txBody>
      </p:sp>
      <p:sp>
        <p:nvSpPr>
          <p:cNvPr id="7" name="Obdélník 6"/>
          <p:cNvSpPr/>
          <p:nvPr/>
        </p:nvSpPr>
        <p:spPr>
          <a:xfrm>
            <a:off x="19180098" y="314521"/>
            <a:ext cx="413568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cs-CZ" sz="2800" b="1" dirty="0">
                <a:solidFill>
                  <a:srgbClr val="FF0000"/>
                </a:solidFill>
              </a:rPr>
              <a:t>účinnost od 30. 5.2023</a:t>
            </a:r>
          </a:p>
        </p:txBody>
      </p:sp>
      <p:sp>
        <p:nvSpPr>
          <p:cNvPr id="3" name="Šipka doprava 2"/>
          <p:cNvSpPr/>
          <p:nvPr/>
        </p:nvSpPr>
        <p:spPr>
          <a:xfrm>
            <a:off x="1002847" y="9079044"/>
            <a:ext cx="1441541" cy="536027"/>
          </a:xfrm>
          <a:prstGeom prst="right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33818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338055" y="658602"/>
            <a:ext cx="10676238" cy="65444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cs-CZ" sz="4500" dirty="0">
                <a:solidFill>
                  <a:srgbClr val="FF0000"/>
                </a:solidFill>
              </a:rPr>
              <a:t>Systém sledování kvality vody</a:t>
            </a:r>
            <a:endParaRPr lang="cs-CZ" altLang="cs-CZ" sz="4500" dirty="0">
              <a:solidFill>
                <a:srgbClr val="FF0000"/>
              </a:solidFill>
            </a:endParaRP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3909338" y="13338175"/>
            <a:ext cx="477837" cy="377825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endParaRPr lang="cs-CZ" altLang="cs-CZ" dirty="0"/>
          </a:p>
          <a:p>
            <a:pPr>
              <a:buFont typeface="Wingdings" panose="05000000000000000000" pitchFamily="2" charset="2"/>
              <a:buNone/>
            </a:pPr>
            <a:endParaRPr lang="cs-CZ" altLang="cs-CZ" dirty="0"/>
          </a:p>
          <a:p>
            <a:pPr>
              <a:buFont typeface="Wingdings" panose="05000000000000000000" pitchFamily="2" charset="2"/>
              <a:buNone/>
            </a:pPr>
            <a:endParaRPr lang="cs-CZ" altLang="cs-CZ" dirty="0"/>
          </a:p>
        </p:txBody>
      </p:sp>
      <p:sp>
        <p:nvSpPr>
          <p:cNvPr id="36868" name="AutoShape 4"/>
          <p:cNvSpPr>
            <a:spLocks noChangeArrowheads="1"/>
          </p:cNvSpPr>
          <p:nvPr/>
        </p:nvSpPr>
        <p:spPr bwMode="auto">
          <a:xfrm>
            <a:off x="3064410" y="2815696"/>
            <a:ext cx="962025" cy="612775"/>
          </a:xfrm>
          <a:prstGeom prst="rightArrow">
            <a:avLst>
              <a:gd name="adj1" fmla="val 50000"/>
              <a:gd name="adj2" fmla="val 44838"/>
            </a:avLst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lIns="217728" tIns="108864" rIns="217728" bIns="108864"/>
          <a:lstStyle>
            <a:lvl1pPr eaLnBrk="0" hangingPunct="0">
              <a:lnSpc>
                <a:spcPct val="90000"/>
              </a:lnSpc>
              <a:spcBef>
                <a:spcPts val="2000"/>
              </a:spcBef>
              <a:buClr>
                <a:schemeClr val="accent2"/>
              </a:buClr>
              <a:buBlip>
                <a:blip r:embed="rId2"/>
              </a:buBlip>
              <a:defRPr sz="3200">
                <a:solidFill>
                  <a:schemeClr val="tx1"/>
                </a:solidFill>
                <a:latin typeface="Gill Sans MT" panose="020B0502020104020203" pitchFamily="34" charset="-18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Blip>
                <a:blip r:embed="rId2"/>
              </a:buBlip>
              <a:defRPr sz="2800">
                <a:solidFill>
                  <a:schemeClr val="tx1"/>
                </a:solidFill>
                <a:latin typeface="Gill Sans MT" panose="020B0502020104020203" pitchFamily="34" charset="-18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Blip>
                <a:blip r:embed="rId2"/>
              </a:buBlip>
              <a:defRPr sz="2800">
                <a:solidFill>
                  <a:schemeClr val="tx1"/>
                </a:solidFill>
                <a:latin typeface="Gill Sans MT" panose="020B0502020104020203" pitchFamily="34" charset="-18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Blip>
                <a:blip r:embed="rId2"/>
              </a:buBlip>
              <a:defRPr sz="2800">
                <a:solidFill>
                  <a:schemeClr val="tx1"/>
                </a:solidFill>
                <a:latin typeface="Gill Sans MT" panose="020B0502020104020203" pitchFamily="34" charset="-18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Blip>
                <a:blip r:embed="rId2"/>
              </a:buBlip>
              <a:defRPr sz="2800">
                <a:solidFill>
                  <a:schemeClr val="tx1"/>
                </a:solidFill>
                <a:latin typeface="Gill Sans MT" panose="020B0502020104020203" pitchFamily="34" charset="-18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chemeClr val="accent2"/>
              </a:buClr>
              <a:buBlip>
                <a:blip r:embed="rId2"/>
              </a:buBlip>
              <a:defRPr sz="2800">
                <a:solidFill>
                  <a:schemeClr val="tx1"/>
                </a:solidFill>
                <a:latin typeface="Gill Sans MT" panose="020B0502020104020203" pitchFamily="34" charset="-18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chemeClr val="accent2"/>
              </a:buClr>
              <a:buBlip>
                <a:blip r:embed="rId2"/>
              </a:buBlip>
              <a:defRPr sz="2800">
                <a:solidFill>
                  <a:schemeClr val="tx1"/>
                </a:solidFill>
                <a:latin typeface="Gill Sans MT" panose="020B0502020104020203" pitchFamily="34" charset="-18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chemeClr val="accent2"/>
              </a:buClr>
              <a:buBlip>
                <a:blip r:embed="rId2"/>
              </a:buBlip>
              <a:defRPr sz="2800">
                <a:solidFill>
                  <a:schemeClr val="tx1"/>
                </a:solidFill>
                <a:latin typeface="Gill Sans MT" panose="020B0502020104020203" pitchFamily="34" charset="-18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chemeClr val="accent2"/>
              </a:buClr>
              <a:buBlip>
                <a:blip r:embed="rId2"/>
              </a:buBlip>
              <a:defRPr sz="2800">
                <a:solidFill>
                  <a:schemeClr val="tx1"/>
                </a:solidFill>
                <a:latin typeface="Gill Sans MT" panose="020B0502020104020203" pitchFamily="34" charset="-1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en-US" altLang="en-US" sz="6700" b="1" dirty="0">
              <a:latin typeface="Tahoma" panose="020B0604030504040204" pitchFamily="34" charset="0"/>
            </a:endParaRPr>
          </a:p>
        </p:txBody>
      </p:sp>
      <p:sp>
        <p:nvSpPr>
          <p:cNvPr id="3" name="AutoShape 5"/>
          <p:cNvSpPr>
            <a:spLocks noChangeArrowheads="1"/>
          </p:cNvSpPr>
          <p:nvPr/>
        </p:nvSpPr>
        <p:spPr bwMode="auto">
          <a:xfrm>
            <a:off x="6083136" y="1884411"/>
            <a:ext cx="3588029" cy="2371725"/>
          </a:xfrm>
          <a:prstGeom prst="flowChartProcess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lIns="217728" tIns="108864" rIns="217728" bIns="108864"/>
          <a:lstStyle/>
          <a:p>
            <a:pPr algn="ctr">
              <a:spcAft>
                <a:spcPts val="2381"/>
              </a:spcAft>
              <a:defRPr/>
            </a:pPr>
            <a:endParaRPr lang="cs-CZ" altLang="en-US" sz="3600" dirty="0">
              <a:latin typeface="+mj-lt"/>
              <a:cs typeface="Arial" charset="0"/>
            </a:endParaRPr>
          </a:p>
          <a:p>
            <a:pPr algn="ctr">
              <a:spcAft>
                <a:spcPts val="2381"/>
              </a:spcAft>
              <a:defRPr/>
            </a:pPr>
            <a:r>
              <a:rPr lang="cs-CZ" altLang="en-US" sz="3600" dirty="0">
                <a:latin typeface="+mj-lt"/>
                <a:cs typeface="Arial" charset="0"/>
              </a:rPr>
              <a:t>s</a:t>
            </a:r>
            <a:r>
              <a:rPr lang="en-US" altLang="en-US" sz="3600" dirty="0" err="1">
                <a:latin typeface="+mj-lt"/>
                <a:cs typeface="Arial" charset="0"/>
              </a:rPr>
              <a:t>urová</a:t>
            </a:r>
            <a:r>
              <a:rPr lang="en-US" altLang="en-US" sz="3600" dirty="0">
                <a:latin typeface="+mj-lt"/>
                <a:cs typeface="Arial" charset="0"/>
              </a:rPr>
              <a:t> voda</a:t>
            </a:r>
          </a:p>
          <a:p>
            <a:pPr>
              <a:defRPr/>
            </a:pPr>
            <a:endParaRPr lang="en-US" altLang="en-US" dirty="0">
              <a:cs typeface="Arial" charset="0"/>
            </a:endParaRPr>
          </a:p>
        </p:txBody>
      </p:sp>
      <p:sp>
        <p:nvSpPr>
          <p:cNvPr id="4" name="AutoShape 6"/>
          <p:cNvSpPr>
            <a:spLocks noChangeArrowheads="1"/>
          </p:cNvSpPr>
          <p:nvPr/>
        </p:nvSpPr>
        <p:spPr bwMode="auto">
          <a:xfrm>
            <a:off x="11023166" y="1910985"/>
            <a:ext cx="3298869" cy="2371725"/>
          </a:xfrm>
          <a:prstGeom prst="flowChartProcess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lIns="217728" tIns="108864" rIns="217728" bIns="108864"/>
          <a:lstStyle/>
          <a:p>
            <a:pPr algn="ctr">
              <a:spcAft>
                <a:spcPts val="2381"/>
              </a:spcAft>
              <a:defRPr/>
            </a:pPr>
            <a:endParaRPr lang="cs-CZ" altLang="en-US" sz="3600" dirty="0">
              <a:latin typeface="+mj-lt"/>
              <a:cs typeface="Arial" charset="0"/>
            </a:endParaRPr>
          </a:p>
          <a:p>
            <a:pPr algn="ctr">
              <a:spcAft>
                <a:spcPts val="2381"/>
              </a:spcAft>
              <a:defRPr/>
            </a:pPr>
            <a:r>
              <a:rPr lang="cs-CZ" altLang="en-US" sz="3600" dirty="0">
                <a:latin typeface="+mj-lt"/>
                <a:cs typeface="Arial" charset="0"/>
              </a:rPr>
              <a:t>ú</a:t>
            </a:r>
            <a:r>
              <a:rPr lang="en-US" altLang="en-US" sz="3600" dirty="0" err="1">
                <a:latin typeface="+mj-lt"/>
                <a:cs typeface="Arial" charset="0"/>
              </a:rPr>
              <a:t>pravna</a:t>
            </a:r>
            <a:r>
              <a:rPr lang="en-US" altLang="en-US" sz="3600" dirty="0">
                <a:latin typeface="+mj-lt"/>
                <a:cs typeface="Arial" charset="0"/>
              </a:rPr>
              <a:t> vody</a:t>
            </a:r>
          </a:p>
        </p:txBody>
      </p:sp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15674036" y="2071687"/>
            <a:ext cx="3614089" cy="2371725"/>
          </a:xfrm>
          <a:prstGeom prst="flowChartProcess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lIns="217728" tIns="108864" rIns="217728" bIns="108864"/>
          <a:lstStyle/>
          <a:p>
            <a:pPr algn="ctr">
              <a:spcAft>
                <a:spcPts val="2381"/>
              </a:spcAft>
              <a:defRPr/>
            </a:pPr>
            <a:endParaRPr lang="cs-CZ" altLang="en-US" sz="3600" dirty="0">
              <a:latin typeface="+mj-lt"/>
              <a:cs typeface="Arial" charset="0"/>
            </a:endParaRPr>
          </a:p>
          <a:p>
            <a:pPr algn="ctr">
              <a:spcAft>
                <a:spcPts val="2381"/>
              </a:spcAft>
              <a:defRPr/>
            </a:pPr>
            <a:r>
              <a:rPr lang="cs-CZ" altLang="en-US" sz="3600" dirty="0">
                <a:latin typeface="+mj-lt"/>
                <a:cs typeface="Arial" charset="0"/>
              </a:rPr>
              <a:t>distribuční síť</a:t>
            </a:r>
            <a:endParaRPr lang="en-US" altLang="en-US" sz="3600" dirty="0">
              <a:latin typeface="+mj-lt"/>
              <a:cs typeface="Arial" charset="0"/>
            </a:endParaRPr>
          </a:p>
        </p:txBody>
      </p:sp>
      <p:sp>
        <p:nvSpPr>
          <p:cNvPr id="6" name="AutoShape 8"/>
          <p:cNvSpPr>
            <a:spLocks noChangeArrowheads="1"/>
          </p:cNvSpPr>
          <p:nvPr/>
        </p:nvSpPr>
        <p:spPr bwMode="auto">
          <a:xfrm>
            <a:off x="20423583" y="2071686"/>
            <a:ext cx="3331056" cy="2371725"/>
          </a:xfrm>
          <a:prstGeom prst="flowChartProcess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lIns="217728" tIns="108864" rIns="217728" bIns="108864"/>
          <a:lstStyle/>
          <a:p>
            <a:pPr algn="ctr">
              <a:spcAft>
                <a:spcPts val="2381"/>
              </a:spcAft>
              <a:defRPr/>
            </a:pPr>
            <a:endParaRPr lang="cs-CZ" altLang="en-US" sz="3600" dirty="0">
              <a:latin typeface="+mj-lt"/>
              <a:cs typeface="Arial" charset="0"/>
            </a:endParaRPr>
          </a:p>
          <a:p>
            <a:pPr algn="ctr">
              <a:spcAft>
                <a:spcPts val="2381"/>
              </a:spcAft>
              <a:defRPr/>
            </a:pPr>
            <a:r>
              <a:rPr lang="cs-CZ" altLang="en-US" sz="3600" dirty="0">
                <a:latin typeface="+mj-lt"/>
                <a:cs typeface="Arial" charset="0"/>
              </a:rPr>
              <a:t>odběratel</a:t>
            </a:r>
          </a:p>
          <a:p>
            <a:pPr algn="ctr">
              <a:spcAft>
                <a:spcPts val="2381"/>
              </a:spcAft>
              <a:defRPr/>
            </a:pPr>
            <a:r>
              <a:rPr lang="cs-CZ" altLang="en-US" sz="3200" dirty="0">
                <a:latin typeface="+mj-lt"/>
                <a:cs typeface="Arial" charset="0"/>
              </a:rPr>
              <a:t>(vnitřní vodovod)</a:t>
            </a:r>
          </a:p>
        </p:txBody>
      </p:sp>
      <p:sp>
        <p:nvSpPr>
          <p:cNvPr id="36873" name="AutoShape 4"/>
          <p:cNvSpPr>
            <a:spLocks noChangeArrowheads="1"/>
          </p:cNvSpPr>
          <p:nvPr/>
        </p:nvSpPr>
        <p:spPr bwMode="auto">
          <a:xfrm>
            <a:off x="9822137" y="2876748"/>
            <a:ext cx="960438" cy="612775"/>
          </a:xfrm>
          <a:prstGeom prst="rightArrow">
            <a:avLst>
              <a:gd name="adj1" fmla="val 50000"/>
              <a:gd name="adj2" fmla="val 44764"/>
            </a:avLst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lIns="217728" tIns="108864" rIns="217728" bIns="108864"/>
          <a:lstStyle>
            <a:lvl1pPr eaLnBrk="0" hangingPunct="0">
              <a:lnSpc>
                <a:spcPct val="90000"/>
              </a:lnSpc>
              <a:spcBef>
                <a:spcPts val="2000"/>
              </a:spcBef>
              <a:buClr>
                <a:schemeClr val="accent2"/>
              </a:buClr>
              <a:buBlip>
                <a:blip r:embed="rId2"/>
              </a:buBlip>
              <a:defRPr sz="3200">
                <a:solidFill>
                  <a:schemeClr val="tx1"/>
                </a:solidFill>
                <a:latin typeface="Gill Sans MT" panose="020B0502020104020203" pitchFamily="34" charset="-18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Blip>
                <a:blip r:embed="rId2"/>
              </a:buBlip>
              <a:defRPr sz="2800">
                <a:solidFill>
                  <a:schemeClr val="tx1"/>
                </a:solidFill>
                <a:latin typeface="Gill Sans MT" panose="020B0502020104020203" pitchFamily="34" charset="-18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Blip>
                <a:blip r:embed="rId2"/>
              </a:buBlip>
              <a:defRPr sz="2800">
                <a:solidFill>
                  <a:schemeClr val="tx1"/>
                </a:solidFill>
                <a:latin typeface="Gill Sans MT" panose="020B0502020104020203" pitchFamily="34" charset="-18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Blip>
                <a:blip r:embed="rId2"/>
              </a:buBlip>
              <a:defRPr sz="2800">
                <a:solidFill>
                  <a:schemeClr val="tx1"/>
                </a:solidFill>
                <a:latin typeface="Gill Sans MT" panose="020B0502020104020203" pitchFamily="34" charset="-18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Blip>
                <a:blip r:embed="rId2"/>
              </a:buBlip>
              <a:defRPr sz="2800">
                <a:solidFill>
                  <a:schemeClr val="tx1"/>
                </a:solidFill>
                <a:latin typeface="Gill Sans MT" panose="020B0502020104020203" pitchFamily="34" charset="-18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chemeClr val="accent2"/>
              </a:buClr>
              <a:buBlip>
                <a:blip r:embed="rId2"/>
              </a:buBlip>
              <a:defRPr sz="2800">
                <a:solidFill>
                  <a:schemeClr val="tx1"/>
                </a:solidFill>
                <a:latin typeface="Gill Sans MT" panose="020B0502020104020203" pitchFamily="34" charset="-18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chemeClr val="accent2"/>
              </a:buClr>
              <a:buBlip>
                <a:blip r:embed="rId2"/>
              </a:buBlip>
              <a:defRPr sz="2800">
                <a:solidFill>
                  <a:schemeClr val="tx1"/>
                </a:solidFill>
                <a:latin typeface="Gill Sans MT" panose="020B0502020104020203" pitchFamily="34" charset="-18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chemeClr val="accent2"/>
              </a:buClr>
              <a:buBlip>
                <a:blip r:embed="rId2"/>
              </a:buBlip>
              <a:defRPr sz="2800">
                <a:solidFill>
                  <a:schemeClr val="tx1"/>
                </a:solidFill>
                <a:latin typeface="Gill Sans MT" panose="020B0502020104020203" pitchFamily="34" charset="-18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chemeClr val="accent2"/>
              </a:buClr>
              <a:buBlip>
                <a:blip r:embed="rId2"/>
              </a:buBlip>
              <a:defRPr sz="2800">
                <a:solidFill>
                  <a:schemeClr val="tx1"/>
                </a:solidFill>
                <a:latin typeface="Gill Sans MT" panose="020B0502020104020203" pitchFamily="34" charset="-1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en-US" altLang="en-US" sz="6700" b="1" dirty="0">
              <a:latin typeface="Tahoma" panose="020B0604030504040204" pitchFamily="34" charset="0"/>
            </a:endParaRPr>
          </a:p>
        </p:txBody>
      </p:sp>
      <p:sp>
        <p:nvSpPr>
          <p:cNvPr id="36874" name="AutoShape 4"/>
          <p:cNvSpPr>
            <a:spLocks noChangeArrowheads="1"/>
          </p:cNvSpPr>
          <p:nvPr/>
        </p:nvSpPr>
        <p:spPr bwMode="auto">
          <a:xfrm>
            <a:off x="14519404" y="2917824"/>
            <a:ext cx="957262" cy="612775"/>
          </a:xfrm>
          <a:prstGeom prst="rightArrow">
            <a:avLst>
              <a:gd name="adj1" fmla="val 50000"/>
              <a:gd name="adj2" fmla="val 44616"/>
            </a:avLst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lIns="217728" tIns="108864" rIns="217728" bIns="108864"/>
          <a:lstStyle>
            <a:lvl1pPr eaLnBrk="0" hangingPunct="0">
              <a:lnSpc>
                <a:spcPct val="90000"/>
              </a:lnSpc>
              <a:spcBef>
                <a:spcPts val="2000"/>
              </a:spcBef>
              <a:buClr>
                <a:schemeClr val="accent2"/>
              </a:buClr>
              <a:buBlip>
                <a:blip r:embed="rId2"/>
              </a:buBlip>
              <a:defRPr sz="3200">
                <a:solidFill>
                  <a:schemeClr val="tx1"/>
                </a:solidFill>
                <a:latin typeface="Gill Sans MT" panose="020B0502020104020203" pitchFamily="34" charset="-18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Blip>
                <a:blip r:embed="rId2"/>
              </a:buBlip>
              <a:defRPr sz="2800">
                <a:solidFill>
                  <a:schemeClr val="tx1"/>
                </a:solidFill>
                <a:latin typeface="Gill Sans MT" panose="020B0502020104020203" pitchFamily="34" charset="-18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Blip>
                <a:blip r:embed="rId2"/>
              </a:buBlip>
              <a:defRPr sz="2800">
                <a:solidFill>
                  <a:schemeClr val="tx1"/>
                </a:solidFill>
                <a:latin typeface="Gill Sans MT" panose="020B0502020104020203" pitchFamily="34" charset="-18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Blip>
                <a:blip r:embed="rId2"/>
              </a:buBlip>
              <a:defRPr sz="2800">
                <a:solidFill>
                  <a:schemeClr val="tx1"/>
                </a:solidFill>
                <a:latin typeface="Gill Sans MT" panose="020B0502020104020203" pitchFamily="34" charset="-18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Blip>
                <a:blip r:embed="rId2"/>
              </a:buBlip>
              <a:defRPr sz="2800">
                <a:solidFill>
                  <a:schemeClr val="tx1"/>
                </a:solidFill>
                <a:latin typeface="Gill Sans MT" panose="020B0502020104020203" pitchFamily="34" charset="-18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chemeClr val="accent2"/>
              </a:buClr>
              <a:buBlip>
                <a:blip r:embed="rId2"/>
              </a:buBlip>
              <a:defRPr sz="2800">
                <a:solidFill>
                  <a:schemeClr val="tx1"/>
                </a:solidFill>
                <a:latin typeface="Gill Sans MT" panose="020B0502020104020203" pitchFamily="34" charset="-18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chemeClr val="accent2"/>
              </a:buClr>
              <a:buBlip>
                <a:blip r:embed="rId2"/>
              </a:buBlip>
              <a:defRPr sz="2800">
                <a:solidFill>
                  <a:schemeClr val="tx1"/>
                </a:solidFill>
                <a:latin typeface="Gill Sans MT" panose="020B0502020104020203" pitchFamily="34" charset="-18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chemeClr val="accent2"/>
              </a:buClr>
              <a:buBlip>
                <a:blip r:embed="rId2"/>
              </a:buBlip>
              <a:defRPr sz="2800">
                <a:solidFill>
                  <a:schemeClr val="tx1"/>
                </a:solidFill>
                <a:latin typeface="Gill Sans MT" panose="020B0502020104020203" pitchFamily="34" charset="-18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chemeClr val="accent2"/>
              </a:buClr>
              <a:buBlip>
                <a:blip r:embed="rId2"/>
              </a:buBlip>
              <a:defRPr sz="2800">
                <a:solidFill>
                  <a:schemeClr val="tx1"/>
                </a:solidFill>
                <a:latin typeface="Gill Sans MT" panose="020B0502020104020203" pitchFamily="34" charset="-1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en-US" altLang="en-US" sz="6700" b="1" dirty="0">
              <a:latin typeface="Tahoma" panose="020B0604030504040204" pitchFamily="34" charset="0"/>
            </a:endParaRPr>
          </a:p>
        </p:txBody>
      </p:sp>
      <p:sp>
        <p:nvSpPr>
          <p:cNvPr id="36875" name="AutoShape 4"/>
          <p:cNvSpPr>
            <a:spLocks noChangeArrowheads="1"/>
          </p:cNvSpPr>
          <p:nvPr/>
        </p:nvSpPr>
        <p:spPr bwMode="auto">
          <a:xfrm>
            <a:off x="19375635" y="2876747"/>
            <a:ext cx="960437" cy="612775"/>
          </a:xfrm>
          <a:prstGeom prst="rightArrow">
            <a:avLst>
              <a:gd name="adj1" fmla="val 50000"/>
              <a:gd name="adj2" fmla="val 44771"/>
            </a:avLst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lIns="217728" tIns="108864" rIns="217728" bIns="108864"/>
          <a:lstStyle>
            <a:lvl1pPr eaLnBrk="0" hangingPunct="0">
              <a:lnSpc>
                <a:spcPct val="90000"/>
              </a:lnSpc>
              <a:spcBef>
                <a:spcPts val="2000"/>
              </a:spcBef>
              <a:buClr>
                <a:schemeClr val="accent2"/>
              </a:buClr>
              <a:buBlip>
                <a:blip r:embed="rId2"/>
              </a:buBlip>
              <a:defRPr sz="3200">
                <a:solidFill>
                  <a:schemeClr val="tx1"/>
                </a:solidFill>
                <a:latin typeface="Gill Sans MT" panose="020B0502020104020203" pitchFamily="34" charset="-18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Blip>
                <a:blip r:embed="rId2"/>
              </a:buBlip>
              <a:defRPr sz="2800">
                <a:solidFill>
                  <a:schemeClr val="tx1"/>
                </a:solidFill>
                <a:latin typeface="Gill Sans MT" panose="020B0502020104020203" pitchFamily="34" charset="-18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Blip>
                <a:blip r:embed="rId2"/>
              </a:buBlip>
              <a:defRPr sz="2800">
                <a:solidFill>
                  <a:schemeClr val="tx1"/>
                </a:solidFill>
                <a:latin typeface="Gill Sans MT" panose="020B0502020104020203" pitchFamily="34" charset="-18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Blip>
                <a:blip r:embed="rId2"/>
              </a:buBlip>
              <a:defRPr sz="2800">
                <a:solidFill>
                  <a:schemeClr val="tx1"/>
                </a:solidFill>
                <a:latin typeface="Gill Sans MT" panose="020B0502020104020203" pitchFamily="34" charset="-18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Blip>
                <a:blip r:embed="rId2"/>
              </a:buBlip>
              <a:defRPr sz="2800">
                <a:solidFill>
                  <a:schemeClr val="tx1"/>
                </a:solidFill>
                <a:latin typeface="Gill Sans MT" panose="020B0502020104020203" pitchFamily="34" charset="-18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chemeClr val="accent2"/>
              </a:buClr>
              <a:buBlip>
                <a:blip r:embed="rId2"/>
              </a:buBlip>
              <a:defRPr sz="2800">
                <a:solidFill>
                  <a:schemeClr val="tx1"/>
                </a:solidFill>
                <a:latin typeface="Gill Sans MT" panose="020B0502020104020203" pitchFamily="34" charset="-18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chemeClr val="accent2"/>
              </a:buClr>
              <a:buBlip>
                <a:blip r:embed="rId2"/>
              </a:buBlip>
              <a:defRPr sz="2800">
                <a:solidFill>
                  <a:schemeClr val="tx1"/>
                </a:solidFill>
                <a:latin typeface="Gill Sans MT" panose="020B0502020104020203" pitchFamily="34" charset="-18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chemeClr val="accent2"/>
              </a:buClr>
              <a:buBlip>
                <a:blip r:embed="rId2"/>
              </a:buBlip>
              <a:defRPr sz="2800">
                <a:solidFill>
                  <a:schemeClr val="tx1"/>
                </a:solidFill>
                <a:latin typeface="Gill Sans MT" panose="020B0502020104020203" pitchFamily="34" charset="-18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chemeClr val="accent2"/>
              </a:buClr>
              <a:buBlip>
                <a:blip r:embed="rId2"/>
              </a:buBlip>
              <a:defRPr sz="2800">
                <a:solidFill>
                  <a:schemeClr val="tx1"/>
                </a:solidFill>
                <a:latin typeface="Gill Sans MT" panose="020B0502020104020203" pitchFamily="34" charset="-1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en-US" altLang="en-US" sz="6700" b="1" dirty="0">
              <a:latin typeface="Tahoma" panose="020B0604030504040204" pitchFamily="34" charset="0"/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6447620" y="6950292"/>
            <a:ext cx="3627441" cy="666130"/>
          </a:xfrm>
          <a:prstGeom prst="rect">
            <a:avLst/>
          </a:prstGeom>
        </p:spPr>
        <p:txBody>
          <a:bodyPr wrap="square" lIns="217728" tIns="108864" rIns="217728" bIns="108864">
            <a:spAutoFit/>
          </a:bodyPr>
          <a:lstStyle/>
          <a:p>
            <a:pPr>
              <a:defRPr/>
            </a:pPr>
            <a:r>
              <a:rPr lang="cs-CZ" sz="2900" b="1" dirty="0">
                <a:latin typeface="+mn-lt"/>
                <a:cs typeface="Arial" charset="0"/>
              </a:rPr>
              <a:t>.</a:t>
            </a:r>
            <a:endParaRPr lang="en-US" sz="2900" b="1" dirty="0">
              <a:latin typeface="+mn-lt"/>
              <a:cs typeface="Arial" charset="0"/>
            </a:endParaRPr>
          </a:p>
        </p:txBody>
      </p:sp>
      <p:sp>
        <p:nvSpPr>
          <p:cNvPr id="17" name="Rovnoramenný trojúhelník 16"/>
          <p:cNvSpPr/>
          <p:nvPr/>
        </p:nvSpPr>
        <p:spPr>
          <a:xfrm>
            <a:off x="20382789" y="1243868"/>
            <a:ext cx="3371850" cy="796925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7728" tIns="108864" rIns="217728" bIns="108864"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8" name="Obdélník 17"/>
          <p:cNvSpPr/>
          <p:nvPr/>
        </p:nvSpPr>
        <p:spPr>
          <a:xfrm>
            <a:off x="575440" y="4688419"/>
            <a:ext cx="961093" cy="252518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217728" tIns="108864" rIns="217728" bIns="108864" anchor="ctr"/>
          <a:lstStyle/>
          <a:p>
            <a:pPr algn="ctr">
              <a:defRPr/>
            </a:pPr>
            <a:r>
              <a:rPr lang="cs-CZ" sz="43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50/2023</a:t>
            </a:r>
            <a:endParaRPr lang="en-US" sz="43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1" name="Obdélník 20"/>
          <p:cNvSpPr/>
          <p:nvPr/>
        </p:nvSpPr>
        <p:spPr>
          <a:xfrm>
            <a:off x="575440" y="10570282"/>
            <a:ext cx="1007662" cy="276789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217728" tIns="108864" rIns="217728" bIns="108864" anchor="ctr"/>
          <a:lstStyle/>
          <a:p>
            <a:pPr algn="ctr">
              <a:defRPr/>
            </a:pPr>
            <a:r>
              <a:rPr lang="cs-CZ" sz="43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252/2004 </a:t>
            </a:r>
            <a:endParaRPr lang="en-US" sz="43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2" name="AutoShape 5"/>
          <p:cNvSpPr>
            <a:spLocks noChangeArrowheads="1"/>
          </p:cNvSpPr>
          <p:nvPr/>
        </p:nvSpPr>
        <p:spPr bwMode="auto">
          <a:xfrm>
            <a:off x="1295400" y="1958447"/>
            <a:ext cx="3622589" cy="2371725"/>
          </a:xfrm>
          <a:prstGeom prst="flowChartProcess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lIns="217728" tIns="108864" rIns="217728" bIns="108864"/>
          <a:lstStyle/>
          <a:p>
            <a:pPr algn="ctr">
              <a:spcAft>
                <a:spcPts val="0"/>
              </a:spcAft>
              <a:defRPr/>
            </a:pPr>
            <a:endParaRPr lang="cs-CZ" altLang="en-US" sz="3600" dirty="0">
              <a:latin typeface="+mj-lt"/>
              <a:cs typeface="Arial" charset="0"/>
            </a:endParaRPr>
          </a:p>
          <a:p>
            <a:pPr algn="ctr">
              <a:spcAft>
                <a:spcPts val="0"/>
              </a:spcAft>
              <a:defRPr/>
            </a:pPr>
            <a:r>
              <a:rPr lang="cs-CZ" altLang="en-US" sz="3600" dirty="0">
                <a:latin typeface="+mj-lt"/>
                <a:cs typeface="Arial" charset="0"/>
              </a:rPr>
              <a:t>dílčí </a:t>
            </a:r>
          </a:p>
          <a:p>
            <a:pPr algn="ctr">
              <a:spcAft>
                <a:spcPts val="0"/>
              </a:spcAft>
              <a:defRPr/>
            </a:pPr>
            <a:r>
              <a:rPr lang="cs-CZ" altLang="en-US" sz="3600" dirty="0">
                <a:latin typeface="+mj-lt"/>
                <a:cs typeface="Arial" charset="0"/>
              </a:rPr>
              <a:t>povodí </a:t>
            </a:r>
            <a:endParaRPr lang="en-US" altLang="en-US" sz="3600" dirty="0">
              <a:latin typeface="+mj-lt"/>
              <a:cs typeface="Arial" charset="0"/>
            </a:endParaRPr>
          </a:p>
          <a:p>
            <a:pPr>
              <a:defRPr/>
            </a:pPr>
            <a:endParaRPr lang="en-US" altLang="en-US" dirty="0">
              <a:cs typeface="Arial" charset="0"/>
            </a:endParaRPr>
          </a:p>
        </p:txBody>
      </p:sp>
      <p:sp>
        <p:nvSpPr>
          <p:cNvPr id="23" name="AutoShape 4"/>
          <p:cNvSpPr>
            <a:spLocks noChangeArrowheads="1"/>
          </p:cNvSpPr>
          <p:nvPr/>
        </p:nvSpPr>
        <p:spPr bwMode="auto">
          <a:xfrm>
            <a:off x="5006993" y="2917824"/>
            <a:ext cx="960438" cy="612775"/>
          </a:xfrm>
          <a:prstGeom prst="rightArrow">
            <a:avLst>
              <a:gd name="adj1" fmla="val 50000"/>
              <a:gd name="adj2" fmla="val 44764"/>
            </a:avLst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lIns="217728" tIns="108864" rIns="217728" bIns="108864"/>
          <a:lstStyle>
            <a:lvl1pPr eaLnBrk="0" hangingPunct="0">
              <a:lnSpc>
                <a:spcPct val="90000"/>
              </a:lnSpc>
              <a:spcBef>
                <a:spcPts val="2000"/>
              </a:spcBef>
              <a:buClr>
                <a:schemeClr val="accent2"/>
              </a:buClr>
              <a:buBlip>
                <a:blip r:embed="rId2"/>
              </a:buBlip>
              <a:defRPr sz="3200">
                <a:solidFill>
                  <a:schemeClr val="tx1"/>
                </a:solidFill>
                <a:latin typeface="Gill Sans MT" panose="020B0502020104020203" pitchFamily="34" charset="-18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Blip>
                <a:blip r:embed="rId2"/>
              </a:buBlip>
              <a:defRPr sz="2800">
                <a:solidFill>
                  <a:schemeClr val="tx1"/>
                </a:solidFill>
                <a:latin typeface="Gill Sans MT" panose="020B0502020104020203" pitchFamily="34" charset="-18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Blip>
                <a:blip r:embed="rId2"/>
              </a:buBlip>
              <a:defRPr sz="2800">
                <a:solidFill>
                  <a:schemeClr val="tx1"/>
                </a:solidFill>
                <a:latin typeface="Gill Sans MT" panose="020B0502020104020203" pitchFamily="34" charset="-18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Blip>
                <a:blip r:embed="rId2"/>
              </a:buBlip>
              <a:defRPr sz="2800">
                <a:solidFill>
                  <a:schemeClr val="tx1"/>
                </a:solidFill>
                <a:latin typeface="Gill Sans MT" panose="020B0502020104020203" pitchFamily="34" charset="-18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Blip>
                <a:blip r:embed="rId2"/>
              </a:buBlip>
              <a:defRPr sz="2800">
                <a:solidFill>
                  <a:schemeClr val="tx1"/>
                </a:solidFill>
                <a:latin typeface="Gill Sans MT" panose="020B0502020104020203" pitchFamily="34" charset="-18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chemeClr val="accent2"/>
              </a:buClr>
              <a:buBlip>
                <a:blip r:embed="rId2"/>
              </a:buBlip>
              <a:defRPr sz="2800">
                <a:solidFill>
                  <a:schemeClr val="tx1"/>
                </a:solidFill>
                <a:latin typeface="Gill Sans MT" panose="020B0502020104020203" pitchFamily="34" charset="-18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chemeClr val="accent2"/>
              </a:buClr>
              <a:buBlip>
                <a:blip r:embed="rId2"/>
              </a:buBlip>
              <a:defRPr sz="2800">
                <a:solidFill>
                  <a:schemeClr val="tx1"/>
                </a:solidFill>
                <a:latin typeface="Gill Sans MT" panose="020B0502020104020203" pitchFamily="34" charset="-18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chemeClr val="accent2"/>
              </a:buClr>
              <a:buBlip>
                <a:blip r:embed="rId2"/>
              </a:buBlip>
              <a:defRPr sz="2800">
                <a:solidFill>
                  <a:schemeClr val="tx1"/>
                </a:solidFill>
                <a:latin typeface="Gill Sans MT" panose="020B0502020104020203" pitchFamily="34" charset="-18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chemeClr val="accent2"/>
              </a:buClr>
              <a:buBlip>
                <a:blip r:embed="rId2"/>
              </a:buBlip>
              <a:defRPr sz="2800">
                <a:solidFill>
                  <a:schemeClr val="tx1"/>
                </a:solidFill>
                <a:latin typeface="Gill Sans MT" panose="020B0502020104020203" pitchFamily="34" charset="-1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en-US" altLang="en-US" sz="6700" b="1" dirty="0">
              <a:latin typeface="Tahoma" panose="020B0604030504040204" pitchFamily="34" charset="0"/>
            </a:endParaRPr>
          </a:p>
        </p:txBody>
      </p:sp>
      <p:sp>
        <p:nvSpPr>
          <p:cNvPr id="25" name="Obdélník 24"/>
          <p:cNvSpPr/>
          <p:nvPr/>
        </p:nvSpPr>
        <p:spPr>
          <a:xfrm>
            <a:off x="575440" y="7481625"/>
            <a:ext cx="961093" cy="268355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217728" tIns="108864" rIns="217728" bIns="108864" anchor="ctr"/>
          <a:lstStyle/>
          <a:p>
            <a:pPr algn="ctr">
              <a:defRPr/>
            </a:pPr>
            <a:r>
              <a:rPr lang="cs-CZ" sz="43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428/2001</a:t>
            </a:r>
            <a:endParaRPr lang="en-US" sz="43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3" name="Zaoblený obdélník 12"/>
          <p:cNvSpPr/>
          <p:nvPr/>
        </p:nvSpPr>
        <p:spPr>
          <a:xfrm>
            <a:off x="1811105" y="5105660"/>
            <a:ext cx="3682633" cy="161641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cs-CZ" sz="2800" b="1" dirty="0"/>
              <a:t>posouzení rizik</a:t>
            </a:r>
            <a:r>
              <a:rPr lang="cs-CZ" sz="2800" b="1" dirty="0">
                <a:cs typeface="Arial" charset="0"/>
              </a:rPr>
              <a:t> </a:t>
            </a:r>
          </a:p>
          <a:p>
            <a:pPr>
              <a:defRPr/>
            </a:pPr>
            <a:r>
              <a:rPr lang="cs-CZ" sz="2800" b="1" dirty="0" err="1">
                <a:cs typeface="Arial" charset="0"/>
              </a:rPr>
              <a:t>vyhl</a:t>
            </a:r>
            <a:r>
              <a:rPr lang="cs-CZ" sz="2800" b="1" dirty="0">
                <a:cs typeface="Arial" charset="0"/>
              </a:rPr>
              <a:t>.  č. 50/2023 Sb.</a:t>
            </a:r>
            <a:endParaRPr lang="en-US" sz="2800" b="1" dirty="0">
              <a:cs typeface="Arial" charset="0"/>
            </a:endParaRPr>
          </a:p>
        </p:txBody>
      </p:sp>
      <p:sp>
        <p:nvSpPr>
          <p:cNvPr id="19" name="Zaoblený obdélník 18"/>
          <p:cNvSpPr/>
          <p:nvPr/>
        </p:nvSpPr>
        <p:spPr>
          <a:xfrm>
            <a:off x="8519813" y="8900664"/>
            <a:ext cx="11604443" cy="12406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altLang="en-US" sz="2800" b="1" dirty="0">
                <a:latin typeface="+mj-lt"/>
                <a:cs typeface="Tahoma" panose="020B0604030504040204" pitchFamily="34" charset="0"/>
              </a:rPr>
              <a:t>    provozní rozbory  - </a:t>
            </a:r>
            <a:r>
              <a:rPr lang="cs-CZ" altLang="en-US" sz="2800" b="1" dirty="0" err="1">
                <a:latin typeface="+mj-lt"/>
                <a:cs typeface="Tahoma" panose="020B0604030504040204" pitchFamily="34" charset="0"/>
              </a:rPr>
              <a:t>vyhl</a:t>
            </a:r>
            <a:r>
              <a:rPr lang="cs-CZ" altLang="en-US" sz="2800" b="1" dirty="0">
                <a:latin typeface="+mj-lt"/>
                <a:cs typeface="Tahoma" panose="020B0604030504040204" pitchFamily="34" charset="0"/>
              </a:rPr>
              <a:t>. č. 428/2001 Sb.</a:t>
            </a:r>
            <a:endParaRPr lang="en-US" altLang="en-US" sz="2800" b="1" dirty="0">
              <a:latin typeface="+mj-lt"/>
              <a:cs typeface="Tahoma" panose="020B0604030504040204" pitchFamily="34" charset="0"/>
            </a:endParaRPr>
          </a:p>
        </p:txBody>
      </p:sp>
      <p:sp>
        <p:nvSpPr>
          <p:cNvPr id="20" name="Zaoblený obdélník 19"/>
          <p:cNvSpPr/>
          <p:nvPr/>
        </p:nvSpPr>
        <p:spPr>
          <a:xfrm>
            <a:off x="14322036" y="11215442"/>
            <a:ext cx="9203576" cy="1536635"/>
          </a:xfrm>
          <a:prstGeom prst="roundRect">
            <a:avLst>
              <a:gd name="adj" fmla="val 3431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altLang="en-US" sz="2800" b="1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2800" b="1" dirty="0">
                <a:latin typeface="+mj-lt"/>
              </a:rPr>
              <a:t>posouzení rizik </a:t>
            </a:r>
            <a:r>
              <a:rPr lang="cs-CZ" altLang="en-US" sz="2800" b="1" dirty="0">
                <a:latin typeface="+mj-lt"/>
                <a:cs typeface="Tahoma" panose="020B0604030504040204" pitchFamily="34" charset="0"/>
              </a:rPr>
              <a:t>–  </a:t>
            </a:r>
            <a:r>
              <a:rPr lang="cs-CZ" altLang="en-US" sz="2800" b="1" dirty="0" err="1">
                <a:latin typeface="+mj-lt"/>
                <a:cs typeface="Tahoma" panose="020B0604030504040204" pitchFamily="34" charset="0"/>
              </a:rPr>
              <a:t>vyhl</a:t>
            </a:r>
            <a:r>
              <a:rPr lang="cs-CZ" altLang="en-US" sz="2800" b="1" dirty="0">
                <a:latin typeface="+mj-lt"/>
                <a:cs typeface="Tahoma" panose="020B0604030504040204" pitchFamily="34" charset="0"/>
              </a:rPr>
              <a:t>. č. 252/2004 Sb.</a:t>
            </a:r>
            <a:endParaRPr lang="en-US" altLang="en-US" sz="2800" b="1" dirty="0">
              <a:latin typeface="+mj-lt"/>
              <a:cs typeface="Tahoma" panose="020B0604030504040204" pitchFamily="34" charset="0"/>
            </a:endParaRPr>
          </a:p>
        </p:txBody>
      </p:sp>
      <p:sp>
        <p:nvSpPr>
          <p:cNvPr id="24" name="Zaoblený obdélník 23"/>
          <p:cNvSpPr/>
          <p:nvPr/>
        </p:nvSpPr>
        <p:spPr>
          <a:xfrm>
            <a:off x="6083135" y="6950292"/>
            <a:ext cx="3991926" cy="131750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cs-CZ" sz="2800" b="1" dirty="0">
                <a:cs typeface="Arial" charset="0"/>
              </a:rPr>
              <a:t> rozbory surové vody</a:t>
            </a:r>
          </a:p>
          <a:p>
            <a:pPr>
              <a:defRPr/>
            </a:pPr>
            <a:r>
              <a:rPr lang="cs-CZ" sz="2800" b="1" dirty="0" err="1">
                <a:cs typeface="Arial" charset="0"/>
              </a:rPr>
              <a:t>vyhl</a:t>
            </a:r>
            <a:r>
              <a:rPr lang="cs-CZ" sz="2800" b="1" dirty="0">
                <a:cs typeface="Arial" charset="0"/>
              </a:rPr>
              <a:t>.  č. 428/2001 </a:t>
            </a:r>
            <a:r>
              <a:rPr lang="cs-CZ" sz="2800" b="1" dirty="0" err="1">
                <a:cs typeface="Arial" charset="0"/>
              </a:rPr>
              <a:t>Sb</a:t>
            </a:r>
            <a:endParaRPr lang="cs-CZ" sz="2800" dirty="0"/>
          </a:p>
        </p:txBody>
      </p:sp>
      <p:sp>
        <p:nvSpPr>
          <p:cNvPr id="36885" name="Zahnutá šipka doleva 36884"/>
          <p:cNvSpPr/>
          <p:nvPr/>
        </p:nvSpPr>
        <p:spPr>
          <a:xfrm rot="7543785">
            <a:off x="8413335" y="7883479"/>
            <a:ext cx="2515660" cy="7232071"/>
          </a:xfrm>
          <a:prstGeom prst="curvedLeftArrow">
            <a:avLst>
              <a:gd name="adj1" fmla="val 25000"/>
              <a:gd name="adj2" fmla="val 50000"/>
              <a:gd name="adj3" fmla="val 57483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36890" name="Zahnutá šipka doprava 36889"/>
          <p:cNvSpPr/>
          <p:nvPr/>
        </p:nvSpPr>
        <p:spPr>
          <a:xfrm rot="17909382">
            <a:off x="3850484" y="6696092"/>
            <a:ext cx="1893950" cy="3776278"/>
          </a:xfrm>
          <a:prstGeom prst="curved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5082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49363" y="1270000"/>
            <a:ext cx="21888450" cy="11226800"/>
          </a:xfrm>
        </p:spPr>
        <p:txBody>
          <a:bodyPr/>
          <a:lstStyle/>
          <a:p>
            <a:pPr>
              <a:defRPr/>
            </a:pPr>
            <a:br>
              <a:rPr lang="cs-CZ" cap="none" dirty="0">
                <a:solidFill>
                  <a:schemeClr val="bg1"/>
                </a:solidFill>
              </a:rPr>
            </a:br>
            <a:r>
              <a:rPr lang="cs-CZ" cap="none" dirty="0">
                <a:solidFill>
                  <a:schemeClr val="bg1"/>
                </a:solidFill>
              </a:rPr>
              <a:t>								tel. 221 813 036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13"/>
          </p:nvPr>
        </p:nvSpPr>
        <p:spPr>
          <a:xfrm>
            <a:off x="1249363" y="2122673"/>
            <a:ext cx="20992799" cy="10806386"/>
          </a:xfrm>
        </p:spPr>
        <p:txBody>
          <a:bodyPr/>
          <a:lstStyle/>
          <a:p>
            <a:pPr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3600" b="1" dirty="0">
                <a:solidFill>
                  <a:srgbClr val="0070C0"/>
                </a:solidFill>
              </a:rPr>
              <a:t>§ 36 odst. 9 - Ochrana odběratele</a:t>
            </a:r>
          </a:p>
          <a:p>
            <a:pPr marL="0" indent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3600" dirty="0">
                <a:solidFill>
                  <a:srgbClr val="0070C0"/>
                </a:solidFill>
              </a:rPr>
              <a:t>Provozovatel je povinen zajistit, aby byly na jeho internetových stránkách nebo způsobem v místě obvyklým zveřejněny údaje podle odstavce 3, poradenství pro odběratele a aktuální informace</a:t>
            </a:r>
            <a:r>
              <a:rPr lang="cs-CZ" sz="3600" b="1" dirty="0">
                <a:solidFill>
                  <a:srgbClr val="0070C0"/>
                </a:solidFill>
              </a:rPr>
              <a:t> </a:t>
            </a:r>
            <a:r>
              <a:rPr lang="cs-CZ" sz="3600" dirty="0">
                <a:solidFill>
                  <a:srgbClr val="0070C0"/>
                </a:solidFill>
              </a:rPr>
              <a:t>z vybraných údajů majetkové a provozní evidence vedené podle § 5 odst. 1 a 2 v rozsahu stanoveném </a:t>
            </a:r>
            <a:r>
              <a:rPr lang="cs-CZ" sz="3600" i="1" dirty="0">
                <a:solidFill>
                  <a:srgbClr val="0070C0"/>
                </a:solidFill>
              </a:rPr>
              <a:t>prováděcím právním předpisem.</a:t>
            </a:r>
          </a:p>
          <a:p>
            <a:pPr marL="0" indent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3600" dirty="0">
              <a:solidFill>
                <a:srgbClr val="0070C0"/>
              </a:solidFill>
            </a:endParaRPr>
          </a:p>
          <a:p>
            <a:pPr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3600" b="1" dirty="0">
                <a:solidFill>
                  <a:srgbClr val="0070C0"/>
                </a:solidFill>
              </a:rPr>
              <a:t>§ 36 odst. 10 - Ochrana odběratele</a:t>
            </a:r>
          </a:p>
          <a:p>
            <a:pPr marL="0" indent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3600" dirty="0">
                <a:solidFill>
                  <a:srgbClr val="0070C0"/>
                </a:solidFill>
              </a:rPr>
              <a:t>Vlastník, popřípadě provozovatel, je povinen pravidelně, minimálně jednou za rok, informovat odběratele v co nejvhodnější a snadno přístupné formě, například prostřednictvím vyúčtování nebo elektronické aplikace přístupné způsobem umožňujícím dálkový přístup o vodném a stočném, a to v rozsahu </a:t>
            </a:r>
            <a:r>
              <a:rPr lang="cs-CZ" sz="3600" i="1" dirty="0">
                <a:solidFill>
                  <a:srgbClr val="0070C0"/>
                </a:solidFill>
              </a:rPr>
              <a:t>stanoveném prováděcím právním předpisem</a:t>
            </a:r>
            <a:r>
              <a:rPr lang="cs-CZ" sz="3600" dirty="0">
                <a:solidFill>
                  <a:srgbClr val="0070C0"/>
                </a:solidFill>
              </a:rPr>
              <a:t>.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1800"/>
              </a:spcAft>
              <a:buNone/>
            </a:pPr>
            <a:endParaRPr lang="cs-CZ" sz="3600" dirty="0">
              <a:solidFill>
                <a:srgbClr val="0070C0"/>
              </a:solidFill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1800"/>
              </a:spcAft>
              <a:buNone/>
            </a:pPr>
            <a:r>
              <a:rPr lang="cs-CZ" sz="3600" b="1" dirty="0">
                <a:solidFill>
                  <a:srgbClr val="0070C0"/>
                </a:solidFill>
              </a:rPr>
              <a:t>                  Přestupky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1800"/>
              </a:spcAft>
              <a:buNone/>
            </a:pPr>
            <a:endParaRPr lang="cs-CZ" sz="3600" dirty="0">
              <a:solidFill>
                <a:srgbClr val="0070C0"/>
              </a:solidFill>
            </a:endParaRPr>
          </a:p>
          <a:p>
            <a:pPr marL="0" indent="0" algn="just">
              <a:buNone/>
            </a:pPr>
            <a:endParaRPr lang="cs-CZ" dirty="0"/>
          </a:p>
          <a:p>
            <a:pPr algn="just"/>
            <a:endParaRPr lang="cs-CZ" dirty="0"/>
          </a:p>
        </p:txBody>
      </p:sp>
      <p:sp>
        <p:nvSpPr>
          <p:cNvPr id="6" name="Nadpis 4"/>
          <p:cNvSpPr txBox="1">
            <a:spLocks/>
          </p:cNvSpPr>
          <p:nvPr/>
        </p:nvSpPr>
        <p:spPr>
          <a:xfrm>
            <a:off x="1427783" y="395760"/>
            <a:ext cx="21710030" cy="196906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 kern="1200" cap="all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2pPr>
            <a:lvl3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3pPr>
            <a:lvl4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4pPr>
            <a:lvl5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5pPr>
            <a:lvl6pPr marL="4572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6pPr>
            <a:lvl7pPr marL="9144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7pPr>
            <a:lvl8pPr marL="13716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8pPr>
            <a:lvl9pPr marL="18288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9pPr>
          </a:lstStyle>
          <a:p>
            <a:r>
              <a:rPr lang="cs-CZ" sz="4400" cap="none" dirty="0">
                <a:solidFill>
                  <a:srgbClr val="0070C0"/>
                </a:solidFill>
              </a:rPr>
              <a:t>Novela  zákona  č. 274/2001 Sb. , o  vodovodech a kanalizacích</a:t>
            </a:r>
          </a:p>
          <a:p>
            <a:r>
              <a:rPr lang="cs-CZ" sz="4400" cap="none" dirty="0">
                <a:solidFill>
                  <a:srgbClr val="0070C0"/>
                </a:solidFill>
              </a:rPr>
              <a:t>Zákon č. 167/2023 Sb.</a:t>
            </a:r>
          </a:p>
          <a:p>
            <a:r>
              <a:rPr lang="cs-CZ" sz="4400" cap="none" dirty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7" name="Obdélník 6"/>
          <p:cNvSpPr/>
          <p:nvPr/>
        </p:nvSpPr>
        <p:spPr>
          <a:xfrm>
            <a:off x="19243160" y="314521"/>
            <a:ext cx="413568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cs-CZ" sz="2800" b="1" dirty="0">
                <a:solidFill>
                  <a:srgbClr val="0070C0"/>
                </a:solidFill>
              </a:rPr>
              <a:t>účinnost od 1.1.2025</a:t>
            </a:r>
          </a:p>
        </p:txBody>
      </p:sp>
      <p:sp>
        <p:nvSpPr>
          <p:cNvPr id="11" name="Šipka doprava 10"/>
          <p:cNvSpPr/>
          <p:nvPr/>
        </p:nvSpPr>
        <p:spPr>
          <a:xfrm>
            <a:off x="1690798" y="10342180"/>
            <a:ext cx="1273120" cy="536028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12269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49363" y="1270000"/>
            <a:ext cx="21888450" cy="11226800"/>
          </a:xfrm>
        </p:spPr>
        <p:txBody>
          <a:bodyPr/>
          <a:lstStyle/>
          <a:p>
            <a:pPr>
              <a:defRPr/>
            </a:pPr>
            <a:br>
              <a:rPr lang="cs-CZ" cap="none" dirty="0">
                <a:solidFill>
                  <a:schemeClr val="bg1"/>
                </a:solidFill>
              </a:rPr>
            </a:br>
            <a:r>
              <a:rPr lang="cs-CZ" cap="none" dirty="0">
                <a:solidFill>
                  <a:schemeClr val="bg1"/>
                </a:solidFill>
              </a:rPr>
              <a:t>					6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13"/>
          </p:nvPr>
        </p:nvSpPr>
        <p:spPr>
          <a:xfrm>
            <a:off x="1249363" y="2342015"/>
            <a:ext cx="20507051" cy="10428014"/>
          </a:xfrm>
        </p:spPr>
        <p:txBody>
          <a:bodyPr/>
          <a:lstStyle/>
          <a:p>
            <a:pPr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3600" b="1" dirty="0">
                <a:solidFill>
                  <a:schemeClr val="accent6"/>
                </a:solidFill>
              </a:rPr>
              <a:t>§ 28 působnost krajských úřadů</a:t>
            </a:r>
          </a:p>
          <a:p>
            <a:pPr marL="0" indent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3600" dirty="0">
                <a:solidFill>
                  <a:schemeClr val="accent6"/>
                </a:solidFill>
              </a:rPr>
              <a:t>c) schvalují kanalizační řády podle § 14 odst. 3, pokud jsou jimi stanoveny podmínky pro vypouštění odpadních vod s </a:t>
            </a:r>
            <a:r>
              <a:rPr lang="cs-CZ" sz="3600" b="1" dirty="0">
                <a:solidFill>
                  <a:schemeClr val="accent6"/>
                </a:solidFill>
              </a:rPr>
              <a:t>obsahem zvlášť nebezpečné závadné látky nebo prioritní nebezpečné látky</a:t>
            </a:r>
          </a:p>
          <a:p>
            <a:pPr marL="0" indent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3600" dirty="0">
              <a:solidFill>
                <a:schemeClr val="accent6"/>
              </a:solidFill>
            </a:endParaRPr>
          </a:p>
          <a:p>
            <a:pPr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3600" b="1" dirty="0">
                <a:solidFill>
                  <a:schemeClr val="accent6"/>
                </a:solidFill>
              </a:rPr>
              <a:t>§ 28a působnost stavebních úřadů</a:t>
            </a:r>
          </a:p>
          <a:p>
            <a:pPr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3600" dirty="0">
                <a:solidFill>
                  <a:schemeClr val="accent6"/>
                </a:solidFill>
              </a:rPr>
              <a:t>a) rozhodují o uložení povinnosti připojit se na kanalizaci podle </a:t>
            </a:r>
            <a:r>
              <a:rPr lang="cs-CZ" sz="3600" b="1" dirty="0">
                <a:solidFill>
                  <a:schemeClr val="accent6"/>
                </a:solidFill>
              </a:rPr>
              <a:t>§ 3 odst. 8, </a:t>
            </a:r>
            <a:r>
              <a:rPr lang="cs-CZ" sz="3600" dirty="0">
                <a:solidFill>
                  <a:schemeClr val="accent6"/>
                </a:solidFill>
              </a:rPr>
              <a:t>postup – viz výklad č. 19 k ZVK</a:t>
            </a:r>
          </a:p>
          <a:p>
            <a:pPr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3600" dirty="0">
                <a:solidFill>
                  <a:schemeClr val="accent6"/>
                </a:solidFill>
              </a:rPr>
              <a:t>b) rozhodují o změně v užívání stavby vodovodní nebo kanalizační přípojky a části vnitřního vodovodu nebo vnitřní kanalizace podle </a:t>
            </a:r>
            <a:r>
              <a:rPr lang="cs-CZ" sz="3600" b="1" dirty="0">
                <a:solidFill>
                  <a:schemeClr val="accent6"/>
                </a:solidFill>
              </a:rPr>
              <a:t>§ 3a odst. 2 a 3,</a:t>
            </a:r>
          </a:p>
          <a:p>
            <a:pPr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3600" dirty="0">
                <a:solidFill>
                  <a:schemeClr val="accent6"/>
                </a:solidFill>
              </a:rPr>
              <a:t>c) rozhodují o rozsahu oprávnění podle </a:t>
            </a:r>
            <a:r>
              <a:rPr lang="cs-CZ" sz="3600" b="1" dirty="0">
                <a:solidFill>
                  <a:schemeClr val="accent6"/>
                </a:solidFill>
              </a:rPr>
              <a:t>§ 7 odst. 3 </a:t>
            </a:r>
            <a:r>
              <a:rPr lang="cs-CZ" sz="3600" dirty="0">
                <a:solidFill>
                  <a:schemeClr val="accent6"/>
                </a:solidFill>
              </a:rPr>
              <a:t>vstupu na cizí pozemky v souvislosti s provozováním VaK</a:t>
            </a:r>
            <a:r>
              <a:rPr lang="cs-CZ" sz="3600" b="1" dirty="0">
                <a:solidFill>
                  <a:schemeClr val="accent6"/>
                </a:solidFill>
              </a:rPr>
              <a:t>,</a:t>
            </a:r>
          </a:p>
          <a:p>
            <a:pPr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3600" dirty="0">
                <a:solidFill>
                  <a:schemeClr val="accent6"/>
                </a:solidFill>
              </a:rPr>
              <a:t>d) rozhodují o povolení k činnostem v ochranném pásmu vodovodního řadu nebo kanalizační stoky podle </a:t>
            </a:r>
            <a:br>
              <a:rPr lang="cs-CZ" sz="3600" dirty="0">
                <a:solidFill>
                  <a:schemeClr val="accent6"/>
                </a:solidFill>
              </a:rPr>
            </a:br>
            <a:r>
              <a:rPr lang="cs-CZ" sz="3600" b="1" dirty="0">
                <a:solidFill>
                  <a:schemeClr val="accent6"/>
                </a:solidFill>
              </a:rPr>
              <a:t>23 odst. 5 </a:t>
            </a:r>
            <a:r>
              <a:rPr lang="cs-CZ" sz="3600" dirty="0">
                <a:solidFill>
                  <a:schemeClr val="accent6"/>
                </a:solidFill>
              </a:rPr>
              <a:t>a o nařízení obnovy předešlého stavu podle </a:t>
            </a:r>
            <a:r>
              <a:rPr lang="cs-CZ" sz="3600" b="1" dirty="0">
                <a:solidFill>
                  <a:schemeClr val="accent6"/>
                </a:solidFill>
              </a:rPr>
              <a:t>§ 23 odst. 6,</a:t>
            </a:r>
          </a:p>
          <a:p>
            <a:pPr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3600" dirty="0">
                <a:solidFill>
                  <a:schemeClr val="accent6"/>
                </a:solidFill>
              </a:rPr>
              <a:t>e) provádějí kontrolu a projednávají přestupky v případech, kdy jim o věci přísluší rozhodovat</a:t>
            </a:r>
            <a:endParaRPr lang="cs-CZ" dirty="0"/>
          </a:p>
          <a:p>
            <a:pPr marL="0" indent="0" algn="just">
              <a:buNone/>
            </a:pPr>
            <a:endParaRPr lang="cs-CZ" dirty="0"/>
          </a:p>
        </p:txBody>
      </p:sp>
      <p:sp>
        <p:nvSpPr>
          <p:cNvPr id="6" name="Nadpis 4"/>
          <p:cNvSpPr txBox="1">
            <a:spLocks/>
          </p:cNvSpPr>
          <p:nvPr/>
        </p:nvSpPr>
        <p:spPr>
          <a:xfrm>
            <a:off x="1427783" y="395760"/>
            <a:ext cx="21558150" cy="194625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 kern="1200" cap="all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2pPr>
            <a:lvl3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3pPr>
            <a:lvl4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4pPr>
            <a:lvl5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5pPr>
            <a:lvl6pPr marL="4572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6pPr>
            <a:lvl7pPr marL="9144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7pPr>
            <a:lvl8pPr marL="13716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8pPr>
            <a:lvl9pPr marL="18288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9pPr>
          </a:lstStyle>
          <a:p>
            <a:r>
              <a:rPr lang="cs-CZ" sz="4400" cap="none" dirty="0">
                <a:solidFill>
                  <a:srgbClr val="0070C0"/>
                </a:solidFill>
              </a:rPr>
              <a:t>Novela  zákona  č. 274/2001 Sb. , o  vodovodech a kanalizacích</a:t>
            </a:r>
          </a:p>
          <a:p>
            <a:r>
              <a:rPr lang="cs-CZ" sz="4400" cap="none" dirty="0">
                <a:solidFill>
                  <a:srgbClr val="0070C0"/>
                </a:solidFill>
              </a:rPr>
              <a:t>v souvislosti s přijetím stavebního zákona</a:t>
            </a:r>
          </a:p>
          <a:p>
            <a:endParaRPr lang="cs-CZ" sz="4400" cap="none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49869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12541003" y="213358"/>
            <a:ext cx="10614150" cy="874037"/>
          </a:xfrm>
        </p:spPr>
        <p:txBody>
          <a:bodyPr>
            <a:normAutofit/>
          </a:bodyPr>
          <a:lstStyle/>
          <a:p>
            <a:r>
              <a:rPr lang="cs-CZ" sz="4400" dirty="0">
                <a:solidFill>
                  <a:srgbClr val="0070C0"/>
                </a:solidFill>
              </a:rPr>
              <a:t>Novela vyhlášky </a:t>
            </a:r>
            <a:r>
              <a:rPr lang="cs-CZ" sz="4400" cap="none" dirty="0">
                <a:solidFill>
                  <a:srgbClr val="0070C0"/>
                </a:solidFill>
              </a:rPr>
              <a:t>č</a:t>
            </a:r>
            <a:r>
              <a:rPr lang="cs-CZ" sz="4400" dirty="0">
                <a:solidFill>
                  <a:srgbClr val="0070C0"/>
                </a:solidFill>
              </a:rPr>
              <a:t>. 428/2001 S</a:t>
            </a:r>
            <a:r>
              <a:rPr lang="cs-CZ" sz="4400" cap="none" dirty="0">
                <a:solidFill>
                  <a:srgbClr val="0070C0"/>
                </a:solidFill>
              </a:rPr>
              <a:t>b</a:t>
            </a:r>
            <a:r>
              <a:rPr lang="cs-CZ" sz="4400" dirty="0">
                <a:solidFill>
                  <a:srgbClr val="0070C0"/>
                </a:solidFill>
              </a:rPr>
              <a:t>.</a:t>
            </a:r>
          </a:p>
        </p:txBody>
      </p:sp>
      <p:pic>
        <p:nvPicPr>
          <p:cNvPr id="8" name="Zástupný symbol pro obrázek 7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45"/>
          <a:stretch/>
        </p:blipFill>
        <p:spPr>
          <a:xfrm>
            <a:off x="2376926" y="485403"/>
            <a:ext cx="8958944" cy="12500574"/>
          </a:xfrm>
        </p:spPr>
      </p:pic>
      <p:sp>
        <p:nvSpPr>
          <p:cNvPr id="7" name="Zástupný symbol pro text 6"/>
          <p:cNvSpPr>
            <a:spLocks noGrp="1"/>
          </p:cNvSpPr>
          <p:nvPr>
            <p:ph type="body" sz="quarter" idx="14"/>
          </p:nvPr>
        </p:nvSpPr>
        <p:spPr>
          <a:xfrm>
            <a:off x="12105524" y="1087395"/>
            <a:ext cx="11485108" cy="12171405"/>
          </a:xfrm>
        </p:spPr>
        <p:txBody>
          <a:bodyPr/>
          <a:lstStyle/>
          <a:p>
            <a:pPr marL="0" indent="0">
              <a:spcAft>
                <a:spcPts val="0"/>
              </a:spcAft>
              <a:buNone/>
            </a:pPr>
            <a:endParaRPr lang="cs-CZ" sz="2800" cap="none" dirty="0">
              <a:solidFill>
                <a:schemeClr val="accent6">
                  <a:lumMod val="90000"/>
                  <a:lumOff val="10000"/>
                </a:schemeClr>
              </a:solidFill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cs-CZ" cap="none" dirty="0">
                <a:solidFill>
                  <a:srgbClr val="FF0000"/>
                </a:solidFill>
              </a:rPr>
              <a:t>Implementace směrnice – příloha č. 9, 13 a 14 – jakost surové vody</a:t>
            </a: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endParaRPr lang="cs-CZ" cap="none" dirty="0">
              <a:solidFill>
                <a:srgbClr val="FF0000"/>
              </a:solidFill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cs-CZ" cap="none" dirty="0">
                <a:solidFill>
                  <a:srgbClr val="FF0000"/>
                </a:solidFill>
              </a:rPr>
              <a:t>Úpravy stávajících ustanovení a stanovení identifikátoru pro zápis do digitální technické mapy kraje	</a:t>
            </a:r>
            <a:r>
              <a:rPr lang="cs-CZ" cap="none" dirty="0">
                <a:solidFill>
                  <a:schemeClr val="accent4">
                    <a:lumMod val="75000"/>
                  </a:schemeClr>
                </a:solidFill>
              </a:rPr>
              <a:t>                                                       					     </a:t>
            </a:r>
            <a:r>
              <a:rPr lang="cs-CZ" i="1" dirty="0">
                <a:solidFill>
                  <a:srgbClr val="FF0000"/>
                </a:solidFill>
              </a:rPr>
              <a:t>1</a:t>
            </a:r>
            <a:r>
              <a:rPr lang="cs-CZ" i="1" cap="none" dirty="0">
                <a:solidFill>
                  <a:srgbClr val="FF0000"/>
                </a:solidFill>
              </a:rPr>
              <a:t>.9.2023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cs-CZ" cap="none" dirty="0">
                <a:solidFill>
                  <a:schemeClr val="accent6"/>
                </a:solidFill>
              </a:rPr>
              <a:t>Doplnění kanalizačního řádu</a:t>
            </a: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endParaRPr lang="cs-CZ" cap="none" dirty="0">
              <a:solidFill>
                <a:srgbClr val="0070C0"/>
              </a:solidFill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cs-CZ" cap="none" dirty="0">
                <a:solidFill>
                  <a:schemeClr val="accent6"/>
                </a:solidFill>
              </a:rPr>
              <a:t>Změny v Kalkulaci a v Porovnání všech položek výpočtu (kalkulace) cen pro vodné a stočné – výpočet zisku</a:t>
            </a: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endParaRPr lang="cs-CZ" sz="2400" cap="none" dirty="0">
              <a:solidFill>
                <a:srgbClr val="0070C0"/>
              </a:solidFill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cs-CZ" cap="none" dirty="0">
                <a:solidFill>
                  <a:schemeClr val="accent6"/>
                </a:solidFill>
              </a:rPr>
              <a:t>Úpravy ve VÚME a VÚPE - bilanční údaje</a:t>
            </a: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endParaRPr lang="cs-CZ" sz="2800" cap="none" dirty="0">
              <a:solidFill>
                <a:srgbClr val="0070C0"/>
              </a:solidFill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cs-CZ" cap="none" dirty="0">
                <a:solidFill>
                  <a:schemeClr val="accent6"/>
                </a:solidFill>
              </a:rPr>
              <a:t>Úprava databázové struktury                           </a:t>
            </a:r>
            <a:r>
              <a:rPr lang="cs-CZ" dirty="0">
                <a:solidFill>
                  <a:schemeClr val="accent6"/>
                </a:solidFill>
              </a:rPr>
              <a:t>        2024</a:t>
            </a: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endParaRPr lang="cs-CZ" cap="none" dirty="0">
              <a:solidFill>
                <a:srgbClr val="0070C0"/>
              </a:solidFill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cs-CZ" cap="none" dirty="0">
                <a:solidFill>
                  <a:srgbClr val="0070C0"/>
                </a:solidFill>
              </a:rPr>
              <a:t>Informování odběratelů § 36a, § 36b</a:t>
            </a: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endParaRPr lang="cs-CZ" cap="none" dirty="0">
              <a:solidFill>
                <a:srgbClr val="0070C0"/>
              </a:solidFill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cs-CZ" dirty="0">
                <a:solidFill>
                  <a:srgbClr val="0070C0"/>
                </a:solidFill>
              </a:rPr>
              <a:t>V</a:t>
            </a:r>
            <a:r>
              <a:rPr lang="cs-CZ" cap="none" dirty="0">
                <a:solidFill>
                  <a:srgbClr val="0070C0"/>
                </a:solidFill>
              </a:rPr>
              <a:t>yplňování formuláře povolení k provozování</a:t>
            </a:r>
            <a:endParaRPr lang="cs-CZ" dirty="0">
              <a:solidFill>
                <a:srgbClr val="0070C0"/>
              </a:solidFill>
            </a:endParaRPr>
          </a:p>
          <a:p>
            <a:pPr marL="7315200" lvl="8" indent="0">
              <a:lnSpc>
                <a:spcPct val="100000"/>
              </a:lnSpc>
              <a:buNone/>
            </a:pPr>
            <a:r>
              <a:rPr lang="cs-CZ" dirty="0">
                <a:solidFill>
                  <a:srgbClr val="0070C0"/>
                </a:solidFill>
              </a:rPr>
              <a:t>                    1.1.2025</a:t>
            </a:r>
            <a:endParaRPr lang="cs-CZ" cap="none" dirty="0">
              <a:solidFill>
                <a:srgbClr val="0070C0"/>
              </a:solidFill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cs-CZ" cap="none" dirty="0">
                <a:solidFill>
                  <a:srgbClr val="7030A0"/>
                </a:solidFill>
              </a:rPr>
              <a:t>Stanovení podmínek pro zpracování a realizaci PFO</a:t>
            </a: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endParaRPr lang="cs-CZ" cap="none" dirty="0">
              <a:solidFill>
                <a:srgbClr val="7030A0"/>
              </a:solidFill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cs-CZ" cap="none" dirty="0">
                <a:solidFill>
                  <a:srgbClr val="7030A0"/>
                </a:solidFill>
              </a:rPr>
              <a:t>Změny mapové části  PRVKÚK	                    1.1.2026</a:t>
            </a:r>
          </a:p>
          <a:p>
            <a:pPr marL="0" indent="0">
              <a:lnSpc>
                <a:spcPct val="100000"/>
              </a:lnSpc>
              <a:spcAft>
                <a:spcPts val="3000"/>
              </a:spcAft>
              <a:buNone/>
            </a:pPr>
            <a:r>
              <a:rPr lang="cs-CZ" cap="none" dirty="0">
                <a:solidFill>
                  <a:srgbClr val="7030A0"/>
                </a:solidFill>
              </a:rPr>
              <a:t>		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91898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49363" y="1270000"/>
            <a:ext cx="21888450" cy="11226800"/>
          </a:xfrm>
        </p:spPr>
        <p:txBody>
          <a:bodyPr/>
          <a:lstStyle/>
          <a:p>
            <a:pPr>
              <a:defRPr/>
            </a:pPr>
            <a:br>
              <a:rPr lang="cs-CZ" cap="none" dirty="0">
                <a:solidFill>
                  <a:schemeClr val="bg1"/>
                </a:solidFill>
              </a:rPr>
            </a:br>
            <a:r>
              <a:rPr lang="cs-CZ" cap="none" dirty="0">
                <a:solidFill>
                  <a:schemeClr val="bg1"/>
                </a:solidFill>
              </a:rPr>
              <a:t>								tel. 221 813 036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13"/>
          </p:nvPr>
        </p:nvSpPr>
        <p:spPr>
          <a:xfrm>
            <a:off x="651486" y="928701"/>
            <a:ext cx="21561210" cy="12101600"/>
          </a:xfrm>
        </p:spPr>
        <p:txBody>
          <a:bodyPr/>
          <a:lstStyle/>
          <a:p>
            <a:endParaRPr lang="cs-CZ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3600" b="1" dirty="0">
                <a:solidFill>
                  <a:srgbClr val="FF0000"/>
                </a:solidFill>
              </a:rPr>
              <a:t>§ 1a – definice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3600" dirty="0">
                <a:solidFill>
                  <a:srgbClr val="FF0000"/>
                </a:solidFill>
              </a:rPr>
              <a:t>– dodavatel služby dodávky pitné vody a dodavatel služby odvádění </a:t>
            </a:r>
            <a:br>
              <a:rPr lang="cs-CZ" sz="3600" dirty="0">
                <a:solidFill>
                  <a:srgbClr val="FF0000"/>
                </a:solidFill>
              </a:rPr>
            </a:br>
            <a:r>
              <a:rPr lang="cs-CZ" sz="3600" dirty="0">
                <a:solidFill>
                  <a:srgbClr val="FF0000"/>
                </a:solidFill>
              </a:rPr>
              <a:t>odpadních vod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cs-CZ" sz="3600" dirty="0">
              <a:solidFill>
                <a:srgbClr val="FF0000"/>
              </a:solidFill>
            </a:endParaRPr>
          </a:p>
          <a:p>
            <a:r>
              <a:rPr lang="cs-CZ" sz="3600" b="1" dirty="0">
                <a:solidFill>
                  <a:srgbClr val="FF0000"/>
                </a:solidFill>
              </a:rPr>
              <a:t>§ 6 a § 7 – VÚME, VÚPE</a:t>
            </a:r>
          </a:p>
          <a:p>
            <a:pPr marL="0" indent="0">
              <a:buNone/>
            </a:pPr>
            <a:r>
              <a:rPr lang="cs-CZ" sz="3600" b="1" dirty="0">
                <a:solidFill>
                  <a:srgbClr val="FF0000"/>
                </a:solidFill>
              </a:rPr>
              <a:t>- </a:t>
            </a:r>
            <a:r>
              <a:rPr lang="cs-CZ" sz="3600" dirty="0">
                <a:solidFill>
                  <a:srgbClr val="FF0000"/>
                </a:solidFill>
              </a:rPr>
              <a:t>předávání údajů krajským úřadům a správcům povodí</a:t>
            </a:r>
          </a:p>
          <a:p>
            <a:pPr marL="0" lvl="0" indent="0">
              <a:buNone/>
            </a:pPr>
            <a:endParaRPr lang="cs-CZ" sz="3600" dirty="0">
              <a:solidFill>
                <a:srgbClr val="FF0000"/>
              </a:solidFill>
            </a:endParaRPr>
          </a:p>
          <a:p>
            <a:r>
              <a:rPr lang="cs-CZ" sz="3600" b="1" dirty="0">
                <a:solidFill>
                  <a:srgbClr val="FF0000"/>
                </a:solidFill>
              </a:rPr>
              <a:t>§ 10 – Výkresová dokumentace</a:t>
            </a:r>
          </a:p>
          <a:p>
            <a:pPr marL="0" indent="0">
              <a:buNone/>
            </a:pPr>
            <a:r>
              <a:rPr lang="cs-CZ" sz="3600" b="1" dirty="0">
                <a:solidFill>
                  <a:srgbClr val="FF0000"/>
                </a:solidFill>
              </a:rPr>
              <a:t>- </a:t>
            </a:r>
            <a:r>
              <a:rPr lang="cs-CZ" sz="3600" dirty="0">
                <a:solidFill>
                  <a:srgbClr val="FF0000"/>
                </a:solidFill>
              </a:rPr>
              <a:t>IČME je systémový identifikátor pro zápis do DTM</a:t>
            </a:r>
          </a:p>
          <a:p>
            <a:pPr marL="0" indent="0">
              <a:buNone/>
            </a:pPr>
            <a:endParaRPr lang="cs-CZ" sz="3600" dirty="0">
              <a:solidFill>
                <a:srgbClr val="FF0000"/>
              </a:solidFill>
            </a:endParaRPr>
          </a:p>
          <a:p>
            <a:r>
              <a:rPr lang="cs-CZ" sz="3600" b="1" dirty="0">
                <a:solidFill>
                  <a:srgbClr val="FF0000"/>
                </a:solidFill>
              </a:rPr>
              <a:t>§ 15 odst. 14 – Technické požadavky na stavbu vodovodu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cs-CZ" sz="3600" dirty="0">
                <a:solidFill>
                  <a:srgbClr val="FF0000"/>
                </a:solidFill>
              </a:rPr>
              <a:t>Pokud se na stávající vodovod napojuje nová část vodovodu, odborně způsobilá osoba provede posouzení, zda dodávka pitné vody v požadovaném množství negativně neovlivní zásobování pitnou vodou nebo tlakové poměry u stávajících nebo nových odběratelů. Posouzení se provede na základě pověření vlastníka nebo provozovatele stávajícího vodovodu a na náklady investora. Posouzení se provede jen v případě, že vlastník nebo provozovatel stávajícího vodovodu důvodně předpokládá, že v důsledku napojení nové části vodovodu může dojít k negativnímu ovlivnění zásobování pitnou vodou nebo tlakových poměrů u stávajících nebo nových odběratelů.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  <p:sp>
        <p:nvSpPr>
          <p:cNvPr id="6" name="Nadpis 4"/>
          <p:cNvSpPr txBox="1">
            <a:spLocks/>
          </p:cNvSpPr>
          <p:nvPr/>
        </p:nvSpPr>
        <p:spPr>
          <a:xfrm>
            <a:off x="1427783" y="491683"/>
            <a:ext cx="10614150" cy="87403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 kern="1200" cap="all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2pPr>
            <a:lvl3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3pPr>
            <a:lvl4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4pPr>
            <a:lvl5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5pPr>
            <a:lvl6pPr marL="4572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6pPr>
            <a:lvl7pPr marL="9144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7pPr>
            <a:lvl8pPr marL="13716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8pPr>
            <a:lvl9pPr marL="18288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9pPr>
          </a:lstStyle>
          <a:p>
            <a:r>
              <a:rPr lang="cs-CZ" sz="4400" dirty="0">
                <a:solidFill>
                  <a:srgbClr val="0070C0"/>
                </a:solidFill>
              </a:rPr>
              <a:t>Novela vyhlášky </a:t>
            </a:r>
            <a:r>
              <a:rPr lang="cs-CZ" sz="4400" cap="none" dirty="0">
                <a:solidFill>
                  <a:srgbClr val="0070C0"/>
                </a:solidFill>
              </a:rPr>
              <a:t>č</a:t>
            </a:r>
            <a:r>
              <a:rPr lang="cs-CZ" sz="4400" dirty="0">
                <a:solidFill>
                  <a:srgbClr val="0070C0"/>
                </a:solidFill>
              </a:rPr>
              <a:t>. 428/2001 S</a:t>
            </a:r>
            <a:r>
              <a:rPr lang="cs-CZ" sz="4400" cap="none" dirty="0">
                <a:solidFill>
                  <a:srgbClr val="0070C0"/>
                </a:solidFill>
              </a:rPr>
              <a:t>b</a:t>
            </a:r>
            <a:r>
              <a:rPr lang="cs-CZ" sz="4400" dirty="0">
                <a:solidFill>
                  <a:srgbClr val="0070C0"/>
                </a:solidFill>
              </a:rPr>
              <a:t>.</a:t>
            </a:r>
            <a:r>
              <a:rPr lang="cs-CZ" sz="4400" cap="none" dirty="0">
                <a:solidFill>
                  <a:srgbClr val="0070C0"/>
                </a:solidFill>
              </a:rPr>
              <a:t> 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5" t="17391" r="1120" b="15555"/>
          <a:stretch/>
        </p:blipFill>
        <p:spPr>
          <a:xfrm>
            <a:off x="14618824" y="928701"/>
            <a:ext cx="8696959" cy="4600326"/>
          </a:xfrm>
          <a:prstGeom prst="rect">
            <a:avLst/>
          </a:prstGeom>
        </p:spPr>
      </p:pic>
      <p:sp>
        <p:nvSpPr>
          <p:cNvPr id="3" name="Obdélník 2"/>
          <p:cNvSpPr/>
          <p:nvPr/>
        </p:nvSpPr>
        <p:spPr>
          <a:xfrm>
            <a:off x="19670751" y="314521"/>
            <a:ext cx="36450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cs-CZ" sz="2800" b="1" dirty="0">
                <a:solidFill>
                  <a:srgbClr val="FF0000"/>
                </a:solidFill>
              </a:rPr>
              <a:t>účinnost od 1.9.2023</a:t>
            </a:r>
          </a:p>
        </p:txBody>
      </p:sp>
    </p:spTree>
    <p:extLst>
      <p:ext uri="{BB962C8B-B14F-4D97-AF65-F5344CB8AC3E}">
        <p14:creationId xmlns:p14="http://schemas.microsoft.com/office/powerpoint/2010/main" val="3635190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49363" y="1270000"/>
            <a:ext cx="21888450" cy="11226800"/>
          </a:xfrm>
        </p:spPr>
        <p:txBody>
          <a:bodyPr/>
          <a:lstStyle/>
          <a:p>
            <a:pPr>
              <a:defRPr/>
            </a:pPr>
            <a:br>
              <a:rPr lang="cs-CZ" cap="none" dirty="0">
                <a:solidFill>
                  <a:schemeClr val="bg1"/>
                </a:solidFill>
              </a:rPr>
            </a:br>
            <a:r>
              <a:rPr lang="cs-CZ" cap="none" dirty="0">
                <a:solidFill>
                  <a:schemeClr val="bg1"/>
                </a:solidFill>
              </a:rPr>
              <a:t>								tel. 221 813 </a:t>
            </a:r>
            <a:br>
              <a:rPr lang="cs-CZ" cap="none" dirty="0">
                <a:solidFill>
                  <a:schemeClr val="bg1"/>
                </a:solidFill>
              </a:rPr>
            </a:br>
            <a:br>
              <a:rPr lang="cs-CZ" cap="none" dirty="0">
                <a:solidFill>
                  <a:schemeClr val="bg1"/>
                </a:solidFill>
              </a:rPr>
            </a:br>
            <a:r>
              <a:rPr lang="cs-CZ" cap="none" dirty="0">
                <a:solidFill>
                  <a:schemeClr val="bg1"/>
                </a:solidFill>
              </a:rPr>
              <a:t>036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13"/>
          </p:nvPr>
        </p:nvSpPr>
        <p:spPr>
          <a:xfrm>
            <a:off x="885913" y="1269999"/>
            <a:ext cx="22712641" cy="12012701"/>
          </a:xfrm>
        </p:spPr>
        <p:txBody>
          <a:bodyPr/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cs-CZ" sz="2000" dirty="0"/>
          </a:p>
          <a:p>
            <a:pPr marL="0">
              <a:lnSpc>
                <a:spcPct val="120000"/>
              </a:lnSpc>
              <a:spcBef>
                <a:spcPts val="0"/>
              </a:spcBef>
            </a:pPr>
            <a:r>
              <a:rPr lang="cs-CZ" sz="3600" b="1" dirty="0">
                <a:solidFill>
                  <a:schemeClr val="accent6"/>
                </a:solidFill>
              </a:rPr>
              <a:t>Příloha č. 3 – VÚME kanalizační stoky </a:t>
            </a:r>
          </a:p>
          <a:p>
            <a:pPr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cs-CZ" sz="3600" dirty="0">
                <a:solidFill>
                  <a:schemeClr val="accent6"/>
                </a:solidFill>
              </a:rPr>
              <a:t>samostatně pro přiváděcí stoku a samostatně pro stokovou síť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cs-CZ" sz="3600" dirty="0">
              <a:solidFill>
                <a:schemeClr val="accent6"/>
              </a:solidFill>
            </a:endParaRPr>
          </a:p>
          <a:p>
            <a:pPr marL="0">
              <a:lnSpc>
                <a:spcPct val="120000"/>
              </a:lnSpc>
              <a:spcBef>
                <a:spcPts val="0"/>
              </a:spcBef>
            </a:pPr>
            <a:r>
              <a:rPr lang="cs-CZ" sz="3600" dirty="0">
                <a:solidFill>
                  <a:schemeClr val="accent6"/>
                </a:solidFill>
              </a:rPr>
              <a:t>doplnění údajů o konkrétní OK</a:t>
            </a:r>
          </a:p>
          <a:p>
            <a:pPr marL="0">
              <a:lnSpc>
                <a:spcPct val="120000"/>
              </a:lnSpc>
              <a:spcBef>
                <a:spcPts val="0"/>
              </a:spcBef>
            </a:pPr>
            <a:endParaRPr lang="cs-CZ" sz="3600" dirty="0">
              <a:solidFill>
                <a:schemeClr val="accent6"/>
              </a:solidFill>
            </a:endParaRPr>
          </a:p>
          <a:p>
            <a:pPr marL="0">
              <a:lnSpc>
                <a:spcPct val="120000"/>
              </a:lnSpc>
              <a:spcBef>
                <a:spcPts val="0"/>
              </a:spcBef>
            </a:pPr>
            <a:endParaRPr lang="cs-CZ" sz="3600" dirty="0">
              <a:solidFill>
                <a:schemeClr val="accent6"/>
              </a:solidFill>
            </a:endParaRPr>
          </a:p>
          <a:p>
            <a:pPr marL="0">
              <a:lnSpc>
                <a:spcPct val="120000"/>
              </a:lnSpc>
              <a:spcBef>
                <a:spcPts val="0"/>
              </a:spcBef>
            </a:pPr>
            <a:endParaRPr lang="cs-CZ" sz="3600" dirty="0">
              <a:solidFill>
                <a:schemeClr val="accent6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cs-CZ" sz="3600" dirty="0">
              <a:solidFill>
                <a:schemeClr val="accent6"/>
              </a:solidFill>
            </a:endParaRPr>
          </a:p>
          <a:p>
            <a:pPr marL="0">
              <a:lnSpc>
                <a:spcPct val="120000"/>
              </a:lnSpc>
              <a:spcBef>
                <a:spcPts val="0"/>
              </a:spcBef>
            </a:pPr>
            <a:endParaRPr lang="cs-CZ" sz="3600" dirty="0">
              <a:solidFill>
                <a:schemeClr val="accent6"/>
              </a:solidFill>
            </a:endParaRPr>
          </a:p>
          <a:p>
            <a:pPr marL="0">
              <a:lnSpc>
                <a:spcPct val="120000"/>
              </a:lnSpc>
              <a:spcBef>
                <a:spcPts val="0"/>
              </a:spcBef>
            </a:pPr>
            <a:endParaRPr lang="cs-CZ" sz="3600" dirty="0">
              <a:solidFill>
                <a:schemeClr val="accent6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cs-CZ" sz="3600" dirty="0">
              <a:solidFill>
                <a:schemeClr val="accent6"/>
              </a:solidFill>
            </a:endParaRPr>
          </a:p>
          <a:p>
            <a:r>
              <a:rPr lang="cs-CZ" sz="3600" dirty="0">
                <a:solidFill>
                  <a:schemeClr val="accent6"/>
                </a:solidFill>
              </a:rPr>
              <a:t>Poměr ředění projektovaný (povolený) – uvede se hodnota uvedená ve stavebním nebo kolaudačním rozhodnutí, případně hodnota vycházející z odpovídající projektové dokumentace. Není-li jiný údaj k dispozici, uvede se hodnota ze schváleného kanalizačního řádu.</a:t>
            </a:r>
          </a:p>
          <a:p>
            <a:r>
              <a:rPr lang="cs-CZ" sz="3600" dirty="0">
                <a:solidFill>
                  <a:schemeClr val="accent6"/>
                </a:solidFill>
              </a:rPr>
              <a:t>Poměr ředění skutečný – uvede se poměr ředění na základě posouzení v souladu s § 19 odst. 8. vyhlášky č. 428/2001 Sb. Nové posouzení se provede v případě změny skutečností, které mají vliv na stávající odlehčovací komory a může </a:t>
            </a:r>
            <a:br>
              <a:rPr lang="cs-CZ" sz="3600" dirty="0">
                <a:solidFill>
                  <a:schemeClr val="accent6"/>
                </a:solidFill>
              </a:rPr>
            </a:br>
            <a:r>
              <a:rPr lang="cs-CZ" sz="3600" dirty="0">
                <a:solidFill>
                  <a:schemeClr val="accent6"/>
                </a:solidFill>
              </a:rPr>
              <a:t>dojít ke změně skutečné, respektive garantované hodnoty např. podle Generelu odvodnění.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cs-CZ" sz="3600" dirty="0">
              <a:solidFill>
                <a:srgbClr val="FF0000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cs-CZ" sz="2000" dirty="0">
              <a:solidFill>
                <a:srgbClr val="FF0000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Tx/>
              <a:buChar char="-"/>
            </a:pPr>
            <a:endParaRPr lang="cs-CZ" sz="36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cs-CZ" sz="3600" b="1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cs-CZ" sz="3600" b="1" dirty="0"/>
          </a:p>
          <a:p>
            <a:pPr>
              <a:lnSpc>
                <a:spcPct val="120000"/>
              </a:lnSpc>
              <a:spcBef>
                <a:spcPts val="0"/>
              </a:spcBef>
              <a:buFontTx/>
              <a:buChar char="-"/>
            </a:pPr>
            <a:endParaRPr lang="cs-CZ" sz="36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cs-CZ" sz="3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cs-CZ" sz="3600" b="1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cs-CZ" sz="3600" b="1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cs-CZ" sz="3600" b="1" dirty="0"/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  <p:sp>
        <p:nvSpPr>
          <p:cNvPr id="6" name="Nadpis 4"/>
          <p:cNvSpPr txBox="1">
            <a:spLocks/>
          </p:cNvSpPr>
          <p:nvPr/>
        </p:nvSpPr>
        <p:spPr>
          <a:xfrm>
            <a:off x="1249364" y="369801"/>
            <a:ext cx="16429036" cy="9002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 kern="1200" cap="all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2pPr>
            <a:lvl3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3pPr>
            <a:lvl4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4pPr>
            <a:lvl5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5pPr>
            <a:lvl6pPr marL="4572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6pPr>
            <a:lvl7pPr marL="9144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7pPr>
            <a:lvl8pPr marL="13716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8pPr>
            <a:lvl9pPr marL="18288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9pPr>
          </a:lstStyle>
          <a:p>
            <a:r>
              <a:rPr lang="cs-CZ" sz="3600" dirty="0">
                <a:solidFill>
                  <a:srgbClr val="0070C0"/>
                </a:solidFill>
              </a:rPr>
              <a:t>Vybrané údaje z majetkové evidence -  VÚME</a:t>
            </a:r>
            <a:r>
              <a:rPr lang="cs-CZ" sz="3600" cap="none" dirty="0">
                <a:solidFill>
                  <a:srgbClr val="0070C0"/>
                </a:solidFill>
              </a:rPr>
              <a:t> </a:t>
            </a: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3"/>
          <a:srcRect l="60350" t="33475" r="6342" b="45081"/>
          <a:stretch/>
        </p:blipFill>
        <p:spPr>
          <a:xfrm>
            <a:off x="7582829" y="3040374"/>
            <a:ext cx="15298420" cy="5875538"/>
          </a:xfrm>
          <a:prstGeom prst="rect">
            <a:avLst/>
          </a:prstGeom>
        </p:spPr>
      </p:pic>
      <p:sp>
        <p:nvSpPr>
          <p:cNvPr id="7" name="Obdélník 6"/>
          <p:cNvSpPr/>
          <p:nvPr/>
        </p:nvSpPr>
        <p:spPr>
          <a:xfrm>
            <a:off x="19670751" y="314521"/>
            <a:ext cx="36450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cs-CZ" sz="2800" b="1" dirty="0">
                <a:solidFill>
                  <a:schemeClr val="accent6"/>
                </a:solidFill>
              </a:rPr>
              <a:t>účinnost od 1.1.2024</a:t>
            </a:r>
          </a:p>
        </p:txBody>
      </p:sp>
    </p:spTree>
    <p:extLst>
      <p:ext uri="{BB962C8B-B14F-4D97-AF65-F5344CB8AC3E}">
        <p14:creationId xmlns:p14="http://schemas.microsoft.com/office/powerpoint/2010/main" val="451841323"/>
      </p:ext>
    </p:extLst>
  </p:cSld>
  <p:clrMapOvr>
    <a:masterClrMapping/>
  </p:clrMapOvr>
</p:sld>
</file>

<file path=ppt/theme/theme1.xml><?xml version="1.0" encoding="utf-8"?>
<a:theme xmlns:a="http://schemas.openxmlformats.org/drawingml/2006/main" name="1_MZE_Prez_VodniHospodarstvi_16x9">
  <a:themeElements>
    <a:clrScheme name="MZe - Vodní hospodářství">
      <a:dk1>
        <a:sysClr val="windowText" lastClr="000000"/>
      </a:dk1>
      <a:lt1>
        <a:sysClr val="window" lastClr="FFFFFF"/>
      </a:lt1>
      <a:dk2>
        <a:srgbClr val="1D1D1B"/>
      </a:dk2>
      <a:lt2>
        <a:srgbClr val="C6C6C6"/>
      </a:lt2>
      <a:accent1>
        <a:srgbClr val="29B4E9"/>
      </a:accent1>
      <a:accent2>
        <a:srgbClr val="004A99"/>
      </a:accent2>
      <a:accent3>
        <a:srgbClr val="98D0BF"/>
      </a:accent3>
      <a:accent4>
        <a:srgbClr val="80733D"/>
      </a:accent4>
      <a:accent5>
        <a:srgbClr val="CDCE00"/>
      </a:accent5>
      <a:accent6>
        <a:srgbClr val="005C2B"/>
      </a:accent6>
      <a:hlink>
        <a:srgbClr val="29B4E9"/>
      </a:hlink>
      <a:folHlink>
        <a:srgbClr val="29B4E9"/>
      </a:folHlink>
    </a:clrScheme>
    <a:fontScheme name="Gill Sans M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ZE_Prez_VodniHospodarstvi_16x9.potx" id="{37C848B3-AC23-4065-ADF8-86100E7F729C}" vid="{CE7BB757-A824-4AE0-A691-561606B4467A}"/>
    </a:ext>
  </a:extLst>
</a:theme>
</file>

<file path=ppt/theme/theme2.xml><?xml version="1.0" encoding="utf-8"?>
<a:theme xmlns:a="http://schemas.openxmlformats.org/drawingml/2006/main" name="4_MZE_Prez_VodniHospodarstvi_16x9">
  <a:themeElements>
    <a:clrScheme name="MZe - Vodní hospodářství">
      <a:dk1>
        <a:sysClr val="windowText" lastClr="000000"/>
      </a:dk1>
      <a:lt1>
        <a:sysClr val="window" lastClr="FFFFFF"/>
      </a:lt1>
      <a:dk2>
        <a:srgbClr val="1D1D1B"/>
      </a:dk2>
      <a:lt2>
        <a:srgbClr val="C6C6C6"/>
      </a:lt2>
      <a:accent1>
        <a:srgbClr val="29B4E9"/>
      </a:accent1>
      <a:accent2>
        <a:srgbClr val="004A99"/>
      </a:accent2>
      <a:accent3>
        <a:srgbClr val="98D0BF"/>
      </a:accent3>
      <a:accent4>
        <a:srgbClr val="80733D"/>
      </a:accent4>
      <a:accent5>
        <a:srgbClr val="CDCE00"/>
      </a:accent5>
      <a:accent6>
        <a:srgbClr val="005C2B"/>
      </a:accent6>
      <a:hlink>
        <a:srgbClr val="29B4E9"/>
      </a:hlink>
      <a:folHlink>
        <a:srgbClr val="29B4E9"/>
      </a:folHlink>
    </a:clrScheme>
    <a:fontScheme name="Gill Sans M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ZE_Prez_VodniHospodarstvi_16x9.potx" id="{37C848B3-AC23-4065-ADF8-86100E7F729C}" vid="{CE7BB757-A824-4AE0-A691-561606B4467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MZE_Prez_VodniHospodarstvi_16x9</Template>
  <TotalTime>0</TotalTime>
  <Words>1391</Words>
  <Application>Microsoft Office PowerPoint</Application>
  <PresentationFormat>Vlastní</PresentationFormat>
  <Paragraphs>170</Paragraphs>
  <Slides>11</Slides>
  <Notes>4</Notes>
  <HiddenSlides>0</HiddenSlides>
  <MMClips>1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11</vt:i4>
      </vt:variant>
    </vt:vector>
  </HeadingPairs>
  <TitlesOfParts>
    <vt:vector size="18" baseType="lpstr">
      <vt:lpstr>Arial</vt:lpstr>
      <vt:lpstr>Calibri</vt:lpstr>
      <vt:lpstr>Gill Sans MT</vt:lpstr>
      <vt:lpstr>Tahoma</vt:lpstr>
      <vt:lpstr>Wingdings</vt:lpstr>
      <vt:lpstr>1_MZE_Prez_VodniHospodarstvi_16x9</vt:lpstr>
      <vt:lpstr>4_MZE_Prez_VodniHospodarstvi_16x9</vt:lpstr>
      <vt:lpstr> </vt:lpstr>
      <vt:lpstr>Směrnice Evropského parlamentu a Rady (EU) 2020/2184 ze dne 16. prosince 2020 o jakosti vody určené k lidské spotřebě </vt:lpstr>
      <vt:lpstr>       </vt:lpstr>
      <vt:lpstr>Systém sledování kvality vody</vt:lpstr>
      <vt:lpstr>         tel. 221 813 036</vt:lpstr>
      <vt:lpstr>      6</vt:lpstr>
      <vt:lpstr>Novela vyhlášky č. 428/2001 Sb.</vt:lpstr>
      <vt:lpstr>         tel. 221 813 036</vt:lpstr>
      <vt:lpstr>         tel. 221 813   036</vt:lpstr>
      <vt:lpstr>Prezentace aplikace PowerPoint</vt:lpstr>
      <vt:lpstr>    Děkuji za pozornost   Věra Bogdanova        tel. 221 813 036         vera.bogdanova@mze.cz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2017-10-25T10:58:37Z</dcterms:created>
  <dcterms:modified xsi:type="dcterms:W3CDTF">2023-10-24T13:25:56Z</dcterms:modified>
</cp:coreProperties>
</file>