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9" r:id="rId4"/>
    <p:sldId id="318" r:id="rId5"/>
    <p:sldId id="345" r:id="rId6"/>
    <p:sldId id="346" r:id="rId7"/>
    <p:sldId id="347" r:id="rId8"/>
    <p:sldId id="348" r:id="rId9"/>
    <p:sldId id="344" r:id="rId10"/>
  </p:sldIdLst>
  <p:sldSz cx="9144000" cy="5143500" type="screen16x9"/>
  <p:notesSz cx="9926638" cy="67976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Light" panose="020B0604020202020204" charset="0"/>
      <p:regular r:id="rId21"/>
      <p:italic r:id="rId22"/>
    </p:embeddedFont>
    <p:embeddedFont>
      <p:font typeface="Roboto Medium" panose="020B0604020202020204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cmanová Šárka" initials="HŠ" lastIdx="0" clrIdx="0">
    <p:extLst>
      <p:ext uri="{19B8F6BF-5375-455C-9EA6-DF929625EA0E}">
        <p15:presenceInfo xmlns:p15="http://schemas.microsoft.com/office/powerpoint/2012/main" userId="S-1-5-21-3039528631-2850849986-3139846408-3737" providerId="AD"/>
      </p:ext>
    </p:extLst>
  </p:cmAuthor>
  <p:cmAuthor id="2" name="Tejkalová Jana" initials="TJ" lastIdx="1" clrIdx="1">
    <p:extLst>
      <p:ext uri="{19B8F6BF-5375-455C-9EA6-DF929625EA0E}">
        <p15:presenceInfo xmlns:p15="http://schemas.microsoft.com/office/powerpoint/2012/main" userId="S-1-5-21-3039528631-2850849986-3139846408-2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8C6D8"/>
    <a:srgbClr val="CC00CC"/>
    <a:srgbClr val="04A6BC"/>
    <a:srgbClr val="078FB9"/>
    <a:srgbClr val="CC6600"/>
    <a:srgbClr val="FFCC66"/>
    <a:srgbClr val="7FBA22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78269" autoAdjust="0"/>
  </p:normalViewPr>
  <p:slideViewPr>
    <p:cSldViewPr showGuides="1">
      <p:cViewPr varScale="1">
        <p:scale>
          <a:sx n="114" d="100"/>
          <a:sy n="114" d="100"/>
        </p:scale>
        <p:origin x="8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2F50-820F-4DB0-8822-D3C60D20329A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A2A8-F96C-453A-B4E2-BBE762747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5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35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13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19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85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90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54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1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17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omezujici_podminky_zaplavove_uzem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5D87206-B65A-4BFB-811B-4C33A9A5106C}"/>
              </a:ext>
            </a:extLst>
          </p:cNvPr>
          <p:cNvSpPr txBox="1"/>
          <p:nvPr/>
        </p:nvSpPr>
        <p:spPr>
          <a:xfrm>
            <a:off x="539552" y="1923678"/>
            <a:ext cx="822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POVODŇOVÁ PREVENCE – ZÁPLAVOVÁ ÚZEMÍ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8690A4-E0C5-4A7A-A5BD-B63CEB2F9B97}"/>
              </a:ext>
            </a:extLst>
          </p:cNvPr>
          <p:cNvSpPr txBox="1"/>
          <p:nvPr/>
        </p:nvSpPr>
        <p:spPr>
          <a:xfrm>
            <a:off x="285304" y="4371950"/>
            <a:ext cx="38546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2">
                    <a:lumMod val="75000"/>
                  </a:schemeClr>
                </a:solidFill>
              </a:rPr>
              <a:t>Šárka Holcmanová</a:t>
            </a:r>
          </a:p>
          <a:p>
            <a:r>
              <a:rPr lang="cs-CZ" sz="900" b="1" dirty="0">
                <a:solidFill>
                  <a:schemeClr val="accent2">
                    <a:lumMod val="75000"/>
                  </a:schemeClr>
                </a:solidFill>
              </a:rPr>
              <a:t>Ministerstvo životního prostředí, odbor ochrany vod</a:t>
            </a:r>
          </a:p>
        </p:txBody>
      </p:sp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2376" y="463330"/>
            <a:ext cx="7318056" cy="5411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Krátké shrnutí v návaznosti na § 66 odst. 6 VZ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E60046-3B7D-4BE6-8F1E-9B0AB6F934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5213" y="1188042"/>
            <a:ext cx="7933573" cy="349212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VÚ zašle MŽP:</a:t>
            </a:r>
          </a:p>
          <a:p>
            <a:pPr marL="0" indent="0">
              <a:buNone/>
            </a:pPr>
            <a:endParaRPr lang="cs-CZ" sz="1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  <a:p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Opatření obecné povahy předmětného stanovení ZÚ</a:t>
            </a:r>
          </a:p>
          <a:p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Datum nabytí účinnosti opatření obecné povahy</a:t>
            </a:r>
          </a:p>
          <a:p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Kompletní dokumentaci v souladu s Přílohou č. 2 vyhlášky č. 79/2018 Sb. (elektronicky)</a:t>
            </a:r>
          </a:p>
          <a:p>
            <a:pPr marL="0" indent="0">
              <a:buNone/>
            </a:pPr>
            <a:endParaRPr lang="cs-CZ" sz="1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MŽP:</a:t>
            </a:r>
          </a:p>
          <a:p>
            <a:pPr marL="0" indent="0">
              <a:buNone/>
            </a:pPr>
            <a:endParaRPr lang="cs-CZ" sz="1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  <a:p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Vede a aktualizuje evidenci ZÚ a zpřístupňuje sjednocenou mapovou vrstvu ZÚ (POVIS)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DF1CE6-70B2-4E30-97EE-6E5D6BA8D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6" y="370108"/>
            <a:ext cx="505664" cy="5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2376" y="450630"/>
            <a:ext cx="7318056" cy="5411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Omezující podmínky mimo AZZÚ v ZÚ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E60046-3B7D-4BE6-8F1E-9B0AB6F934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2011" y="1337224"/>
            <a:ext cx="6552727" cy="3476572"/>
          </a:xfrm>
        </p:spPr>
        <p:txBody>
          <a:bodyPr/>
          <a:lstStyle/>
          <a:p>
            <a:pPr algn="just"/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§ 67 odst. 3 vodního zákona: </a:t>
            </a:r>
          </a:p>
          <a:p>
            <a:pPr marL="0" indent="0" algn="just">
              <a:buNone/>
            </a:pPr>
            <a:endParaRPr lang="cs-CZ" sz="16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Mimo aktivní zónu v záplavovém území stanoví vodoprávní úřad podle povodňového nebezpečí nebo povodňového ohrožení opatřením obecné povahy omezující podmínky. Při změně podmínek je může stejným postupem změnit nebo zrušit. Takto postupuje i v případě, není-li aktivní zóna stanovena.</a:t>
            </a:r>
          </a:p>
          <a:p>
            <a:pPr marL="0" indent="0" algn="just">
              <a:buNone/>
            </a:pPr>
            <a:endParaRPr lang="cs-CZ" sz="1600" i="1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Metodický pokyn OOV MŽP ke stanovení omezujících podmínek mimo AZZÚ v ZÚ dle § 67 odst. 3 vodního zákona (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</a:t>
            </a:r>
            <a:r>
              <a:rPr lang="cs-CZ" sz="160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60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omezujici_podminky_zaplavove_uzemi</a:t>
            </a:r>
            <a:r>
              <a:rPr lang="cs-CZ" sz="1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cs-CZ" sz="1600" i="1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DB7ACE-5A5C-44DA-AE6F-D0136788A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6" y="342404"/>
            <a:ext cx="505664" cy="5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7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F74FC80-D814-4F13-BC2E-4406750A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192688" cy="45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60EB21-11A0-405A-AE13-64D88507D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502"/>
            <a:ext cx="7200800" cy="42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4751F5-5750-4D56-AC60-02F40472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" y="555526"/>
            <a:ext cx="8785004" cy="37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1115C2-3E2B-4C0D-8825-2C3112F0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" y="735546"/>
            <a:ext cx="900384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5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7E8239B-5702-40BD-917D-AF46A58A4EEA}"/>
              </a:ext>
            </a:extLst>
          </p:cNvPr>
          <p:cNvSpPr txBox="1"/>
          <p:nvPr/>
        </p:nvSpPr>
        <p:spPr>
          <a:xfrm>
            <a:off x="4067944" y="228371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kern="0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DĚKUJI ZA POZORNOST</a:t>
            </a:r>
          </a:p>
          <a:p>
            <a:pPr algn="ctr"/>
            <a:endParaRPr lang="cs-CZ" sz="2400" b="1" kern="0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sz="2400" b="1" kern="0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cs-CZ" kern="0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cs-CZ" kern="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sarka.holcmanova@mzp.cz)</a:t>
            </a:r>
            <a:endParaRPr lang="cs-CZ" kern="0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E43449-5DE5-47C6-9CFA-72ED56EA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88356"/>
            <a:ext cx="2111192" cy="31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70193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1805</TotalTime>
  <Words>191</Words>
  <Application>Microsoft Office PowerPoint</Application>
  <PresentationFormat>Předvádění na obrazovce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Roboto</vt:lpstr>
      <vt:lpstr>Roboto</vt:lpstr>
      <vt:lpstr>Arial</vt:lpstr>
      <vt:lpstr>Roboto Light</vt:lpstr>
      <vt:lpstr>Verdana</vt:lpstr>
      <vt:lpstr>Calibri</vt:lpstr>
      <vt:lpstr>Roboto Medium</vt:lpstr>
      <vt:lpstr>MZP_2020_16ku9-final</vt:lpstr>
      <vt:lpstr>Motiv3-finl new</vt:lpstr>
      <vt:lpstr>Prezentace aplikace PowerPoint</vt:lpstr>
      <vt:lpstr>Krátké shrnutí v návaznosti na § 66 odst. 6 VZ</vt:lpstr>
      <vt:lpstr>Omezující podmínky mimo AZZÚ v ZÚ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Holcmanová Šárka</cp:lastModifiedBy>
  <cp:revision>119</cp:revision>
  <cp:lastPrinted>2023-10-20T08:57:54Z</cp:lastPrinted>
  <dcterms:created xsi:type="dcterms:W3CDTF">2021-05-06T07:13:53Z</dcterms:created>
  <dcterms:modified xsi:type="dcterms:W3CDTF">2023-10-20T11:33:04Z</dcterms:modified>
</cp:coreProperties>
</file>