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8"/>
  </p:notesMasterIdLst>
  <p:sldIdLst>
    <p:sldId id="273" r:id="rId6"/>
    <p:sldId id="279" r:id="rId7"/>
    <p:sldId id="289" r:id="rId8"/>
    <p:sldId id="281" r:id="rId9"/>
    <p:sldId id="288" r:id="rId10"/>
    <p:sldId id="290" r:id="rId11"/>
    <p:sldId id="287" r:id="rId12"/>
    <p:sldId id="283" r:id="rId13"/>
    <p:sldId id="285" r:id="rId14"/>
    <p:sldId id="282" r:id="rId15"/>
    <p:sldId id="286" r:id="rId16"/>
    <p:sldId id="29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 Bold" panose="00000800000000000000" charset="-18"/>
      <p:regular r:id="rId23"/>
      <p:bold r:id="rId24"/>
    </p:embeddedFont>
    <p:embeddedFont>
      <p:font typeface="Montserrat Ultra-Bold" panose="020B0604020202020204" charset="-18"/>
      <p:regular r:id="rId25"/>
    </p:embeddedFont>
    <p:embeddedFont>
      <p:font typeface="Open Sans Extra Bold" panose="020B0604020202020204" charset="0"/>
      <p:regular r:id="rId26"/>
    </p:embeddedFont>
    <p:embeddedFont>
      <p:font typeface="Poppins" panose="00000500000000000000" pitchFamily="2" charset="-18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302" autoAdjust="0"/>
  </p:normalViewPr>
  <p:slideViewPr>
    <p:cSldViewPr>
      <p:cViewPr varScale="1">
        <p:scale>
          <a:sx n="80" d="100"/>
          <a:sy n="80" d="100"/>
        </p:scale>
        <p:origin x="23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30" Type="http://schemas.openxmlformats.org/officeDocument/2006/relationships/font" Target="fonts/font12.fntdata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16269-AF35-4FFA-9D94-9F2CB0BE8D0A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264CF-2439-4359-8D28-523889586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62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6771" y="6159289"/>
            <a:ext cx="2436808" cy="972971"/>
            <a:chOff x="0" y="0"/>
            <a:chExt cx="922973" cy="378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43274" y="6159289"/>
            <a:ext cx="2403058" cy="972971"/>
            <a:chOff x="0" y="0"/>
            <a:chExt cx="922973" cy="3788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31618" y="6159289"/>
            <a:ext cx="2427836" cy="972971"/>
            <a:chOff x="0" y="0"/>
            <a:chExt cx="922973" cy="3788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03408" y="6159289"/>
            <a:ext cx="2426170" cy="972971"/>
            <a:chOff x="0" y="0"/>
            <a:chExt cx="922973" cy="3788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96978" y="6159289"/>
            <a:ext cx="2426170" cy="972971"/>
            <a:chOff x="0" y="0"/>
            <a:chExt cx="922973" cy="3788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766494" y="9340175"/>
            <a:ext cx="21820987" cy="946825"/>
            <a:chOff x="0" y="0"/>
            <a:chExt cx="6110362" cy="2651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10362" cy="265132"/>
            </a:xfrm>
            <a:custGeom>
              <a:avLst/>
              <a:gdLst/>
              <a:ahLst/>
              <a:cxnLst/>
              <a:rect l="l" t="t" r="r" b="b"/>
              <a:pathLst>
                <a:path w="6110362" h="265132">
                  <a:moveTo>
                    <a:pt x="0" y="0"/>
                  </a:moveTo>
                  <a:lnTo>
                    <a:pt x="6110362" y="0"/>
                  </a:lnTo>
                  <a:lnTo>
                    <a:pt x="6110362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110362" cy="303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766494" y="-816076"/>
            <a:ext cx="21820987" cy="1762900"/>
            <a:chOff x="0" y="0"/>
            <a:chExt cx="6110362" cy="4936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10362" cy="493651"/>
            </a:xfrm>
            <a:custGeom>
              <a:avLst/>
              <a:gdLst/>
              <a:ahLst/>
              <a:cxnLst/>
              <a:rect l="l" t="t" r="r" b="b"/>
              <a:pathLst>
                <a:path w="6110362" h="493651">
                  <a:moveTo>
                    <a:pt x="0" y="0"/>
                  </a:moveTo>
                  <a:lnTo>
                    <a:pt x="6110362" y="0"/>
                  </a:lnTo>
                  <a:lnTo>
                    <a:pt x="6110362" y="493651"/>
                  </a:lnTo>
                  <a:lnTo>
                    <a:pt x="0" y="493651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6110362" cy="531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1465679" y="1657467"/>
            <a:ext cx="2087815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Inovativní postupy pro zabezpečení činností k ochraně krajiny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42149" y="6286500"/>
            <a:ext cx="2072419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Pavel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D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OUBEK</a:t>
            </a: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87533" y="6286500"/>
            <a:ext cx="2719569" cy="64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Michal </a:t>
            </a: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P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OCHOP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088370" y="6286500"/>
            <a:ext cx="2462768" cy="64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Michal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OTOČEK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070902" y="6286500"/>
            <a:ext cx="2329220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Veronika S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OBOTKOVÁ</a:t>
            </a: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030755" y="6286500"/>
            <a:ext cx="2072419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Richard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ALNÝ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241836C8-0380-21AC-8266-9983CED42502}"/>
              </a:ext>
            </a:extLst>
          </p:cNvPr>
          <p:cNvSpPr/>
          <p:nvPr/>
        </p:nvSpPr>
        <p:spPr>
          <a:xfrm>
            <a:off x="581403" y="8298884"/>
            <a:ext cx="2940554" cy="730816"/>
          </a:xfrm>
          <a:custGeom>
            <a:avLst/>
            <a:gdLst/>
            <a:ahLst/>
            <a:cxnLst/>
            <a:rect l="l" t="t" r="r" b="b"/>
            <a:pathLst>
              <a:path w="3177886" h="822278">
                <a:moveTo>
                  <a:pt x="0" y="0"/>
                </a:moveTo>
                <a:lnTo>
                  <a:pt x="3177886" y="0"/>
                </a:lnTo>
                <a:lnTo>
                  <a:pt x="3177886" y="822278"/>
                </a:lnTo>
                <a:lnTo>
                  <a:pt x="0" y="822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565192DC-C57E-F25F-B783-835C4737A694}"/>
              </a:ext>
            </a:extLst>
          </p:cNvPr>
          <p:cNvSpPr/>
          <p:nvPr/>
        </p:nvSpPr>
        <p:spPr>
          <a:xfrm>
            <a:off x="3810015" y="7575986"/>
            <a:ext cx="2904522" cy="1681733"/>
          </a:xfrm>
          <a:custGeom>
            <a:avLst/>
            <a:gdLst/>
            <a:ahLst/>
            <a:cxnLst/>
            <a:rect l="l" t="t" r="r" b="b"/>
            <a:pathLst>
              <a:path w="2904522" h="1681733">
                <a:moveTo>
                  <a:pt x="0" y="0"/>
                </a:moveTo>
                <a:lnTo>
                  <a:pt x="2904523" y="0"/>
                </a:lnTo>
                <a:lnTo>
                  <a:pt x="2904523" y="1681733"/>
                </a:lnTo>
                <a:lnTo>
                  <a:pt x="0" y="1681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03"/>
            </a:stretch>
          </a:blipFill>
        </p:spPr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F76CC02F-D150-DEF4-E968-DAEFA8CCABBD}"/>
              </a:ext>
            </a:extLst>
          </p:cNvPr>
          <p:cNvSpPr/>
          <p:nvPr/>
        </p:nvSpPr>
        <p:spPr>
          <a:xfrm>
            <a:off x="10224490" y="8116665"/>
            <a:ext cx="1379773" cy="1082886"/>
          </a:xfrm>
          <a:custGeom>
            <a:avLst/>
            <a:gdLst/>
            <a:ahLst/>
            <a:cxnLst/>
            <a:rect l="l" t="t" r="r" b="b"/>
            <a:pathLst>
              <a:path w="1252921" h="1012635">
                <a:moveTo>
                  <a:pt x="0" y="0"/>
                </a:moveTo>
                <a:lnTo>
                  <a:pt x="1252921" y="0"/>
                </a:lnTo>
                <a:lnTo>
                  <a:pt x="1252921" y="1012635"/>
                </a:lnTo>
                <a:lnTo>
                  <a:pt x="0" y="101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D45737D7-F61B-557E-FEBA-3CFB51A1874E}"/>
              </a:ext>
            </a:extLst>
          </p:cNvPr>
          <p:cNvSpPr/>
          <p:nvPr/>
        </p:nvSpPr>
        <p:spPr>
          <a:xfrm>
            <a:off x="12303655" y="8146295"/>
            <a:ext cx="3301802" cy="680997"/>
          </a:xfrm>
          <a:custGeom>
            <a:avLst/>
            <a:gdLst/>
            <a:ahLst/>
            <a:cxnLst/>
            <a:rect l="l" t="t" r="r" b="b"/>
            <a:pathLst>
              <a:path w="3301802" h="680997">
                <a:moveTo>
                  <a:pt x="0" y="0"/>
                </a:moveTo>
                <a:lnTo>
                  <a:pt x="3301802" y="0"/>
                </a:lnTo>
                <a:lnTo>
                  <a:pt x="3301802" y="680997"/>
                </a:lnTo>
                <a:lnTo>
                  <a:pt x="0" y="6809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53" name="Obrázek 52">
            <a:extLst>
              <a:ext uri="{FF2B5EF4-FFF2-40B4-BE49-F238E27FC236}">
                <a16:creationId xmlns:a16="http://schemas.microsoft.com/office/drawing/2014/main" id="{9685C93D-89CA-F024-7500-527931646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710" y="8298884"/>
            <a:ext cx="2403058" cy="740266"/>
          </a:xfrm>
          <a:prstGeom prst="rect">
            <a:avLst/>
          </a:prstGeom>
          <a:ln>
            <a:noFill/>
          </a:ln>
        </p:spPr>
      </p:pic>
      <p:sp>
        <p:nvSpPr>
          <p:cNvPr id="54" name="Obdélník 53">
            <a:extLst>
              <a:ext uri="{FF2B5EF4-FFF2-40B4-BE49-F238E27FC236}">
                <a16:creationId xmlns:a16="http://schemas.microsoft.com/office/drawing/2014/main" id="{5C45101F-602B-A19F-9F7A-0C8C89E0AA2D}"/>
              </a:ext>
            </a:extLst>
          </p:cNvPr>
          <p:cNvSpPr/>
          <p:nvPr/>
        </p:nvSpPr>
        <p:spPr>
          <a:xfrm>
            <a:off x="2206723" y="3822705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0F60F04F-5D75-31D6-ECE3-7A0DC23D5BD5}"/>
              </a:ext>
            </a:extLst>
          </p:cNvPr>
          <p:cNvSpPr/>
          <p:nvPr/>
        </p:nvSpPr>
        <p:spPr>
          <a:xfrm>
            <a:off x="5134708" y="3825433"/>
            <a:ext cx="2404724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AC79431B-F1DB-34CE-A36C-91D5EDE2B198}"/>
              </a:ext>
            </a:extLst>
          </p:cNvPr>
          <p:cNvSpPr/>
          <p:nvPr/>
        </p:nvSpPr>
        <p:spPr>
          <a:xfrm>
            <a:off x="8024718" y="3833214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BE6C82DB-3331-138A-55E4-250779A9263D}"/>
              </a:ext>
            </a:extLst>
          </p:cNvPr>
          <p:cNvSpPr/>
          <p:nvPr/>
        </p:nvSpPr>
        <p:spPr>
          <a:xfrm>
            <a:off x="10903360" y="3833214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B6184BAE-4921-4FB8-C7C7-0C9B93949544}"/>
              </a:ext>
            </a:extLst>
          </p:cNvPr>
          <p:cNvSpPr/>
          <p:nvPr/>
        </p:nvSpPr>
        <p:spPr>
          <a:xfrm>
            <a:off x="13796978" y="3822705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9" name="Grafický objekt 58" descr="Profil ženy se souvislou výplní">
            <a:extLst>
              <a:ext uri="{FF2B5EF4-FFF2-40B4-BE49-F238E27FC236}">
                <a16:creationId xmlns:a16="http://schemas.microsoft.com/office/drawing/2014/main" id="{A89DC159-8FD3-E33D-9D36-788FF9C79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24302" y="4104105"/>
            <a:ext cx="2379865" cy="2379863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7AF9013A-EDF8-124B-9173-6DC5A72F6C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70142" y="4390783"/>
            <a:ext cx="1679842" cy="1773165"/>
          </a:xfrm>
          <a:prstGeom prst="rect">
            <a:avLst/>
          </a:prstGeom>
        </p:spPr>
      </p:pic>
      <p:pic>
        <p:nvPicPr>
          <p:cNvPr id="61" name="Obrázek 60">
            <a:extLst>
              <a:ext uri="{FF2B5EF4-FFF2-40B4-BE49-F238E27FC236}">
                <a16:creationId xmlns:a16="http://schemas.microsoft.com/office/drawing/2014/main" id="{E8B52FFC-8AB0-27F8-A184-26D6B44991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9887" y="4388008"/>
            <a:ext cx="1679842" cy="1773165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820DB583-B6DA-5DBA-E9D0-41374245D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2065" y="4396946"/>
            <a:ext cx="1679842" cy="1773165"/>
          </a:xfrm>
          <a:prstGeom prst="rect">
            <a:avLst/>
          </a:prstGeom>
        </p:spPr>
      </p:pic>
      <p:pic>
        <p:nvPicPr>
          <p:cNvPr id="63" name="Obrázek 62">
            <a:extLst>
              <a:ext uri="{FF2B5EF4-FFF2-40B4-BE49-F238E27FC236}">
                <a16:creationId xmlns:a16="http://schemas.microsoft.com/office/drawing/2014/main" id="{C6714188-93BF-6C6E-1495-140B71568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1475" y="4407455"/>
            <a:ext cx="1679842" cy="1773165"/>
          </a:xfrm>
          <a:prstGeom prst="rect">
            <a:avLst/>
          </a:prstGeom>
        </p:spPr>
      </p:pic>
      <p:sp>
        <p:nvSpPr>
          <p:cNvPr id="64" name="TextBox 42">
            <a:extLst>
              <a:ext uri="{FF2B5EF4-FFF2-40B4-BE49-F238E27FC236}">
                <a16:creationId xmlns:a16="http://schemas.microsoft.com/office/drawing/2014/main" id="{AB6D728B-3D82-184B-A129-3EE30821D3E2}"/>
              </a:ext>
            </a:extLst>
          </p:cNvPr>
          <p:cNvSpPr txBox="1"/>
          <p:nvPr/>
        </p:nvSpPr>
        <p:spPr>
          <a:xfrm>
            <a:off x="6461781" y="2774925"/>
            <a:ext cx="5364438" cy="41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718F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Moderátor</a:t>
            </a:r>
            <a:r>
              <a:rPr lang="en-US" sz="2400" b="1" dirty="0">
                <a:solidFill>
                  <a:srgbClr val="718F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 Petr Egreši</a:t>
            </a:r>
          </a:p>
        </p:txBody>
      </p:sp>
      <p:sp>
        <p:nvSpPr>
          <p:cNvPr id="65" name="Freeform 47">
            <a:extLst>
              <a:ext uri="{FF2B5EF4-FFF2-40B4-BE49-F238E27FC236}">
                <a16:creationId xmlns:a16="http://schemas.microsoft.com/office/drawing/2014/main" id="{6EF59AF3-9EFA-471E-4B1C-ACD15972493C}"/>
              </a:ext>
            </a:extLst>
          </p:cNvPr>
          <p:cNvSpPr/>
          <p:nvPr/>
        </p:nvSpPr>
        <p:spPr>
          <a:xfrm>
            <a:off x="16108066" y="8186340"/>
            <a:ext cx="1798934" cy="917456"/>
          </a:xfrm>
          <a:custGeom>
            <a:avLst/>
            <a:gdLst/>
            <a:ahLst/>
            <a:cxnLst/>
            <a:rect l="l" t="t" r="r" b="b"/>
            <a:pathLst>
              <a:path w="1798934" h="917456">
                <a:moveTo>
                  <a:pt x="0" y="0"/>
                </a:moveTo>
                <a:lnTo>
                  <a:pt x="1798934" y="0"/>
                </a:lnTo>
                <a:lnTo>
                  <a:pt x="1798934" y="917456"/>
                </a:lnTo>
                <a:lnTo>
                  <a:pt x="0" y="917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17814" y="-315404"/>
            <a:ext cx="3964281" cy="10917809"/>
            <a:chOff x="0" y="0"/>
            <a:chExt cx="1044090" cy="2875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787537" y="3999262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96731" y="447246"/>
            <a:ext cx="5972616" cy="9392508"/>
          </a:xfrm>
          <a:custGeom>
            <a:avLst/>
            <a:gdLst/>
            <a:ahLst/>
            <a:cxnLst/>
            <a:rect l="l" t="t" r="r" b="b"/>
            <a:pathLst>
              <a:path w="5972616" h="9392508">
                <a:moveTo>
                  <a:pt x="0" y="0"/>
                </a:moveTo>
                <a:lnTo>
                  <a:pt x="5972616" y="0"/>
                </a:lnTo>
                <a:lnTo>
                  <a:pt x="5972616" y="9392508"/>
                </a:lnTo>
                <a:lnTo>
                  <a:pt x="0" y="9392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86" r="-9186"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787537" y="4624768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787537" y="5250005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1787537" y="5864654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1787537" y="6490161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550547"/>
            <a:ext cx="7432816" cy="110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17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Hlavní</a:t>
            </a:r>
            <a:r>
              <a:rPr lang="en-US" sz="54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témata</a:t>
            </a:r>
            <a:endParaRPr lang="en-US" sz="5400" dirty="0">
              <a:solidFill>
                <a:srgbClr val="051D4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38262" y="3924036"/>
            <a:ext cx="9126887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Obnova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katastrálního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operátu</a:t>
            </a:r>
            <a:endParaRPr lang="en-US" sz="2853" spc="-57" dirty="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38262" y="4549543"/>
            <a:ext cx="6605738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Plány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společných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zařízení</a:t>
            </a:r>
            <a:endParaRPr lang="en-US" sz="2853" spc="-57" dirty="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538262" y="5174780"/>
            <a:ext cx="6967851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Dokumentace technického řešení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38262" y="5789429"/>
            <a:ext cx="8505905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Výměnný formát PÚ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38262" y="6414935"/>
            <a:ext cx="8505905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Využití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GPS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zařízení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dronů</a:t>
            </a:r>
            <a:endParaRPr lang="en-US" sz="2853" spc="-57" dirty="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758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6771" y="6159289"/>
            <a:ext cx="2436808" cy="972971"/>
            <a:chOff x="0" y="0"/>
            <a:chExt cx="922973" cy="378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43274" y="6159289"/>
            <a:ext cx="2403058" cy="972971"/>
            <a:chOff x="0" y="0"/>
            <a:chExt cx="922973" cy="3788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31618" y="6159289"/>
            <a:ext cx="2427836" cy="972971"/>
            <a:chOff x="0" y="0"/>
            <a:chExt cx="922973" cy="3788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03408" y="6159289"/>
            <a:ext cx="2426170" cy="972971"/>
            <a:chOff x="0" y="0"/>
            <a:chExt cx="922973" cy="3788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96978" y="6159289"/>
            <a:ext cx="2426170" cy="972971"/>
            <a:chOff x="0" y="0"/>
            <a:chExt cx="922973" cy="3788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766494" y="9340175"/>
            <a:ext cx="21820987" cy="946825"/>
            <a:chOff x="0" y="0"/>
            <a:chExt cx="6110362" cy="2651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10362" cy="265132"/>
            </a:xfrm>
            <a:custGeom>
              <a:avLst/>
              <a:gdLst/>
              <a:ahLst/>
              <a:cxnLst/>
              <a:rect l="l" t="t" r="r" b="b"/>
              <a:pathLst>
                <a:path w="6110362" h="265132">
                  <a:moveTo>
                    <a:pt x="0" y="0"/>
                  </a:moveTo>
                  <a:lnTo>
                    <a:pt x="6110362" y="0"/>
                  </a:lnTo>
                  <a:lnTo>
                    <a:pt x="6110362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110362" cy="303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766494" y="-816076"/>
            <a:ext cx="21820987" cy="1762900"/>
            <a:chOff x="0" y="0"/>
            <a:chExt cx="6110362" cy="4936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10362" cy="493651"/>
            </a:xfrm>
            <a:custGeom>
              <a:avLst/>
              <a:gdLst/>
              <a:ahLst/>
              <a:cxnLst/>
              <a:rect l="l" t="t" r="r" b="b"/>
              <a:pathLst>
                <a:path w="6110362" h="493651">
                  <a:moveTo>
                    <a:pt x="0" y="0"/>
                  </a:moveTo>
                  <a:lnTo>
                    <a:pt x="6110362" y="0"/>
                  </a:lnTo>
                  <a:lnTo>
                    <a:pt x="6110362" y="493651"/>
                  </a:lnTo>
                  <a:lnTo>
                    <a:pt x="0" y="493651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6110362" cy="531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1465679" y="1657467"/>
            <a:ext cx="2087815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Inovativní postupy pro zabezpečení činností k ochraně krajiny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42149" y="6286500"/>
            <a:ext cx="2072419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Pavel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D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OUBEK</a:t>
            </a: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87533" y="6286500"/>
            <a:ext cx="2719569" cy="64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Michal </a:t>
            </a: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P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OCHOP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088370" y="6286500"/>
            <a:ext cx="2462768" cy="64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Michal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OTOČEK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070902" y="6286500"/>
            <a:ext cx="2329220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Veronika S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OBOTKOVÁ</a:t>
            </a: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030755" y="6286500"/>
            <a:ext cx="2072419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Richard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ALNÝ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241836C8-0380-21AC-8266-9983CED42502}"/>
              </a:ext>
            </a:extLst>
          </p:cNvPr>
          <p:cNvSpPr/>
          <p:nvPr/>
        </p:nvSpPr>
        <p:spPr>
          <a:xfrm>
            <a:off x="581403" y="8298884"/>
            <a:ext cx="2940554" cy="730816"/>
          </a:xfrm>
          <a:custGeom>
            <a:avLst/>
            <a:gdLst/>
            <a:ahLst/>
            <a:cxnLst/>
            <a:rect l="l" t="t" r="r" b="b"/>
            <a:pathLst>
              <a:path w="3177886" h="822278">
                <a:moveTo>
                  <a:pt x="0" y="0"/>
                </a:moveTo>
                <a:lnTo>
                  <a:pt x="3177886" y="0"/>
                </a:lnTo>
                <a:lnTo>
                  <a:pt x="3177886" y="822278"/>
                </a:lnTo>
                <a:lnTo>
                  <a:pt x="0" y="822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565192DC-C57E-F25F-B783-835C4737A694}"/>
              </a:ext>
            </a:extLst>
          </p:cNvPr>
          <p:cNvSpPr/>
          <p:nvPr/>
        </p:nvSpPr>
        <p:spPr>
          <a:xfrm>
            <a:off x="3810015" y="7575986"/>
            <a:ext cx="2904522" cy="1681733"/>
          </a:xfrm>
          <a:custGeom>
            <a:avLst/>
            <a:gdLst/>
            <a:ahLst/>
            <a:cxnLst/>
            <a:rect l="l" t="t" r="r" b="b"/>
            <a:pathLst>
              <a:path w="2904522" h="1681733">
                <a:moveTo>
                  <a:pt x="0" y="0"/>
                </a:moveTo>
                <a:lnTo>
                  <a:pt x="2904523" y="0"/>
                </a:lnTo>
                <a:lnTo>
                  <a:pt x="2904523" y="1681733"/>
                </a:lnTo>
                <a:lnTo>
                  <a:pt x="0" y="1681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03"/>
            </a:stretch>
          </a:blipFill>
        </p:spPr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F76CC02F-D150-DEF4-E968-DAEFA8CCABBD}"/>
              </a:ext>
            </a:extLst>
          </p:cNvPr>
          <p:cNvSpPr/>
          <p:nvPr/>
        </p:nvSpPr>
        <p:spPr>
          <a:xfrm>
            <a:off x="10224490" y="8116665"/>
            <a:ext cx="1379773" cy="1082886"/>
          </a:xfrm>
          <a:custGeom>
            <a:avLst/>
            <a:gdLst/>
            <a:ahLst/>
            <a:cxnLst/>
            <a:rect l="l" t="t" r="r" b="b"/>
            <a:pathLst>
              <a:path w="1252921" h="1012635">
                <a:moveTo>
                  <a:pt x="0" y="0"/>
                </a:moveTo>
                <a:lnTo>
                  <a:pt x="1252921" y="0"/>
                </a:lnTo>
                <a:lnTo>
                  <a:pt x="1252921" y="1012635"/>
                </a:lnTo>
                <a:lnTo>
                  <a:pt x="0" y="101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D45737D7-F61B-557E-FEBA-3CFB51A1874E}"/>
              </a:ext>
            </a:extLst>
          </p:cNvPr>
          <p:cNvSpPr/>
          <p:nvPr/>
        </p:nvSpPr>
        <p:spPr>
          <a:xfrm>
            <a:off x="12303655" y="8146295"/>
            <a:ext cx="3301802" cy="680997"/>
          </a:xfrm>
          <a:custGeom>
            <a:avLst/>
            <a:gdLst/>
            <a:ahLst/>
            <a:cxnLst/>
            <a:rect l="l" t="t" r="r" b="b"/>
            <a:pathLst>
              <a:path w="3301802" h="680997">
                <a:moveTo>
                  <a:pt x="0" y="0"/>
                </a:moveTo>
                <a:lnTo>
                  <a:pt x="3301802" y="0"/>
                </a:lnTo>
                <a:lnTo>
                  <a:pt x="3301802" y="680997"/>
                </a:lnTo>
                <a:lnTo>
                  <a:pt x="0" y="6809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53" name="Obrázek 52">
            <a:extLst>
              <a:ext uri="{FF2B5EF4-FFF2-40B4-BE49-F238E27FC236}">
                <a16:creationId xmlns:a16="http://schemas.microsoft.com/office/drawing/2014/main" id="{9685C93D-89CA-F024-7500-527931646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710" y="8298884"/>
            <a:ext cx="2403058" cy="740266"/>
          </a:xfrm>
          <a:prstGeom prst="rect">
            <a:avLst/>
          </a:prstGeom>
          <a:ln>
            <a:noFill/>
          </a:ln>
        </p:spPr>
      </p:pic>
      <p:sp>
        <p:nvSpPr>
          <p:cNvPr id="54" name="Obdélník 53">
            <a:extLst>
              <a:ext uri="{FF2B5EF4-FFF2-40B4-BE49-F238E27FC236}">
                <a16:creationId xmlns:a16="http://schemas.microsoft.com/office/drawing/2014/main" id="{5C45101F-602B-A19F-9F7A-0C8C89E0AA2D}"/>
              </a:ext>
            </a:extLst>
          </p:cNvPr>
          <p:cNvSpPr/>
          <p:nvPr/>
        </p:nvSpPr>
        <p:spPr>
          <a:xfrm>
            <a:off x="2206723" y="3822705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0F60F04F-5D75-31D6-ECE3-7A0DC23D5BD5}"/>
              </a:ext>
            </a:extLst>
          </p:cNvPr>
          <p:cNvSpPr/>
          <p:nvPr/>
        </p:nvSpPr>
        <p:spPr>
          <a:xfrm>
            <a:off x="5134708" y="3825433"/>
            <a:ext cx="2404724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AC79431B-F1DB-34CE-A36C-91D5EDE2B198}"/>
              </a:ext>
            </a:extLst>
          </p:cNvPr>
          <p:cNvSpPr/>
          <p:nvPr/>
        </p:nvSpPr>
        <p:spPr>
          <a:xfrm>
            <a:off x="8024718" y="3833214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BE6C82DB-3331-138A-55E4-250779A9263D}"/>
              </a:ext>
            </a:extLst>
          </p:cNvPr>
          <p:cNvSpPr/>
          <p:nvPr/>
        </p:nvSpPr>
        <p:spPr>
          <a:xfrm>
            <a:off x="10903360" y="3833214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B6184BAE-4921-4FB8-C7C7-0C9B93949544}"/>
              </a:ext>
            </a:extLst>
          </p:cNvPr>
          <p:cNvSpPr/>
          <p:nvPr/>
        </p:nvSpPr>
        <p:spPr>
          <a:xfrm>
            <a:off x="13796978" y="3822705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9" name="Grafický objekt 58" descr="Profil ženy se souvislou výplní">
            <a:extLst>
              <a:ext uri="{FF2B5EF4-FFF2-40B4-BE49-F238E27FC236}">
                <a16:creationId xmlns:a16="http://schemas.microsoft.com/office/drawing/2014/main" id="{A89DC159-8FD3-E33D-9D36-788FF9C79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24302" y="4104105"/>
            <a:ext cx="2379865" cy="2379863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7AF9013A-EDF8-124B-9173-6DC5A72F6C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70142" y="4390783"/>
            <a:ext cx="1679842" cy="1773165"/>
          </a:xfrm>
          <a:prstGeom prst="rect">
            <a:avLst/>
          </a:prstGeom>
        </p:spPr>
      </p:pic>
      <p:pic>
        <p:nvPicPr>
          <p:cNvPr id="61" name="Obrázek 60">
            <a:extLst>
              <a:ext uri="{FF2B5EF4-FFF2-40B4-BE49-F238E27FC236}">
                <a16:creationId xmlns:a16="http://schemas.microsoft.com/office/drawing/2014/main" id="{E8B52FFC-8AB0-27F8-A184-26D6B44991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9887" y="4388008"/>
            <a:ext cx="1679842" cy="1773165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820DB583-B6DA-5DBA-E9D0-41374245D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2065" y="4396946"/>
            <a:ext cx="1679842" cy="1773165"/>
          </a:xfrm>
          <a:prstGeom prst="rect">
            <a:avLst/>
          </a:prstGeom>
        </p:spPr>
      </p:pic>
      <p:pic>
        <p:nvPicPr>
          <p:cNvPr id="63" name="Obrázek 62">
            <a:extLst>
              <a:ext uri="{FF2B5EF4-FFF2-40B4-BE49-F238E27FC236}">
                <a16:creationId xmlns:a16="http://schemas.microsoft.com/office/drawing/2014/main" id="{C6714188-93BF-6C6E-1495-140B71568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1475" y="4407455"/>
            <a:ext cx="1679842" cy="1773165"/>
          </a:xfrm>
          <a:prstGeom prst="rect">
            <a:avLst/>
          </a:prstGeom>
        </p:spPr>
      </p:pic>
      <p:sp>
        <p:nvSpPr>
          <p:cNvPr id="64" name="TextBox 42">
            <a:extLst>
              <a:ext uri="{FF2B5EF4-FFF2-40B4-BE49-F238E27FC236}">
                <a16:creationId xmlns:a16="http://schemas.microsoft.com/office/drawing/2014/main" id="{AB6D728B-3D82-184B-A129-3EE30821D3E2}"/>
              </a:ext>
            </a:extLst>
          </p:cNvPr>
          <p:cNvSpPr txBox="1"/>
          <p:nvPr/>
        </p:nvSpPr>
        <p:spPr>
          <a:xfrm>
            <a:off x="6461781" y="2774925"/>
            <a:ext cx="5364438" cy="41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718F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Moderátor</a:t>
            </a:r>
            <a:r>
              <a:rPr lang="en-US" sz="2400" b="1" dirty="0">
                <a:solidFill>
                  <a:srgbClr val="718F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 Petr Egreši</a:t>
            </a:r>
          </a:p>
        </p:txBody>
      </p:sp>
      <p:sp>
        <p:nvSpPr>
          <p:cNvPr id="65" name="Freeform 47">
            <a:extLst>
              <a:ext uri="{FF2B5EF4-FFF2-40B4-BE49-F238E27FC236}">
                <a16:creationId xmlns:a16="http://schemas.microsoft.com/office/drawing/2014/main" id="{6EF59AF3-9EFA-471E-4B1C-ACD15972493C}"/>
              </a:ext>
            </a:extLst>
          </p:cNvPr>
          <p:cNvSpPr/>
          <p:nvPr/>
        </p:nvSpPr>
        <p:spPr>
          <a:xfrm>
            <a:off x="16108066" y="8186340"/>
            <a:ext cx="1798934" cy="917456"/>
          </a:xfrm>
          <a:custGeom>
            <a:avLst/>
            <a:gdLst/>
            <a:ahLst/>
            <a:cxnLst/>
            <a:rect l="l" t="t" r="r" b="b"/>
            <a:pathLst>
              <a:path w="1798934" h="917456">
                <a:moveTo>
                  <a:pt x="0" y="0"/>
                </a:moveTo>
                <a:lnTo>
                  <a:pt x="1798934" y="0"/>
                </a:lnTo>
                <a:lnTo>
                  <a:pt x="1798934" y="917456"/>
                </a:lnTo>
                <a:lnTo>
                  <a:pt x="0" y="917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639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0800" y="-1562100"/>
            <a:ext cx="9982200" cy="9753600"/>
            <a:chOff x="186053" y="194216"/>
            <a:chExt cx="3849189" cy="3665018"/>
          </a:xfrm>
        </p:grpSpPr>
        <p:sp>
          <p:nvSpPr>
            <p:cNvPr id="3" name="Freeform 3"/>
            <p:cNvSpPr/>
            <p:nvPr/>
          </p:nvSpPr>
          <p:spPr>
            <a:xfrm>
              <a:off x="186053" y="194216"/>
              <a:ext cx="3849189" cy="3665018"/>
            </a:xfrm>
            <a:prstGeom prst="flowChartConnector">
              <a:avLst/>
            </a:prstGeom>
            <a:blipFill>
              <a:blip r:embed="rId2"/>
              <a:stretch>
                <a:fillRect t="-16408" b="-16408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2797094" y="2628900"/>
            <a:ext cx="14636846" cy="324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63"/>
              </a:lnSpc>
              <a:spcBef>
                <a:spcPct val="0"/>
              </a:spcBef>
            </a:pPr>
            <a:r>
              <a:rPr lang="en-US" sz="5600" b="1" u="none" strike="noStrike" dirty="0">
                <a:solidFill>
                  <a:srgbClr val="051D4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XXIV. </a:t>
            </a:r>
            <a:r>
              <a:rPr lang="en-US" sz="5600" b="1" dirty="0">
                <a:solidFill>
                  <a:srgbClr val="051D4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KONFERENCE </a:t>
            </a:r>
            <a:endParaRPr lang="cs-CZ" sz="5600" dirty="0">
              <a:solidFill>
                <a:srgbClr val="000000"/>
              </a:solidFill>
              <a:latin typeface="Calibri"/>
              <a:ea typeface="Montserrat Ultra-Bold"/>
              <a:cs typeface="Calibri"/>
            </a:endParaRPr>
          </a:p>
          <a:p>
            <a:pPr algn="r">
              <a:lnSpc>
                <a:spcPts val="6263"/>
              </a:lnSpc>
              <a:spcBef>
                <a:spcPct val="0"/>
              </a:spcBef>
            </a:pPr>
            <a:r>
              <a:rPr lang="en-US" sz="5600" b="1" dirty="0">
                <a:solidFill>
                  <a:srgbClr val="051D4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POZEMKOVÝCH ÚPRAV</a:t>
            </a:r>
            <a:r>
              <a:rPr lang="en-US" sz="5600" b="1" u="none" strike="noStrike" dirty="0">
                <a:solidFill>
                  <a:srgbClr val="051D4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endParaRPr lang="cs-CZ" sz="5600" dirty="0">
              <a:cs typeface="Calibri"/>
            </a:endParaRPr>
          </a:p>
          <a:p>
            <a:pPr marL="0" lvl="0" indent="0" algn="r">
              <a:lnSpc>
                <a:spcPts val="6263"/>
              </a:lnSpc>
              <a:spcBef>
                <a:spcPct val="0"/>
              </a:spcBef>
            </a:pPr>
            <a:r>
              <a:rPr lang="en-US" sz="5600" b="1" u="none" strike="noStrike" dirty="0">
                <a:solidFill>
                  <a:srgbClr val="051D4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2024</a:t>
            </a:r>
            <a:endParaRPr lang="en-US" sz="5600" dirty="0">
              <a:cs typeface="Calibri"/>
            </a:endParaRPr>
          </a:p>
          <a:p>
            <a:pPr marL="0" lvl="0" indent="0" algn="l">
              <a:lnSpc>
                <a:spcPts val="6263"/>
              </a:lnSpc>
              <a:spcBef>
                <a:spcPct val="0"/>
              </a:spcBef>
            </a:pPr>
            <a:endParaRPr lang="en-US" sz="6807" b="1" u="none" strike="noStrike" dirty="0">
              <a:solidFill>
                <a:srgbClr val="051D40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34600" y="767578"/>
            <a:ext cx="3251226" cy="870722"/>
          </a:xfrm>
          <a:custGeom>
            <a:avLst/>
            <a:gdLst/>
            <a:ahLst/>
            <a:cxnLst/>
            <a:rect l="l" t="t" r="r" b="b"/>
            <a:pathLst>
              <a:path w="3787256" h="979952">
                <a:moveTo>
                  <a:pt x="0" y="0"/>
                </a:moveTo>
                <a:lnTo>
                  <a:pt x="3787255" y="0"/>
                </a:lnTo>
                <a:lnTo>
                  <a:pt x="3787255" y="979952"/>
                </a:lnTo>
                <a:lnTo>
                  <a:pt x="0" y="979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868400" y="0"/>
            <a:ext cx="3953861" cy="1943100"/>
          </a:xfrm>
          <a:custGeom>
            <a:avLst/>
            <a:gdLst/>
            <a:ahLst/>
            <a:cxnLst/>
            <a:rect l="l" t="t" r="r" b="b"/>
            <a:pathLst>
              <a:path w="3264641" h="1856765">
                <a:moveTo>
                  <a:pt x="0" y="0"/>
                </a:moveTo>
                <a:lnTo>
                  <a:pt x="3264641" y="0"/>
                </a:lnTo>
                <a:lnTo>
                  <a:pt x="3264641" y="1856765"/>
                </a:lnTo>
                <a:lnTo>
                  <a:pt x="0" y="18567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540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382000" y="5219700"/>
            <a:ext cx="9541811" cy="354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6"/>
              </a:lnSpc>
              <a:spcBef>
                <a:spcPct val="0"/>
              </a:spcBef>
            </a:pPr>
            <a:r>
              <a:rPr lang="en-US" sz="2400" b="1" u="none" strike="noStrike" dirty="0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,,</a:t>
            </a:r>
            <a:r>
              <a:rPr lang="en-US" sz="2400" b="1" u="none" strike="noStrike" dirty="0" err="1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Udržitelnost</a:t>
            </a:r>
            <a:r>
              <a:rPr lang="en-US" sz="2400" b="1" u="none" strike="noStrike" dirty="0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</a:t>
            </a:r>
            <a:r>
              <a:rPr lang="en-US" sz="2400" b="1" u="none" strike="noStrike" dirty="0" err="1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možnosti</a:t>
            </a:r>
            <a:r>
              <a:rPr lang="en-US" sz="2400" b="1" u="none" strike="noStrike" dirty="0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u="none" strike="noStrike" dirty="0" err="1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rozvoje</a:t>
            </a:r>
            <a:r>
              <a:rPr lang="en-US" sz="2400" b="1" u="none" strike="noStrike" dirty="0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u="none" strike="noStrike" dirty="0" err="1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venkovského</a:t>
            </a:r>
            <a:r>
              <a:rPr lang="en-US" sz="2400" b="1" u="none" strike="noStrike" dirty="0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u="none" strike="noStrike" dirty="0" err="1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prostoru</a:t>
            </a:r>
            <a:r>
              <a:rPr lang="en-US" sz="2400" b="1" u="none" strike="noStrike" dirty="0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”</a:t>
            </a:r>
          </a:p>
        </p:txBody>
      </p:sp>
      <p:pic>
        <p:nvPicPr>
          <p:cNvPr id="16" name="Obrázek 15" descr="Obsah obrázku černá, tma&#10;&#10;Popis byl vytvořen automaticky">
            <a:extLst>
              <a:ext uri="{FF2B5EF4-FFF2-40B4-BE49-F238E27FC236}">
                <a16:creationId xmlns:a16="http://schemas.microsoft.com/office/drawing/2014/main" id="{93F2A173-F61E-F025-7308-C7CDAE0B56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383160"/>
            <a:ext cx="2287119" cy="2179940"/>
          </a:xfrm>
          <a:prstGeom prst="rect">
            <a:avLst/>
          </a:prstGeo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0CA80E3D-7F3E-9458-4709-62808E1554E2}"/>
              </a:ext>
            </a:extLst>
          </p:cNvPr>
          <p:cNvSpPr txBox="1"/>
          <p:nvPr/>
        </p:nvSpPr>
        <p:spPr>
          <a:xfrm>
            <a:off x="13639800" y="5753100"/>
            <a:ext cx="3732681" cy="339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06"/>
              </a:lnSpc>
              <a:spcBef>
                <a:spcPct val="0"/>
              </a:spcBef>
            </a:pPr>
            <a:r>
              <a:rPr lang="en-US" b="1" dirty="0">
                <a:solidFill>
                  <a:srgbClr val="051D40"/>
                </a:solidFill>
                <a:latin typeface="Montserrat Bold"/>
                <a:ea typeface="Montserrat Bold"/>
                <a:cs typeface="Montserrat Bold"/>
              </a:rPr>
              <a:t>19. - 20. 11. 2024</a:t>
            </a:r>
            <a:endParaRPr lang="cs-CZ" dirty="0">
              <a:cs typeface="Calibri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962904B1-1AA5-5165-4785-0B8D0A26B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8920663"/>
            <a:ext cx="2939323" cy="980943"/>
          </a:xfrm>
          <a:prstGeom prst="rect">
            <a:avLst/>
          </a:prstGeom>
          <a:ln>
            <a:noFill/>
          </a:ln>
        </p:spPr>
      </p:pic>
      <p:pic>
        <p:nvPicPr>
          <p:cNvPr id="19" name="Obrázek 18" descr="Obsah obrázku Grafika, Písmo, Barevnost, grafický design&#10;&#10;Popis se vygeneroval automaticky.">
            <a:extLst>
              <a:ext uri="{FF2B5EF4-FFF2-40B4-BE49-F238E27FC236}">
                <a16:creationId xmlns:a16="http://schemas.microsoft.com/office/drawing/2014/main" id="{E14908E6-1BC0-FBD5-577E-2840015DE7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8738956"/>
            <a:ext cx="4064778" cy="896439"/>
          </a:xfrm>
          <a:prstGeom prst="rect">
            <a:avLst/>
          </a:prstGeom>
          <a:ln>
            <a:noFill/>
          </a:ln>
        </p:spPr>
      </p:pic>
      <p:pic>
        <p:nvPicPr>
          <p:cNvPr id="5" name="Obrázek 4" descr="Obsah obrázku Písmo, logo, Grafika, grafický design&#10;&#10;Popis se vygeneroval automaticky.">
            <a:extLst>
              <a:ext uri="{FF2B5EF4-FFF2-40B4-BE49-F238E27FC236}">
                <a16:creationId xmlns:a16="http://schemas.microsoft.com/office/drawing/2014/main" id="{A53D06F5-7C81-A2F2-D969-D4C3F1EA5F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1400" y="8877300"/>
            <a:ext cx="2000566" cy="1047822"/>
          </a:xfrm>
          <a:prstGeom prst="rect">
            <a:avLst/>
          </a:prstGeom>
          <a:ln>
            <a:noFill/>
          </a:ln>
        </p:spPr>
      </p:pic>
      <p:sp>
        <p:nvSpPr>
          <p:cNvPr id="11" name="Freeform 12">
            <a:extLst>
              <a:ext uri="{FF2B5EF4-FFF2-40B4-BE49-F238E27FC236}">
                <a16:creationId xmlns:a16="http://schemas.microsoft.com/office/drawing/2014/main" id="{2495DA1D-91E9-ED15-229E-FE536B880226}"/>
              </a:ext>
            </a:extLst>
          </p:cNvPr>
          <p:cNvSpPr/>
          <p:nvPr/>
        </p:nvSpPr>
        <p:spPr>
          <a:xfrm>
            <a:off x="4648200" y="8769265"/>
            <a:ext cx="1600200" cy="1251035"/>
          </a:xfrm>
          <a:custGeom>
            <a:avLst/>
            <a:gdLst/>
            <a:ahLst/>
            <a:cxnLst/>
            <a:rect l="l" t="t" r="r" b="b"/>
            <a:pathLst>
              <a:path w="1426486" h="1152913">
                <a:moveTo>
                  <a:pt x="0" y="0"/>
                </a:moveTo>
                <a:lnTo>
                  <a:pt x="1426486" y="0"/>
                </a:lnTo>
                <a:lnTo>
                  <a:pt x="1426486" y="1152913"/>
                </a:lnTo>
                <a:lnTo>
                  <a:pt x="0" y="11529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8D067FB5-5515-F65F-69FF-147BAEAF460A}"/>
              </a:ext>
            </a:extLst>
          </p:cNvPr>
          <p:cNvSpPr txBox="1"/>
          <p:nvPr/>
        </p:nvSpPr>
        <p:spPr>
          <a:xfrm>
            <a:off x="15495702" y="6912416"/>
            <a:ext cx="3310180" cy="342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6"/>
              </a:lnSpc>
              <a:spcBef>
                <a:spcPct val="0"/>
              </a:spcBef>
            </a:pPr>
            <a:r>
              <a:rPr lang="cs-CZ" b="1" u="none" strike="noStrike" dirty="0">
                <a:solidFill>
                  <a:schemeClr val="accent1">
                    <a:lumMod val="75000"/>
                  </a:schemeClr>
                </a:solidFill>
                <a:latin typeface="Montserrat Bold" panose="00000800000000000000" charset="-18"/>
                <a:ea typeface="Montserrat Bold"/>
                <a:cs typeface="Arial" panose="020B0604020202020204" pitchFamily="34" charset="0"/>
              </a:rPr>
              <a:t>Vaše dotazy</a:t>
            </a:r>
            <a:endParaRPr lang="en-US" b="1" u="none" strike="noStrike" dirty="0">
              <a:solidFill>
                <a:schemeClr val="accent1">
                  <a:lumMod val="75000"/>
                </a:schemeClr>
              </a:solidFill>
              <a:latin typeface="Montserrat Bold" panose="00000800000000000000" charset="-18"/>
              <a:ea typeface="Montserrat Bol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17814" y="-315404"/>
            <a:ext cx="3964281" cy="10917809"/>
            <a:chOff x="0" y="0"/>
            <a:chExt cx="1044090" cy="2875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787537" y="3999262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96731" y="447246"/>
            <a:ext cx="5972616" cy="9392508"/>
          </a:xfrm>
          <a:custGeom>
            <a:avLst/>
            <a:gdLst/>
            <a:ahLst/>
            <a:cxnLst/>
            <a:rect l="l" t="t" r="r" b="b"/>
            <a:pathLst>
              <a:path w="5972616" h="9392508">
                <a:moveTo>
                  <a:pt x="0" y="0"/>
                </a:moveTo>
                <a:lnTo>
                  <a:pt x="5972616" y="0"/>
                </a:lnTo>
                <a:lnTo>
                  <a:pt x="5972616" y="9392508"/>
                </a:lnTo>
                <a:lnTo>
                  <a:pt x="0" y="9392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86" r="-918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550547"/>
            <a:ext cx="7432816" cy="110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17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Hlavní</a:t>
            </a:r>
            <a:r>
              <a:rPr lang="en-US" sz="54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témata</a:t>
            </a:r>
            <a:endParaRPr lang="en-US" sz="5400" dirty="0">
              <a:solidFill>
                <a:srgbClr val="051D4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38262" y="3924036"/>
            <a:ext cx="9126887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Obnova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katastrálního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operátu</a:t>
            </a:r>
            <a:endParaRPr lang="en-US" sz="2853" spc="-57" dirty="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2834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6771" y="6159289"/>
            <a:ext cx="2436808" cy="972971"/>
            <a:chOff x="0" y="0"/>
            <a:chExt cx="922973" cy="378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43274" y="6159289"/>
            <a:ext cx="2403058" cy="972971"/>
            <a:chOff x="0" y="0"/>
            <a:chExt cx="922973" cy="3788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31618" y="6159289"/>
            <a:ext cx="2427836" cy="972971"/>
            <a:chOff x="0" y="0"/>
            <a:chExt cx="922973" cy="3788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03408" y="6159289"/>
            <a:ext cx="2426170" cy="972971"/>
            <a:chOff x="0" y="0"/>
            <a:chExt cx="922973" cy="3788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96978" y="6159289"/>
            <a:ext cx="2426170" cy="972971"/>
            <a:chOff x="0" y="0"/>
            <a:chExt cx="922973" cy="3788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766494" y="9340175"/>
            <a:ext cx="21820987" cy="946825"/>
            <a:chOff x="0" y="0"/>
            <a:chExt cx="6110362" cy="2651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10362" cy="265132"/>
            </a:xfrm>
            <a:custGeom>
              <a:avLst/>
              <a:gdLst/>
              <a:ahLst/>
              <a:cxnLst/>
              <a:rect l="l" t="t" r="r" b="b"/>
              <a:pathLst>
                <a:path w="6110362" h="265132">
                  <a:moveTo>
                    <a:pt x="0" y="0"/>
                  </a:moveTo>
                  <a:lnTo>
                    <a:pt x="6110362" y="0"/>
                  </a:lnTo>
                  <a:lnTo>
                    <a:pt x="6110362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110362" cy="303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766494" y="-816076"/>
            <a:ext cx="21820987" cy="1762900"/>
            <a:chOff x="0" y="0"/>
            <a:chExt cx="6110362" cy="4936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10362" cy="493651"/>
            </a:xfrm>
            <a:custGeom>
              <a:avLst/>
              <a:gdLst/>
              <a:ahLst/>
              <a:cxnLst/>
              <a:rect l="l" t="t" r="r" b="b"/>
              <a:pathLst>
                <a:path w="6110362" h="493651">
                  <a:moveTo>
                    <a:pt x="0" y="0"/>
                  </a:moveTo>
                  <a:lnTo>
                    <a:pt x="6110362" y="0"/>
                  </a:lnTo>
                  <a:lnTo>
                    <a:pt x="6110362" y="493651"/>
                  </a:lnTo>
                  <a:lnTo>
                    <a:pt x="0" y="493651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6110362" cy="531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1465679" y="1657467"/>
            <a:ext cx="2087815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Inovativní postupy pro zabezpečení činností k ochraně krajiny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42149" y="6286500"/>
            <a:ext cx="2072419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Pavel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D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OUBEK</a:t>
            </a: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87533" y="6286500"/>
            <a:ext cx="2719569" cy="64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Michal </a:t>
            </a: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P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OCHOP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088370" y="6286500"/>
            <a:ext cx="2462768" cy="64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Michal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OTOČEK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070902" y="6286500"/>
            <a:ext cx="2329220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Veronika S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OBOTKOVÁ</a:t>
            </a: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030755" y="6286500"/>
            <a:ext cx="2072419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Richard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ALNÝ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241836C8-0380-21AC-8266-9983CED42502}"/>
              </a:ext>
            </a:extLst>
          </p:cNvPr>
          <p:cNvSpPr/>
          <p:nvPr/>
        </p:nvSpPr>
        <p:spPr>
          <a:xfrm>
            <a:off x="581403" y="8298884"/>
            <a:ext cx="2940554" cy="730816"/>
          </a:xfrm>
          <a:custGeom>
            <a:avLst/>
            <a:gdLst/>
            <a:ahLst/>
            <a:cxnLst/>
            <a:rect l="l" t="t" r="r" b="b"/>
            <a:pathLst>
              <a:path w="3177886" h="822278">
                <a:moveTo>
                  <a:pt x="0" y="0"/>
                </a:moveTo>
                <a:lnTo>
                  <a:pt x="3177886" y="0"/>
                </a:lnTo>
                <a:lnTo>
                  <a:pt x="3177886" y="822278"/>
                </a:lnTo>
                <a:lnTo>
                  <a:pt x="0" y="822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565192DC-C57E-F25F-B783-835C4737A694}"/>
              </a:ext>
            </a:extLst>
          </p:cNvPr>
          <p:cNvSpPr/>
          <p:nvPr/>
        </p:nvSpPr>
        <p:spPr>
          <a:xfrm>
            <a:off x="3810015" y="7575986"/>
            <a:ext cx="2904522" cy="1681733"/>
          </a:xfrm>
          <a:custGeom>
            <a:avLst/>
            <a:gdLst/>
            <a:ahLst/>
            <a:cxnLst/>
            <a:rect l="l" t="t" r="r" b="b"/>
            <a:pathLst>
              <a:path w="2904522" h="1681733">
                <a:moveTo>
                  <a:pt x="0" y="0"/>
                </a:moveTo>
                <a:lnTo>
                  <a:pt x="2904523" y="0"/>
                </a:lnTo>
                <a:lnTo>
                  <a:pt x="2904523" y="1681733"/>
                </a:lnTo>
                <a:lnTo>
                  <a:pt x="0" y="1681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03"/>
            </a:stretch>
          </a:blipFill>
        </p:spPr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F76CC02F-D150-DEF4-E968-DAEFA8CCABBD}"/>
              </a:ext>
            </a:extLst>
          </p:cNvPr>
          <p:cNvSpPr/>
          <p:nvPr/>
        </p:nvSpPr>
        <p:spPr>
          <a:xfrm>
            <a:off x="10224490" y="8116665"/>
            <a:ext cx="1379773" cy="1082886"/>
          </a:xfrm>
          <a:custGeom>
            <a:avLst/>
            <a:gdLst/>
            <a:ahLst/>
            <a:cxnLst/>
            <a:rect l="l" t="t" r="r" b="b"/>
            <a:pathLst>
              <a:path w="1252921" h="1012635">
                <a:moveTo>
                  <a:pt x="0" y="0"/>
                </a:moveTo>
                <a:lnTo>
                  <a:pt x="1252921" y="0"/>
                </a:lnTo>
                <a:lnTo>
                  <a:pt x="1252921" y="1012635"/>
                </a:lnTo>
                <a:lnTo>
                  <a:pt x="0" y="101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D45737D7-F61B-557E-FEBA-3CFB51A1874E}"/>
              </a:ext>
            </a:extLst>
          </p:cNvPr>
          <p:cNvSpPr/>
          <p:nvPr/>
        </p:nvSpPr>
        <p:spPr>
          <a:xfrm>
            <a:off x="12303655" y="8146295"/>
            <a:ext cx="3301802" cy="680997"/>
          </a:xfrm>
          <a:custGeom>
            <a:avLst/>
            <a:gdLst/>
            <a:ahLst/>
            <a:cxnLst/>
            <a:rect l="l" t="t" r="r" b="b"/>
            <a:pathLst>
              <a:path w="3301802" h="680997">
                <a:moveTo>
                  <a:pt x="0" y="0"/>
                </a:moveTo>
                <a:lnTo>
                  <a:pt x="3301802" y="0"/>
                </a:lnTo>
                <a:lnTo>
                  <a:pt x="3301802" y="680997"/>
                </a:lnTo>
                <a:lnTo>
                  <a:pt x="0" y="6809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53" name="Obrázek 52">
            <a:extLst>
              <a:ext uri="{FF2B5EF4-FFF2-40B4-BE49-F238E27FC236}">
                <a16:creationId xmlns:a16="http://schemas.microsoft.com/office/drawing/2014/main" id="{9685C93D-89CA-F024-7500-527931646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710" y="8298884"/>
            <a:ext cx="2403058" cy="740266"/>
          </a:xfrm>
          <a:prstGeom prst="rect">
            <a:avLst/>
          </a:prstGeom>
          <a:ln>
            <a:noFill/>
          </a:ln>
        </p:spPr>
      </p:pic>
      <p:sp>
        <p:nvSpPr>
          <p:cNvPr id="54" name="Obdélník 53">
            <a:extLst>
              <a:ext uri="{FF2B5EF4-FFF2-40B4-BE49-F238E27FC236}">
                <a16:creationId xmlns:a16="http://schemas.microsoft.com/office/drawing/2014/main" id="{5C45101F-602B-A19F-9F7A-0C8C89E0AA2D}"/>
              </a:ext>
            </a:extLst>
          </p:cNvPr>
          <p:cNvSpPr/>
          <p:nvPr/>
        </p:nvSpPr>
        <p:spPr>
          <a:xfrm>
            <a:off x="2206723" y="3822705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0F60F04F-5D75-31D6-ECE3-7A0DC23D5BD5}"/>
              </a:ext>
            </a:extLst>
          </p:cNvPr>
          <p:cNvSpPr/>
          <p:nvPr/>
        </p:nvSpPr>
        <p:spPr>
          <a:xfrm>
            <a:off x="5134708" y="3825433"/>
            <a:ext cx="2404724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AC79431B-F1DB-34CE-A36C-91D5EDE2B198}"/>
              </a:ext>
            </a:extLst>
          </p:cNvPr>
          <p:cNvSpPr/>
          <p:nvPr/>
        </p:nvSpPr>
        <p:spPr>
          <a:xfrm>
            <a:off x="8024718" y="3833214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BE6C82DB-3331-138A-55E4-250779A9263D}"/>
              </a:ext>
            </a:extLst>
          </p:cNvPr>
          <p:cNvSpPr/>
          <p:nvPr/>
        </p:nvSpPr>
        <p:spPr>
          <a:xfrm>
            <a:off x="10903360" y="3833214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B6184BAE-4921-4FB8-C7C7-0C9B93949544}"/>
              </a:ext>
            </a:extLst>
          </p:cNvPr>
          <p:cNvSpPr/>
          <p:nvPr/>
        </p:nvSpPr>
        <p:spPr>
          <a:xfrm>
            <a:off x="13796978" y="3822705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9" name="Grafický objekt 58" descr="Profil ženy se souvislou výplní">
            <a:extLst>
              <a:ext uri="{FF2B5EF4-FFF2-40B4-BE49-F238E27FC236}">
                <a16:creationId xmlns:a16="http://schemas.microsoft.com/office/drawing/2014/main" id="{A89DC159-8FD3-E33D-9D36-788FF9C79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24302" y="4104105"/>
            <a:ext cx="2379865" cy="2379863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7AF9013A-EDF8-124B-9173-6DC5A72F6C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70142" y="4390783"/>
            <a:ext cx="1679842" cy="1773165"/>
          </a:xfrm>
          <a:prstGeom prst="rect">
            <a:avLst/>
          </a:prstGeom>
        </p:spPr>
      </p:pic>
      <p:pic>
        <p:nvPicPr>
          <p:cNvPr id="61" name="Obrázek 60">
            <a:extLst>
              <a:ext uri="{FF2B5EF4-FFF2-40B4-BE49-F238E27FC236}">
                <a16:creationId xmlns:a16="http://schemas.microsoft.com/office/drawing/2014/main" id="{E8B52FFC-8AB0-27F8-A184-26D6B44991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9887" y="4388008"/>
            <a:ext cx="1679842" cy="1773165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820DB583-B6DA-5DBA-E9D0-41374245D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2065" y="4396946"/>
            <a:ext cx="1679842" cy="1773165"/>
          </a:xfrm>
          <a:prstGeom prst="rect">
            <a:avLst/>
          </a:prstGeom>
        </p:spPr>
      </p:pic>
      <p:pic>
        <p:nvPicPr>
          <p:cNvPr id="63" name="Obrázek 62">
            <a:extLst>
              <a:ext uri="{FF2B5EF4-FFF2-40B4-BE49-F238E27FC236}">
                <a16:creationId xmlns:a16="http://schemas.microsoft.com/office/drawing/2014/main" id="{C6714188-93BF-6C6E-1495-140B71568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1475" y="4407455"/>
            <a:ext cx="1679842" cy="1773165"/>
          </a:xfrm>
          <a:prstGeom prst="rect">
            <a:avLst/>
          </a:prstGeom>
        </p:spPr>
      </p:pic>
      <p:sp>
        <p:nvSpPr>
          <p:cNvPr id="64" name="TextBox 42">
            <a:extLst>
              <a:ext uri="{FF2B5EF4-FFF2-40B4-BE49-F238E27FC236}">
                <a16:creationId xmlns:a16="http://schemas.microsoft.com/office/drawing/2014/main" id="{AB6D728B-3D82-184B-A129-3EE30821D3E2}"/>
              </a:ext>
            </a:extLst>
          </p:cNvPr>
          <p:cNvSpPr txBox="1"/>
          <p:nvPr/>
        </p:nvSpPr>
        <p:spPr>
          <a:xfrm>
            <a:off x="6461781" y="2774925"/>
            <a:ext cx="5364438" cy="41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718F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Moderátor</a:t>
            </a:r>
            <a:r>
              <a:rPr lang="en-US" sz="2400" b="1" dirty="0">
                <a:solidFill>
                  <a:srgbClr val="718F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 Petr Egreši</a:t>
            </a:r>
          </a:p>
        </p:txBody>
      </p:sp>
      <p:sp>
        <p:nvSpPr>
          <p:cNvPr id="65" name="Freeform 47">
            <a:extLst>
              <a:ext uri="{FF2B5EF4-FFF2-40B4-BE49-F238E27FC236}">
                <a16:creationId xmlns:a16="http://schemas.microsoft.com/office/drawing/2014/main" id="{6EF59AF3-9EFA-471E-4B1C-ACD15972493C}"/>
              </a:ext>
            </a:extLst>
          </p:cNvPr>
          <p:cNvSpPr/>
          <p:nvPr/>
        </p:nvSpPr>
        <p:spPr>
          <a:xfrm>
            <a:off x="16108066" y="8186340"/>
            <a:ext cx="1798934" cy="917456"/>
          </a:xfrm>
          <a:custGeom>
            <a:avLst/>
            <a:gdLst/>
            <a:ahLst/>
            <a:cxnLst/>
            <a:rect l="l" t="t" r="r" b="b"/>
            <a:pathLst>
              <a:path w="1798934" h="917456">
                <a:moveTo>
                  <a:pt x="0" y="0"/>
                </a:moveTo>
                <a:lnTo>
                  <a:pt x="1798934" y="0"/>
                </a:lnTo>
                <a:lnTo>
                  <a:pt x="1798934" y="917456"/>
                </a:lnTo>
                <a:lnTo>
                  <a:pt x="0" y="917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791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17814" y="-315404"/>
            <a:ext cx="3964281" cy="10917809"/>
            <a:chOff x="0" y="0"/>
            <a:chExt cx="1044090" cy="2875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787537" y="3999262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96731" y="447246"/>
            <a:ext cx="5972616" cy="9392508"/>
          </a:xfrm>
          <a:custGeom>
            <a:avLst/>
            <a:gdLst/>
            <a:ahLst/>
            <a:cxnLst/>
            <a:rect l="l" t="t" r="r" b="b"/>
            <a:pathLst>
              <a:path w="5972616" h="9392508">
                <a:moveTo>
                  <a:pt x="0" y="0"/>
                </a:moveTo>
                <a:lnTo>
                  <a:pt x="5972616" y="0"/>
                </a:lnTo>
                <a:lnTo>
                  <a:pt x="5972616" y="9392508"/>
                </a:lnTo>
                <a:lnTo>
                  <a:pt x="0" y="9392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86" r="-9186"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787537" y="4624768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550547"/>
            <a:ext cx="7432816" cy="110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17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Hlavní</a:t>
            </a:r>
            <a:r>
              <a:rPr lang="en-US" sz="54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témata</a:t>
            </a:r>
            <a:endParaRPr lang="en-US" sz="5400" dirty="0">
              <a:solidFill>
                <a:srgbClr val="051D4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38262" y="3924036"/>
            <a:ext cx="9126887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Obnova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katastrálního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operátu</a:t>
            </a:r>
            <a:endParaRPr lang="en-US" sz="2853" spc="-57" dirty="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38262" y="4549543"/>
            <a:ext cx="6605738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Plány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společných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zařízení</a:t>
            </a:r>
            <a:endParaRPr lang="en-US" sz="2853" spc="-57" dirty="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085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6771" y="6159289"/>
            <a:ext cx="2436808" cy="972971"/>
            <a:chOff x="0" y="0"/>
            <a:chExt cx="922973" cy="378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43274" y="6159289"/>
            <a:ext cx="2403058" cy="972971"/>
            <a:chOff x="0" y="0"/>
            <a:chExt cx="922973" cy="3788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31618" y="6159289"/>
            <a:ext cx="2427836" cy="972971"/>
            <a:chOff x="0" y="0"/>
            <a:chExt cx="922973" cy="3788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03408" y="6159289"/>
            <a:ext cx="2426170" cy="972971"/>
            <a:chOff x="0" y="0"/>
            <a:chExt cx="922973" cy="3788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96978" y="6159289"/>
            <a:ext cx="2426170" cy="972971"/>
            <a:chOff x="0" y="0"/>
            <a:chExt cx="922973" cy="3788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766494" y="9340175"/>
            <a:ext cx="21820987" cy="946825"/>
            <a:chOff x="0" y="0"/>
            <a:chExt cx="6110362" cy="2651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10362" cy="265132"/>
            </a:xfrm>
            <a:custGeom>
              <a:avLst/>
              <a:gdLst/>
              <a:ahLst/>
              <a:cxnLst/>
              <a:rect l="l" t="t" r="r" b="b"/>
              <a:pathLst>
                <a:path w="6110362" h="265132">
                  <a:moveTo>
                    <a:pt x="0" y="0"/>
                  </a:moveTo>
                  <a:lnTo>
                    <a:pt x="6110362" y="0"/>
                  </a:lnTo>
                  <a:lnTo>
                    <a:pt x="6110362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110362" cy="303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766494" y="-816076"/>
            <a:ext cx="21820987" cy="1762900"/>
            <a:chOff x="0" y="0"/>
            <a:chExt cx="6110362" cy="4936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10362" cy="493651"/>
            </a:xfrm>
            <a:custGeom>
              <a:avLst/>
              <a:gdLst/>
              <a:ahLst/>
              <a:cxnLst/>
              <a:rect l="l" t="t" r="r" b="b"/>
              <a:pathLst>
                <a:path w="6110362" h="493651">
                  <a:moveTo>
                    <a:pt x="0" y="0"/>
                  </a:moveTo>
                  <a:lnTo>
                    <a:pt x="6110362" y="0"/>
                  </a:lnTo>
                  <a:lnTo>
                    <a:pt x="6110362" y="493651"/>
                  </a:lnTo>
                  <a:lnTo>
                    <a:pt x="0" y="493651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6110362" cy="531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1465679" y="1657467"/>
            <a:ext cx="2087815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Inovativní postupy pro zabezpečení činností k ochraně krajiny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42149" y="6286500"/>
            <a:ext cx="2072419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Pavel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D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OUBEK</a:t>
            </a: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87533" y="6286500"/>
            <a:ext cx="2719569" cy="64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Michal </a:t>
            </a: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P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OCHOP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088370" y="6286500"/>
            <a:ext cx="2462768" cy="64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Michal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OTOČEK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070902" y="6286500"/>
            <a:ext cx="2329220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Veronika S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OBOTKOVÁ</a:t>
            </a: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030755" y="6286500"/>
            <a:ext cx="2072419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Richard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ALNÝ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241836C8-0380-21AC-8266-9983CED42502}"/>
              </a:ext>
            </a:extLst>
          </p:cNvPr>
          <p:cNvSpPr/>
          <p:nvPr/>
        </p:nvSpPr>
        <p:spPr>
          <a:xfrm>
            <a:off x="581403" y="8298884"/>
            <a:ext cx="2940554" cy="730816"/>
          </a:xfrm>
          <a:custGeom>
            <a:avLst/>
            <a:gdLst/>
            <a:ahLst/>
            <a:cxnLst/>
            <a:rect l="l" t="t" r="r" b="b"/>
            <a:pathLst>
              <a:path w="3177886" h="822278">
                <a:moveTo>
                  <a:pt x="0" y="0"/>
                </a:moveTo>
                <a:lnTo>
                  <a:pt x="3177886" y="0"/>
                </a:lnTo>
                <a:lnTo>
                  <a:pt x="3177886" y="822278"/>
                </a:lnTo>
                <a:lnTo>
                  <a:pt x="0" y="822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565192DC-C57E-F25F-B783-835C4737A694}"/>
              </a:ext>
            </a:extLst>
          </p:cNvPr>
          <p:cNvSpPr/>
          <p:nvPr/>
        </p:nvSpPr>
        <p:spPr>
          <a:xfrm>
            <a:off x="3810015" y="7575986"/>
            <a:ext cx="2904522" cy="1681733"/>
          </a:xfrm>
          <a:custGeom>
            <a:avLst/>
            <a:gdLst/>
            <a:ahLst/>
            <a:cxnLst/>
            <a:rect l="l" t="t" r="r" b="b"/>
            <a:pathLst>
              <a:path w="2904522" h="1681733">
                <a:moveTo>
                  <a:pt x="0" y="0"/>
                </a:moveTo>
                <a:lnTo>
                  <a:pt x="2904523" y="0"/>
                </a:lnTo>
                <a:lnTo>
                  <a:pt x="2904523" y="1681733"/>
                </a:lnTo>
                <a:lnTo>
                  <a:pt x="0" y="1681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03"/>
            </a:stretch>
          </a:blipFill>
        </p:spPr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F76CC02F-D150-DEF4-E968-DAEFA8CCABBD}"/>
              </a:ext>
            </a:extLst>
          </p:cNvPr>
          <p:cNvSpPr/>
          <p:nvPr/>
        </p:nvSpPr>
        <p:spPr>
          <a:xfrm>
            <a:off x="10224490" y="8116665"/>
            <a:ext cx="1379773" cy="1082886"/>
          </a:xfrm>
          <a:custGeom>
            <a:avLst/>
            <a:gdLst/>
            <a:ahLst/>
            <a:cxnLst/>
            <a:rect l="l" t="t" r="r" b="b"/>
            <a:pathLst>
              <a:path w="1252921" h="1012635">
                <a:moveTo>
                  <a:pt x="0" y="0"/>
                </a:moveTo>
                <a:lnTo>
                  <a:pt x="1252921" y="0"/>
                </a:lnTo>
                <a:lnTo>
                  <a:pt x="1252921" y="1012635"/>
                </a:lnTo>
                <a:lnTo>
                  <a:pt x="0" y="101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D45737D7-F61B-557E-FEBA-3CFB51A1874E}"/>
              </a:ext>
            </a:extLst>
          </p:cNvPr>
          <p:cNvSpPr/>
          <p:nvPr/>
        </p:nvSpPr>
        <p:spPr>
          <a:xfrm>
            <a:off x="12303655" y="8146295"/>
            <a:ext cx="3301802" cy="680997"/>
          </a:xfrm>
          <a:custGeom>
            <a:avLst/>
            <a:gdLst/>
            <a:ahLst/>
            <a:cxnLst/>
            <a:rect l="l" t="t" r="r" b="b"/>
            <a:pathLst>
              <a:path w="3301802" h="680997">
                <a:moveTo>
                  <a:pt x="0" y="0"/>
                </a:moveTo>
                <a:lnTo>
                  <a:pt x="3301802" y="0"/>
                </a:lnTo>
                <a:lnTo>
                  <a:pt x="3301802" y="680997"/>
                </a:lnTo>
                <a:lnTo>
                  <a:pt x="0" y="6809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53" name="Obrázek 52">
            <a:extLst>
              <a:ext uri="{FF2B5EF4-FFF2-40B4-BE49-F238E27FC236}">
                <a16:creationId xmlns:a16="http://schemas.microsoft.com/office/drawing/2014/main" id="{9685C93D-89CA-F024-7500-527931646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710" y="8298884"/>
            <a:ext cx="2403058" cy="740266"/>
          </a:xfrm>
          <a:prstGeom prst="rect">
            <a:avLst/>
          </a:prstGeom>
          <a:ln>
            <a:noFill/>
          </a:ln>
        </p:spPr>
      </p:pic>
      <p:sp>
        <p:nvSpPr>
          <p:cNvPr id="54" name="Obdélník 53">
            <a:extLst>
              <a:ext uri="{FF2B5EF4-FFF2-40B4-BE49-F238E27FC236}">
                <a16:creationId xmlns:a16="http://schemas.microsoft.com/office/drawing/2014/main" id="{5C45101F-602B-A19F-9F7A-0C8C89E0AA2D}"/>
              </a:ext>
            </a:extLst>
          </p:cNvPr>
          <p:cNvSpPr/>
          <p:nvPr/>
        </p:nvSpPr>
        <p:spPr>
          <a:xfrm>
            <a:off x="2206723" y="3822705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0F60F04F-5D75-31D6-ECE3-7A0DC23D5BD5}"/>
              </a:ext>
            </a:extLst>
          </p:cNvPr>
          <p:cNvSpPr/>
          <p:nvPr/>
        </p:nvSpPr>
        <p:spPr>
          <a:xfrm>
            <a:off x="5134708" y="3825433"/>
            <a:ext cx="2404724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AC79431B-F1DB-34CE-A36C-91D5EDE2B198}"/>
              </a:ext>
            </a:extLst>
          </p:cNvPr>
          <p:cNvSpPr/>
          <p:nvPr/>
        </p:nvSpPr>
        <p:spPr>
          <a:xfrm>
            <a:off x="8024718" y="3833214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BE6C82DB-3331-138A-55E4-250779A9263D}"/>
              </a:ext>
            </a:extLst>
          </p:cNvPr>
          <p:cNvSpPr/>
          <p:nvPr/>
        </p:nvSpPr>
        <p:spPr>
          <a:xfrm>
            <a:off x="10903360" y="3833214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B6184BAE-4921-4FB8-C7C7-0C9B93949544}"/>
              </a:ext>
            </a:extLst>
          </p:cNvPr>
          <p:cNvSpPr/>
          <p:nvPr/>
        </p:nvSpPr>
        <p:spPr>
          <a:xfrm>
            <a:off x="13796978" y="3822705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9" name="Grafický objekt 58" descr="Profil ženy se souvislou výplní">
            <a:extLst>
              <a:ext uri="{FF2B5EF4-FFF2-40B4-BE49-F238E27FC236}">
                <a16:creationId xmlns:a16="http://schemas.microsoft.com/office/drawing/2014/main" id="{A89DC159-8FD3-E33D-9D36-788FF9C79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24302" y="4104105"/>
            <a:ext cx="2379865" cy="2379863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7AF9013A-EDF8-124B-9173-6DC5A72F6C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70142" y="4390783"/>
            <a:ext cx="1679842" cy="1773165"/>
          </a:xfrm>
          <a:prstGeom prst="rect">
            <a:avLst/>
          </a:prstGeom>
        </p:spPr>
      </p:pic>
      <p:pic>
        <p:nvPicPr>
          <p:cNvPr id="61" name="Obrázek 60">
            <a:extLst>
              <a:ext uri="{FF2B5EF4-FFF2-40B4-BE49-F238E27FC236}">
                <a16:creationId xmlns:a16="http://schemas.microsoft.com/office/drawing/2014/main" id="{E8B52FFC-8AB0-27F8-A184-26D6B44991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9887" y="4388008"/>
            <a:ext cx="1679842" cy="1773165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820DB583-B6DA-5DBA-E9D0-41374245D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2065" y="4396946"/>
            <a:ext cx="1679842" cy="1773165"/>
          </a:xfrm>
          <a:prstGeom prst="rect">
            <a:avLst/>
          </a:prstGeom>
        </p:spPr>
      </p:pic>
      <p:pic>
        <p:nvPicPr>
          <p:cNvPr id="63" name="Obrázek 62">
            <a:extLst>
              <a:ext uri="{FF2B5EF4-FFF2-40B4-BE49-F238E27FC236}">
                <a16:creationId xmlns:a16="http://schemas.microsoft.com/office/drawing/2014/main" id="{C6714188-93BF-6C6E-1495-140B71568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1475" y="4407455"/>
            <a:ext cx="1679842" cy="1773165"/>
          </a:xfrm>
          <a:prstGeom prst="rect">
            <a:avLst/>
          </a:prstGeom>
        </p:spPr>
      </p:pic>
      <p:sp>
        <p:nvSpPr>
          <p:cNvPr id="64" name="TextBox 42">
            <a:extLst>
              <a:ext uri="{FF2B5EF4-FFF2-40B4-BE49-F238E27FC236}">
                <a16:creationId xmlns:a16="http://schemas.microsoft.com/office/drawing/2014/main" id="{AB6D728B-3D82-184B-A129-3EE30821D3E2}"/>
              </a:ext>
            </a:extLst>
          </p:cNvPr>
          <p:cNvSpPr txBox="1"/>
          <p:nvPr/>
        </p:nvSpPr>
        <p:spPr>
          <a:xfrm>
            <a:off x="6461781" y="2774925"/>
            <a:ext cx="5364438" cy="41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718F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Moderátor</a:t>
            </a:r>
            <a:r>
              <a:rPr lang="en-US" sz="2400" b="1" dirty="0">
                <a:solidFill>
                  <a:srgbClr val="718F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 Petr Egreši</a:t>
            </a:r>
          </a:p>
        </p:txBody>
      </p:sp>
      <p:sp>
        <p:nvSpPr>
          <p:cNvPr id="65" name="Freeform 47">
            <a:extLst>
              <a:ext uri="{FF2B5EF4-FFF2-40B4-BE49-F238E27FC236}">
                <a16:creationId xmlns:a16="http://schemas.microsoft.com/office/drawing/2014/main" id="{6EF59AF3-9EFA-471E-4B1C-ACD15972493C}"/>
              </a:ext>
            </a:extLst>
          </p:cNvPr>
          <p:cNvSpPr/>
          <p:nvPr/>
        </p:nvSpPr>
        <p:spPr>
          <a:xfrm>
            <a:off x="16108066" y="8186340"/>
            <a:ext cx="1798934" cy="917456"/>
          </a:xfrm>
          <a:custGeom>
            <a:avLst/>
            <a:gdLst/>
            <a:ahLst/>
            <a:cxnLst/>
            <a:rect l="l" t="t" r="r" b="b"/>
            <a:pathLst>
              <a:path w="1798934" h="917456">
                <a:moveTo>
                  <a:pt x="0" y="0"/>
                </a:moveTo>
                <a:lnTo>
                  <a:pt x="1798934" y="0"/>
                </a:lnTo>
                <a:lnTo>
                  <a:pt x="1798934" y="917456"/>
                </a:lnTo>
                <a:lnTo>
                  <a:pt x="0" y="917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03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17814" y="-315404"/>
            <a:ext cx="3964281" cy="10917809"/>
            <a:chOff x="0" y="0"/>
            <a:chExt cx="1044090" cy="2875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787537" y="3999262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96731" y="447246"/>
            <a:ext cx="5972616" cy="9392508"/>
          </a:xfrm>
          <a:custGeom>
            <a:avLst/>
            <a:gdLst/>
            <a:ahLst/>
            <a:cxnLst/>
            <a:rect l="l" t="t" r="r" b="b"/>
            <a:pathLst>
              <a:path w="5972616" h="9392508">
                <a:moveTo>
                  <a:pt x="0" y="0"/>
                </a:moveTo>
                <a:lnTo>
                  <a:pt x="5972616" y="0"/>
                </a:lnTo>
                <a:lnTo>
                  <a:pt x="5972616" y="9392508"/>
                </a:lnTo>
                <a:lnTo>
                  <a:pt x="0" y="9392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86" r="-9186"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787537" y="4624768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787537" y="5250005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550547"/>
            <a:ext cx="7432816" cy="110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17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Hlavní</a:t>
            </a:r>
            <a:r>
              <a:rPr lang="en-US" sz="54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témata</a:t>
            </a:r>
            <a:endParaRPr lang="en-US" sz="5400" dirty="0">
              <a:solidFill>
                <a:srgbClr val="051D4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38262" y="3924036"/>
            <a:ext cx="9126887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Obnova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katastrálního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operátu</a:t>
            </a:r>
            <a:endParaRPr lang="en-US" sz="2853" spc="-57" dirty="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38262" y="4549543"/>
            <a:ext cx="6605738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Plány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společných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zařízení</a:t>
            </a:r>
            <a:endParaRPr lang="en-US" sz="2853" spc="-57" dirty="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538262" y="5174780"/>
            <a:ext cx="6967851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Dokumentace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technického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řešení</a:t>
            </a:r>
            <a:endParaRPr lang="en-US" sz="2853" spc="-57" dirty="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226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6771" y="6159289"/>
            <a:ext cx="2436808" cy="972971"/>
            <a:chOff x="0" y="0"/>
            <a:chExt cx="922973" cy="378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43274" y="6159289"/>
            <a:ext cx="2403058" cy="972971"/>
            <a:chOff x="0" y="0"/>
            <a:chExt cx="922973" cy="3788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31618" y="6159289"/>
            <a:ext cx="2427836" cy="972971"/>
            <a:chOff x="0" y="0"/>
            <a:chExt cx="922973" cy="3788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03408" y="6159289"/>
            <a:ext cx="2426170" cy="972971"/>
            <a:chOff x="0" y="0"/>
            <a:chExt cx="922973" cy="3788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96978" y="6159289"/>
            <a:ext cx="2426170" cy="972971"/>
            <a:chOff x="0" y="0"/>
            <a:chExt cx="922973" cy="3788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766494" y="9340175"/>
            <a:ext cx="21820987" cy="946825"/>
            <a:chOff x="0" y="0"/>
            <a:chExt cx="6110362" cy="2651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10362" cy="265132"/>
            </a:xfrm>
            <a:custGeom>
              <a:avLst/>
              <a:gdLst/>
              <a:ahLst/>
              <a:cxnLst/>
              <a:rect l="l" t="t" r="r" b="b"/>
              <a:pathLst>
                <a:path w="6110362" h="265132">
                  <a:moveTo>
                    <a:pt x="0" y="0"/>
                  </a:moveTo>
                  <a:lnTo>
                    <a:pt x="6110362" y="0"/>
                  </a:lnTo>
                  <a:lnTo>
                    <a:pt x="6110362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110362" cy="303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766494" y="-816076"/>
            <a:ext cx="21820987" cy="1762900"/>
            <a:chOff x="0" y="0"/>
            <a:chExt cx="6110362" cy="4936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10362" cy="493651"/>
            </a:xfrm>
            <a:custGeom>
              <a:avLst/>
              <a:gdLst/>
              <a:ahLst/>
              <a:cxnLst/>
              <a:rect l="l" t="t" r="r" b="b"/>
              <a:pathLst>
                <a:path w="6110362" h="493651">
                  <a:moveTo>
                    <a:pt x="0" y="0"/>
                  </a:moveTo>
                  <a:lnTo>
                    <a:pt x="6110362" y="0"/>
                  </a:lnTo>
                  <a:lnTo>
                    <a:pt x="6110362" y="493651"/>
                  </a:lnTo>
                  <a:lnTo>
                    <a:pt x="0" y="493651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6110362" cy="531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1465679" y="1657467"/>
            <a:ext cx="2087815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Inovativní postupy pro zabezpečení činností k ochraně krajiny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42149" y="6286500"/>
            <a:ext cx="2072419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Pavel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D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OUBEK</a:t>
            </a: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87533" y="6286500"/>
            <a:ext cx="2719569" cy="64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Michal </a:t>
            </a: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P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OCHOP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088370" y="6286500"/>
            <a:ext cx="2462768" cy="64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Michal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OTOČEK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070902" y="6286500"/>
            <a:ext cx="2329220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Veronika S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OBOTKOVÁ</a:t>
            </a: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030755" y="6286500"/>
            <a:ext cx="2072419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Richard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ALNÝ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241836C8-0380-21AC-8266-9983CED42502}"/>
              </a:ext>
            </a:extLst>
          </p:cNvPr>
          <p:cNvSpPr/>
          <p:nvPr/>
        </p:nvSpPr>
        <p:spPr>
          <a:xfrm>
            <a:off x="581403" y="8298884"/>
            <a:ext cx="2940554" cy="730816"/>
          </a:xfrm>
          <a:custGeom>
            <a:avLst/>
            <a:gdLst/>
            <a:ahLst/>
            <a:cxnLst/>
            <a:rect l="l" t="t" r="r" b="b"/>
            <a:pathLst>
              <a:path w="3177886" h="822278">
                <a:moveTo>
                  <a:pt x="0" y="0"/>
                </a:moveTo>
                <a:lnTo>
                  <a:pt x="3177886" y="0"/>
                </a:lnTo>
                <a:lnTo>
                  <a:pt x="3177886" y="822278"/>
                </a:lnTo>
                <a:lnTo>
                  <a:pt x="0" y="822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565192DC-C57E-F25F-B783-835C4737A694}"/>
              </a:ext>
            </a:extLst>
          </p:cNvPr>
          <p:cNvSpPr/>
          <p:nvPr/>
        </p:nvSpPr>
        <p:spPr>
          <a:xfrm>
            <a:off x="3810015" y="7575986"/>
            <a:ext cx="2904522" cy="1681733"/>
          </a:xfrm>
          <a:custGeom>
            <a:avLst/>
            <a:gdLst/>
            <a:ahLst/>
            <a:cxnLst/>
            <a:rect l="l" t="t" r="r" b="b"/>
            <a:pathLst>
              <a:path w="2904522" h="1681733">
                <a:moveTo>
                  <a:pt x="0" y="0"/>
                </a:moveTo>
                <a:lnTo>
                  <a:pt x="2904523" y="0"/>
                </a:lnTo>
                <a:lnTo>
                  <a:pt x="2904523" y="1681733"/>
                </a:lnTo>
                <a:lnTo>
                  <a:pt x="0" y="1681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03"/>
            </a:stretch>
          </a:blipFill>
        </p:spPr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F76CC02F-D150-DEF4-E968-DAEFA8CCABBD}"/>
              </a:ext>
            </a:extLst>
          </p:cNvPr>
          <p:cNvSpPr/>
          <p:nvPr/>
        </p:nvSpPr>
        <p:spPr>
          <a:xfrm>
            <a:off x="10224490" y="8116665"/>
            <a:ext cx="1379773" cy="1082886"/>
          </a:xfrm>
          <a:custGeom>
            <a:avLst/>
            <a:gdLst/>
            <a:ahLst/>
            <a:cxnLst/>
            <a:rect l="l" t="t" r="r" b="b"/>
            <a:pathLst>
              <a:path w="1252921" h="1012635">
                <a:moveTo>
                  <a:pt x="0" y="0"/>
                </a:moveTo>
                <a:lnTo>
                  <a:pt x="1252921" y="0"/>
                </a:lnTo>
                <a:lnTo>
                  <a:pt x="1252921" y="1012635"/>
                </a:lnTo>
                <a:lnTo>
                  <a:pt x="0" y="101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D45737D7-F61B-557E-FEBA-3CFB51A1874E}"/>
              </a:ext>
            </a:extLst>
          </p:cNvPr>
          <p:cNvSpPr/>
          <p:nvPr/>
        </p:nvSpPr>
        <p:spPr>
          <a:xfrm>
            <a:off x="12303655" y="8146295"/>
            <a:ext cx="3301802" cy="680997"/>
          </a:xfrm>
          <a:custGeom>
            <a:avLst/>
            <a:gdLst/>
            <a:ahLst/>
            <a:cxnLst/>
            <a:rect l="l" t="t" r="r" b="b"/>
            <a:pathLst>
              <a:path w="3301802" h="680997">
                <a:moveTo>
                  <a:pt x="0" y="0"/>
                </a:moveTo>
                <a:lnTo>
                  <a:pt x="3301802" y="0"/>
                </a:lnTo>
                <a:lnTo>
                  <a:pt x="3301802" y="680997"/>
                </a:lnTo>
                <a:lnTo>
                  <a:pt x="0" y="6809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53" name="Obrázek 52">
            <a:extLst>
              <a:ext uri="{FF2B5EF4-FFF2-40B4-BE49-F238E27FC236}">
                <a16:creationId xmlns:a16="http://schemas.microsoft.com/office/drawing/2014/main" id="{9685C93D-89CA-F024-7500-527931646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710" y="8298884"/>
            <a:ext cx="2403058" cy="740266"/>
          </a:xfrm>
          <a:prstGeom prst="rect">
            <a:avLst/>
          </a:prstGeom>
          <a:ln>
            <a:noFill/>
          </a:ln>
        </p:spPr>
      </p:pic>
      <p:sp>
        <p:nvSpPr>
          <p:cNvPr id="54" name="Obdélník 53">
            <a:extLst>
              <a:ext uri="{FF2B5EF4-FFF2-40B4-BE49-F238E27FC236}">
                <a16:creationId xmlns:a16="http://schemas.microsoft.com/office/drawing/2014/main" id="{5C45101F-602B-A19F-9F7A-0C8C89E0AA2D}"/>
              </a:ext>
            </a:extLst>
          </p:cNvPr>
          <p:cNvSpPr/>
          <p:nvPr/>
        </p:nvSpPr>
        <p:spPr>
          <a:xfrm>
            <a:off x="2206723" y="3822705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0F60F04F-5D75-31D6-ECE3-7A0DC23D5BD5}"/>
              </a:ext>
            </a:extLst>
          </p:cNvPr>
          <p:cNvSpPr/>
          <p:nvPr/>
        </p:nvSpPr>
        <p:spPr>
          <a:xfrm>
            <a:off x="5134708" y="3825433"/>
            <a:ext cx="2404724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AC79431B-F1DB-34CE-A36C-91D5EDE2B198}"/>
              </a:ext>
            </a:extLst>
          </p:cNvPr>
          <p:cNvSpPr/>
          <p:nvPr/>
        </p:nvSpPr>
        <p:spPr>
          <a:xfrm>
            <a:off x="8024718" y="3833214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BE6C82DB-3331-138A-55E4-250779A9263D}"/>
              </a:ext>
            </a:extLst>
          </p:cNvPr>
          <p:cNvSpPr/>
          <p:nvPr/>
        </p:nvSpPr>
        <p:spPr>
          <a:xfrm>
            <a:off x="10903360" y="3833214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B6184BAE-4921-4FB8-C7C7-0C9B93949544}"/>
              </a:ext>
            </a:extLst>
          </p:cNvPr>
          <p:cNvSpPr/>
          <p:nvPr/>
        </p:nvSpPr>
        <p:spPr>
          <a:xfrm>
            <a:off x="13796978" y="3822705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9" name="Grafický objekt 58" descr="Profil ženy se souvislou výplní">
            <a:extLst>
              <a:ext uri="{FF2B5EF4-FFF2-40B4-BE49-F238E27FC236}">
                <a16:creationId xmlns:a16="http://schemas.microsoft.com/office/drawing/2014/main" id="{A89DC159-8FD3-E33D-9D36-788FF9C79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24302" y="4104105"/>
            <a:ext cx="2379865" cy="2379863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7AF9013A-EDF8-124B-9173-6DC5A72F6C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70142" y="4390783"/>
            <a:ext cx="1679842" cy="1773165"/>
          </a:xfrm>
          <a:prstGeom prst="rect">
            <a:avLst/>
          </a:prstGeom>
        </p:spPr>
      </p:pic>
      <p:pic>
        <p:nvPicPr>
          <p:cNvPr id="61" name="Obrázek 60">
            <a:extLst>
              <a:ext uri="{FF2B5EF4-FFF2-40B4-BE49-F238E27FC236}">
                <a16:creationId xmlns:a16="http://schemas.microsoft.com/office/drawing/2014/main" id="{E8B52FFC-8AB0-27F8-A184-26D6B44991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9887" y="4388008"/>
            <a:ext cx="1679842" cy="1773165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820DB583-B6DA-5DBA-E9D0-41374245D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2065" y="4396946"/>
            <a:ext cx="1679842" cy="1773165"/>
          </a:xfrm>
          <a:prstGeom prst="rect">
            <a:avLst/>
          </a:prstGeom>
        </p:spPr>
      </p:pic>
      <p:pic>
        <p:nvPicPr>
          <p:cNvPr id="63" name="Obrázek 62">
            <a:extLst>
              <a:ext uri="{FF2B5EF4-FFF2-40B4-BE49-F238E27FC236}">
                <a16:creationId xmlns:a16="http://schemas.microsoft.com/office/drawing/2014/main" id="{C6714188-93BF-6C6E-1495-140B71568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1475" y="4407455"/>
            <a:ext cx="1679842" cy="1773165"/>
          </a:xfrm>
          <a:prstGeom prst="rect">
            <a:avLst/>
          </a:prstGeom>
        </p:spPr>
      </p:pic>
      <p:sp>
        <p:nvSpPr>
          <p:cNvPr id="64" name="TextBox 42">
            <a:extLst>
              <a:ext uri="{FF2B5EF4-FFF2-40B4-BE49-F238E27FC236}">
                <a16:creationId xmlns:a16="http://schemas.microsoft.com/office/drawing/2014/main" id="{AB6D728B-3D82-184B-A129-3EE30821D3E2}"/>
              </a:ext>
            </a:extLst>
          </p:cNvPr>
          <p:cNvSpPr txBox="1"/>
          <p:nvPr/>
        </p:nvSpPr>
        <p:spPr>
          <a:xfrm>
            <a:off x="6461781" y="2774925"/>
            <a:ext cx="5364438" cy="41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718F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Moderátor</a:t>
            </a:r>
            <a:r>
              <a:rPr lang="en-US" sz="2400" b="1" dirty="0">
                <a:solidFill>
                  <a:srgbClr val="718F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 Petr Egreši</a:t>
            </a:r>
          </a:p>
        </p:txBody>
      </p:sp>
      <p:sp>
        <p:nvSpPr>
          <p:cNvPr id="65" name="Freeform 47">
            <a:extLst>
              <a:ext uri="{FF2B5EF4-FFF2-40B4-BE49-F238E27FC236}">
                <a16:creationId xmlns:a16="http://schemas.microsoft.com/office/drawing/2014/main" id="{6EF59AF3-9EFA-471E-4B1C-ACD15972493C}"/>
              </a:ext>
            </a:extLst>
          </p:cNvPr>
          <p:cNvSpPr/>
          <p:nvPr/>
        </p:nvSpPr>
        <p:spPr>
          <a:xfrm>
            <a:off x="16108066" y="8186340"/>
            <a:ext cx="1798934" cy="917456"/>
          </a:xfrm>
          <a:custGeom>
            <a:avLst/>
            <a:gdLst/>
            <a:ahLst/>
            <a:cxnLst/>
            <a:rect l="l" t="t" r="r" b="b"/>
            <a:pathLst>
              <a:path w="1798934" h="917456">
                <a:moveTo>
                  <a:pt x="0" y="0"/>
                </a:moveTo>
                <a:lnTo>
                  <a:pt x="1798934" y="0"/>
                </a:lnTo>
                <a:lnTo>
                  <a:pt x="1798934" y="917456"/>
                </a:lnTo>
                <a:lnTo>
                  <a:pt x="0" y="917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85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17814" y="-315404"/>
            <a:ext cx="3964281" cy="10917809"/>
            <a:chOff x="0" y="0"/>
            <a:chExt cx="1044090" cy="2875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787537" y="3999262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96731" y="447246"/>
            <a:ext cx="5972616" cy="9392508"/>
          </a:xfrm>
          <a:custGeom>
            <a:avLst/>
            <a:gdLst/>
            <a:ahLst/>
            <a:cxnLst/>
            <a:rect l="l" t="t" r="r" b="b"/>
            <a:pathLst>
              <a:path w="5972616" h="9392508">
                <a:moveTo>
                  <a:pt x="0" y="0"/>
                </a:moveTo>
                <a:lnTo>
                  <a:pt x="5972616" y="0"/>
                </a:lnTo>
                <a:lnTo>
                  <a:pt x="5972616" y="9392508"/>
                </a:lnTo>
                <a:lnTo>
                  <a:pt x="0" y="9392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86" r="-9186"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787537" y="4624768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787537" y="5250005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1787537" y="5864654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550547"/>
            <a:ext cx="7432816" cy="110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17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Hlavní</a:t>
            </a:r>
            <a:r>
              <a:rPr lang="en-US" sz="54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témata</a:t>
            </a:r>
            <a:endParaRPr lang="en-US" sz="5400" dirty="0">
              <a:solidFill>
                <a:srgbClr val="051D4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38262" y="3924036"/>
            <a:ext cx="9126887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Obnova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katastrálního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operátu</a:t>
            </a:r>
            <a:endParaRPr lang="en-US" sz="2853" spc="-57" dirty="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38262" y="4549543"/>
            <a:ext cx="6605738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Plány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společných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zařízení</a:t>
            </a:r>
            <a:endParaRPr lang="en-US" sz="2853" spc="-57" dirty="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538262" y="5174780"/>
            <a:ext cx="6967851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Dokumentace technického řešení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38262" y="5789429"/>
            <a:ext cx="8505905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Výměnný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53" spc="-5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formát</a:t>
            </a: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PÚ</a:t>
            </a:r>
          </a:p>
        </p:txBody>
      </p:sp>
    </p:spTree>
    <p:extLst>
      <p:ext uri="{BB962C8B-B14F-4D97-AF65-F5344CB8AC3E}">
        <p14:creationId xmlns:p14="http://schemas.microsoft.com/office/powerpoint/2010/main" val="28937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6771" y="6159289"/>
            <a:ext cx="2436808" cy="972971"/>
            <a:chOff x="0" y="0"/>
            <a:chExt cx="922973" cy="378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43274" y="6159289"/>
            <a:ext cx="2403058" cy="972971"/>
            <a:chOff x="0" y="0"/>
            <a:chExt cx="922973" cy="3788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31618" y="6159289"/>
            <a:ext cx="2427836" cy="972971"/>
            <a:chOff x="0" y="0"/>
            <a:chExt cx="922973" cy="3788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03408" y="6159289"/>
            <a:ext cx="2426170" cy="972971"/>
            <a:chOff x="0" y="0"/>
            <a:chExt cx="922973" cy="3788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16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96978" y="6159289"/>
            <a:ext cx="2426170" cy="972971"/>
            <a:chOff x="0" y="0"/>
            <a:chExt cx="922973" cy="3788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2973" cy="378867"/>
            </a:xfrm>
            <a:custGeom>
              <a:avLst/>
              <a:gdLst/>
              <a:ahLst/>
              <a:cxnLst/>
              <a:rect l="l" t="t" r="r" b="b"/>
              <a:pathLst>
                <a:path w="922973" h="378867">
                  <a:moveTo>
                    <a:pt x="0" y="0"/>
                  </a:moveTo>
                  <a:lnTo>
                    <a:pt x="922973" y="0"/>
                  </a:lnTo>
                  <a:lnTo>
                    <a:pt x="922973" y="378867"/>
                  </a:lnTo>
                  <a:lnTo>
                    <a:pt x="0" y="378867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22973" cy="4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766494" y="9340175"/>
            <a:ext cx="21820987" cy="946825"/>
            <a:chOff x="0" y="0"/>
            <a:chExt cx="6110362" cy="2651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10362" cy="265132"/>
            </a:xfrm>
            <a:custGeom>
              <a:avLst/>
              <a:gdLst/>
              <a:ahLst/>
              <a:cxnLst/>
              <a:rect l="l" t="t" r="r" b="b"/>
              <a:pathLst>
                <a:path w="6110362" h="265132">
                  <a:moveTo>
                    <a:pt x="0" y="0"/>
                  </a:moveTo>
                  <a:lnTo>
                    <a:pt x="6110362" y="0"/>
                  </a:lnTo>
                  <a:lnTo>
                    <a:pt x="6110362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110362" cy="303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766494" y="-816076"/>
            <a:ext cx="21820987" cy="1762900"/>
            <a:chOff x="0" y="0"/>
            <a:chExt cx="6110362" cy="4936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10362" cy="493651"/>
            </a:xfrm>
            <a:custGeom>
              <a:avLst/>
              <a:gdLst/>
              <a:ahLst/>
              <a:cxnLst/>
              <a:rect l="l" t="t" r="r" b="b"/>
              <a:pathLst>
                <a:path w="6110362" h="493651">
                  <a:moveTo>
                    <a:pt x="0" y="0"/>
                  </a:moveTo>
                  <a:lnTo>
                    <a:pt x="6110362" y="0"/>
                  </a:lnTo>
                  <a:lnTo>
                    <a:pt x="6110362" y="493651"/>
                  </a:lnTo>
                  <a:lnTo>
                    <a:pt x="0" y="493651"/>
                  </a:lnTo>
                  <a:close/>
                </a:path>
              </a:pathLst>
            </a:custGeom>
            <a:solidFill>
              <a:srgbClr val="354261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6110362" cy="531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1465679" y="1657467"/>
            <a:ext cx="2087815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Inovativní postupy pro zabezpečení činností k ochraně krajiny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42149" y="6286500"/>
            <a:ext cx="2072419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Pavel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D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OUBEK</a:t>
            </a: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87533" y="6286500"/>
            <a:ext cx="2719569" cy="64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Michal </a:t>
            </a: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P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OCHOP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088370" y="6286500"/>
            <a:ext cx="2462768" cy="64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Michal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OTOČEK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070902" y="6286500"/>
            <a:ext cx="2329220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Veronika S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OBOTKOVÁ</a:t>
            </a: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030755" y="6286500"/>
            <a:ext cx="2072419" cy="62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Richard </a:t>
            </a:r>
            <a:endParaRPr lang="cs-CZ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  <a:p>
            <a:pPr algn="ctr">
              <a:lnSpc>
                <a:spcPts val="2511"/>
              </a:lnSpc>
            </a:pPr>
            <a:r>
              <a:rPr lang="en-US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V</a:t>
            </a:r>
            <a:r>
              <a:rPr lang="cs-CZ" sz="1840" b="1" spc="34" dirty="0">
                <a:solidFill>
                  <a:srgbClr val="FDFDF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  <a:sym typeface="Poppins Bold"/>
              </a:rPr>
              <a:t>ALNÝ</a:t>
            </a:r>
            <a:endParaRPr lang="en-US" sz="1840" b="1" spc="34" dirty="0">
              <a:solidFill>
                <a:srgbClr val="FDFDFD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  <a:sym typeface="Poppins Bold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241836C8-0380-21AC-8266-9983CED42502}"/>
              </a:ext>
            </a:extLst>
          </p:cNvPr>
          <p:cNvSpPr/>
          <p:nvPr/>
        </p:nvSpPr>
        <p:spPr>
          <a:xfrm>
            <a:off x="581403" y="8298884"/>
            <a:ext cx="2940554" cy="730816"/>
          </a:xfrm>
          <a:custGeom>
            <a:avLst/>
            <a:gdLst/>
            <a:ahLst/>
            <a:cxnLst/>
            <a:rect l="l" t="t" r="r" b="b"/>
            <a:pathLst>
              <a:path w="3177886" h="822278">
                <a:moveTo>
                  <a:pt x="0" y="0"/>
                </a:moveTo>
                <a:lnTo>
                  <a:pt x="3177886" y="0"/>
                </a:lnTo>
                <a:lnTo>
                  <a:pt x="3177886" y="822278"/>
                </a:lnTo>
                <a:lnTo>
                  <a:pt x="0" y="822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565192DC-C57E-F25F-B783-835C4737A694}"/>
              </a:ext>
            </a:extLst>
          </p:cNvPr>
          <p:cNvSpPr/>
          <p:nvPr/>
        </p:nvSpPr>
        <p:spPr>
          <a:xfrm>
            <a:off x="3810015" y="7575986"/>
            <a:ext cx="2904522" cy="1681733"/>
          </a:xfrm>
          <a:custGeom>
            <a:avLst/>
            <a:gdLst/>
            <a:ahLst/>
            <a:cxnLst/>
            <a:rect l="l" t="t" r="r" b="b"/>
            <a:pathLst>
              <a:path w="2904522" h="1681733">
                <a:moveTo>
                  <a:pt x="0" y="0"/>
                </a:moveTo>
                <a:lnTo>
                  <a:pt x="2904523" y="0"/>
                </a:lnTo>
                <a:lnTo>
                  <a:pt x="2904523" y="1681733"/>
                </a:lnTo>
                <a:lnTo>
                  <a:pt x="0" y="1681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03"/>
            </a:stretch>
          </a:blipFill>
        </p:spPr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F76CC02F-D150-DEF4-E968-DAEFA8CCABBD}"/>
              </a:ext>
            </a:extLst>
          </p:cNvPr>
          <p:cNvSpPr/>
          <p:nvPr/>
        </p:nvSpPr>
        <p:spPr>
          <a:xfrm>
            <a:off x="10224490" y="8116665"/>
            <a:ext cx="1379773" cy="1082886"/>
          </a:xfrm>
          <a:custGeom>
            <a:avLst/>
            <a:gdLst/>
            <a:ahLst/>
            <a:cxnLst/>
            <a:rect l="l" t="t" r="r" b="b"/>
            <a:pathLst>
              <a:path w="1252921" h="1012635">
                <a:moveTo>
                  <a:pt x="0" y="0"/>
                </a:moveTo>
                <a:lnTo>
                  <a:pt x="1252921" y="0"/>
                </a:lnTo>
                <a:lnTo>
                  <a:pt x="1252921" y="1012635"/>
                </a:lnTo>
                <a:lnTo>
                  <a:pt x="0" y="101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D45737D7-F61B-557E-FEBA-3CFB51A1874E}"/>
              </a:ext>
            </a:extLst>
          </p:cNvPr>
          <p:cNvSpPr/>
          <p:nvPr/>
        </p:nvSpPr>
        <p:spPr>
          <a:xfrm>
            <a:off x="12303655" y="8146295"/>
            <a:ext cx="3301802" cy="680997"/>
          </a:xfrm>
          <a:custGeom>
            <a:avLst/>
            <a:gdLst/>
            <a:ahLst/>
            <a:cxnLst/>
            <a:rect l="l" t="t" r="r" b="b"/>
            <a:pathLst>
              <a:path w="3301802" h="680997">
                <a:moveTo>
                  <a:pt x="0" y="0"/>
                </a:moveTo>
                <a:lnTo>
                  <a:pt x="3301802" y="0"/>
                </a:lnTo>
                <a:lnTo>
                  <a:pt x="3301802" y="680997"/>
                </a:lnTo>
                <a:lnTo>
                  <a:pt x="0" y="6809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53" name="Obrázek 52">
            <a:extLst>
              <a:ext uri="{FF2B5EF4-FFF2-40B4-BE49-F238E27FC236}">
                <a16:creationId xmlns:a16="http://schemas.microsoft.com/office/drawing/2014/main" id="{9685C93D-89CA-F024-7500-527931646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710" y="8298884"/>
            <a:ext cx="2403058" cy="740266"/>
          </a:xfrm>
          <a:prstGeom prst="rect">
            <a:avLst/>
          </a:prstGeom>
          <a:ln>
            <a:noFill/>
          </a:ln>
        </p:spPr>
      </p:pic>
      <p:sp>
        <p:nvSpPr>
          <p:cNvPr id="54" name="Obdélník 53">
            <a:extLst>
              <a:ext uri="{FF2B5EF4-FFF2-40B4-BE49-F238E27FC236}">
                <a16:creationId xmlns:a16="http://schemas.microsoft.com/office/drawing/2014/main" id="{5C45101F-602B-A19F-9F7A-0C8C89E0AA2D}"/>
              </a:ext>
            </a:extLst>
          </p:cNvPr>
          <p:cNvSpPr/>
          <p:nvPr/>
        </p:nvSpPr>
        <p:spPr>
          <a:xfrm>
            <a:off x="2206723" y="3822705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0F60F04F-5D75-31D6-ECE3-7A0DC23D5BD5}"/>
              </a:ext>
            </a:extLst>
          </p:cNvPr>
          <p:cNvSpPr/>
          <p:nvPr/>
        </p:nvSpPr>
        <p:spPr>
          <a:xfrm>
            <a:off x="5134708" y="3825433"/>
            <a:ext cx="2404724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AC79431B-F1DB-34CE-A36C-91D5EDE2B198}"/>
              </a:ext>
            </a:extLst>
          </p:cNvPr>
          <p:cNvSpPr/>
          <p:nvPr/>
        </p:nvSpPr>
        <p:spPr>
          <a:xfrm>
            <a:off x="8024718" y="3833214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BE6C82DB-3331-138A-55E4-250779A9263D}"/>
              </a:ext>
            </a:extLst>
          </p:cNvPr>
          <p:cNvSpPr/>
          <p:nvPr/>
        </p:nvSpPr>
        <p:spPr>
          <a:xfrm>
            <a:off x="10903360" y="3833214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B6184BAE-4921-4FB8-C7C7-0C9B93949544}"/>
              </a:ext>
            </a:extLst>
          </p:cNvPr>
          <p:cNvSpPr/>
          <p:nvPr/>
        </p:nvSpPr>
        <p:spPr>
          <a:xfrm>
            <a:off x="13796978" y="3822705"/>
            <a:ext cx="2426170" cy="2347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9" name="Grafický objekt 58" descr="Profil ženy se souvislou výplní">
            <a:extLst>
              <a:ext uri="{FF2B5EF4-FFF2-40B4-BE49-F238E27FC236}">
                <a16:creationId xmlns:a16="http://schemas.microsoft.com/office/drawing/2014/main" id="{A89DC159-8FD3-E33D-9D36-788FF9C79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24302" y="4104105"/>
            <a:ext cx="2379865" cy="2379863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7AF9013A-EDF8-124B-9173-6DC5A72F6C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70142" y="4390783"/>
            <a:ext cx="1679842" cy="1773165"/>
          </a:xfrm>
          <a:prstGeom prst="rect">
            <a:avLst/>
          </a:prstGeom>
        </p:spPr>
      </p:pic>
      <p:pic>
        <p:nvPicPr>
          <p:cNvPr id="61" name="Obrázek 60">
            <a:extLst>
              <a:ext uri="{FF2B5EF4-FFF2-40B4-BE49-F238E27FC236}">
                <a16:creationId xmlns:a16="http://schemas.microsoft.com/office/drawing/2014/main" id="{E8B52FFC-8AB0-27F8-A184-26D6B44991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9887" y="4388008"/>
            <a:ext cx="1679842" cy="1773165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820DB583-B6DA-5DBA-E9D0-41374245D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2065" y="4396946"/>
            <a:ext cx="1679842" cy="1773165"/>
          </a:xfrm>
          <a:prstGeom prst="rect">
            <a:avLst/>
          </a:prstGeom>
        </p:spPr>
      </p:pic>
      <p:pic>
        <p:nvPicPr>
          <p:cNvPr id="63" name="Obrázek 62">
            <a:extLst>
              <a:ext uri="{FF2B5EF4-FFF2-40B4-BE49-F238E27FC236}">
                <a16:creationId xmlns:a16="http://schemas.microsoft.com/office/drawing/2014/main" id="{C6714188-93BF-6C6E-1495-140B71568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1475" y="4407455"/>
            <a:ext cx="1679842" cy="1773165"/>
          </a:xfrm>
          <a:prstGeom prst="rect">
            <a:avLst/>
          </a:prstGeom>
        </p:spPr>
      </p:pic>
      <p:sp>
        <p:nvSpPr>
          <p:cNvPr id="64" name="TextBox 42">
            <a:extLst>
              <a:ext uri="{FF2B5EF4-FFF2-40B4-BE49-F238E27FC236}">
                <a16:creationId xmlns:a16="http://schemas.microsoft.com/office/drawing/2014/main" id="{AB6D728B-3D82-184B-A129-3EE30821D3E2}"/>
              </a:ext>
            </a:extLst>
          </p:cNvPr>
          <p:cNvSpPr txBox="1"/>
          <p:nvPr/>
        </p:nvSpPr>
        <p:spPr>
          <a:xfrm>
            <a:off x="6461781" y="2774925"/>
            <a:ext cx="5364438" cy="41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718F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Moderátor</a:t>
            </a:r>
            <a:r>
              <a:rPr lang="en-US" sz="2400" b="1" dirty="0">
                <a:solidFill>
                  <a:srgbClr val="718F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 Petr Egreši</a:t>
            </a:r>
          </a:p>
        </p:txBody>
      </p:sp>
      <p:sp>
        <p:nvSpPr>
          <p:cNvPr id="65" name="Freeform 47">
            <a:extLst>
              <a:ext uri="{FF2B5EF4-FFF2-40B4-BE49-F238E27FC236}">
                <a16:creationId xmlns:a16="http://schemas.microsoft.com/office/drawing/2014/main" id="{6EF59AF3-9EFA-471E-4B1C-ACD15972493C}"/>
              </a:ext>
            </a:extLst>
          </p:cNvPr>
          <p:cNvSpPr/>
          <p:nvPr/>
        </p:nvSpPr>
        <p:spPr>
          <a:xfrm>
            <a:off x="16108066" y="8186340"/>
            <a:ext cx="1798934" cy="917456"/>
          </a:xfrm>
          <a:custGeom>
            <a:avLst/>
            <a:gdLst/>
            <a:ahLst/>
            <a:cxnLst/>
            <a:rect l="l" t="t" r="r" b="b"/>
            <a:pathLst>
              <a:path w="1798934" h="917456">
                <a:moveTo>
                  <a:pt x="0" y="0"/>
                </a:moveTo>
                <a:lnTo>
                  <a:pt x="1798934" y="0"/>
                </a:lnTo>
                <a:lnTo>
                  <a:pt x="1798934" y="917456"/>
                </a:lnTo>
                <a:lnTo>
                  <a:pt x="0" y="917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034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30bf4c-7d0e-4728-ac38-8ec30312c613" xsi:nil="true"/>
    <lcf76f155ced4ddcb4097134ff3c332f xmlns="299abc7f-d377-4404-be4d-881a1d984be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80F5F6C5CE5F4782D8DC573FB786A0" ma:contentTypeVersion="13" ma:contentTypeDescription="Vytvoří nový dokument" ma:contentTypeScope="" ma:versionID="8f1c1ee6f0bc588406fff82de8573727">
  <xsd:schema xmlns:xsd="http://www.w3.org/2001/XMLSchema" xmlns:xs="http://www.w3.org/2001/XMLSchema" xmlns:p="http://schemas.microsoft.com/office/2006/metadata/properties" xmlns:ns2="299abc7f-d377-4404-be4d-881a1d984be2" xmlns:ns3="f330bf4c-7d0e-4728-ac38-8ec30312c613" targetNamespace="http://schemas.microsoft.com/office/2006/metadata/properties" ma:root="true" ma:fieldsID="effd47bae665a3bdd31da58245c59774" ns2:_="" ns3:_="">
    <xsd:import namespace="299abc7f-d377-4404-be4d-881a1d984be2"/>
    <xsd:import namespace="f330bf4c-7d0e-4728-ac38-8ec30312c6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abc7f-d377-4404-be4d-881a1d984b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8390ab5a-1228-4de9-8883-f9df055fbe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0bf4c-7d0e-4728-ac38-8ec30312c61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36f003d-cb4d-4671-958d-b754f077d541}" ma:internalName="TaxCatchAll" ma:showField="CatchAllData" ma:web="f330bf4c-7d0e-4728-ac38-8ec30312c6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9009B740FC6344BD964F95EFE409E2" ma:contentTypeVersion="16" ma:contentTypeDescription="Vytvoří nový dokument" ma:contentTypeScope="" ma:versionID="f508d52569002b0e5c3dc3d4697bcfa3">
  <xsd:schema xmlns:xsd="http://www.w3.org/2001/XMLSchema" xmlns:xs="http://www.w3.org/2001/XMLSchema" xmlns:p="http://schemas.microsoft.com/office/2006/metadata/properties" xmlns:ns2="85f4b5cc-4033-44c7-b405-f5eed34c8154" xmlns:ns3="2befb2a0-bfb5-4e5b-ad7b-173382a40b21" targetNamespace="http://schemas.microsoft.com/office/2006/metadata/properties" ma:root="true" ma:fieldsID="c930bc3cb308e69a817d6981e9fb4467" ns2:_="" ns3:_="">
    <xsd:import namespace="85f4b5cc-4033-44c7-b405-f5eed34c8154"/>
    <xsd:import namespace="2befb2a0-bfb5-4e5b-ad7b-173382a40b2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4b5cc-4033-44c7-b405-f5eed34c81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dexed="tru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Sloupec zachycení celé taxonomie" ma:hidden="true" ma:list="{e4cccd9f-f884-47b7-abb1-1a9ed09e593a}" ma:internalName="TaxCatchAll" ma:showField="CatchAllData" ma:web="85f4b5cc-4033-44c7-b405-f5eed34c81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fb2a0-bfb5-4e5b-ad7b-173382a40b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a1b35cf3-621e-4030-aa18-d80b31dfc2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976CEC-BEA8-4C07-93B7-D5711758B9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40AFAA-FDB8-4CD2-AF16-FAD2556567A9}">
  <ds:schemaRefs>
    <ds:schemaRef ds:uri="http://schemas.microsoft.com/office/2006/metadata/properties"/>
    <ds:schemaRef ds:uri="http://schemas.microsoft.com/office/infopath/2007/PartnerControls"/>
    <ds:schemaRef ds:uri="85f4b5cc-4033-44c7-b405-f5eed34c8154"/>
    <ds:schemaRef ds:uri="2befb2a0-bfb5-4e5b-ad7b-173382a40b21"/>
  </ds:schemaRefs>
</ds:datastoreItem>
</file>

<file path=customXml/itemProps3.xml><?xml version="1.0" encoding="utf-8"?>
<ds:datastoreItem xmlns:ds="http://schemas.openxmlformats.org/officeDocument/2006/customXml" ds:itemID="{02749FC2-8D54-4232-AB90-3833D66DE89F}"/>
</file>

<file path=customXml/itemProps4.xml><?xml version="1.0" encoding="utf-8"?>
<ds:datastoreItem xmlns:ds="http://schemas.openxmlformats.org/officeDocument/2006/customXml" ds:itemID="{697B4C49-9C44-4BD8-81D1-BBFC6C1E6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f4b5cc-4033-44c7-b405-f5eed34c8154"/>
    <ds:schemaRef ds:uri="2befb2a0-bfb5-4e5b-ad7b-173382a40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249</Words>
  <Application>Microsoft Office PowerPoint</Application>
  <PresentationFormat>Vlastní</PresentationFormat>
  <Paragraphs>92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Montserrat Bold</vt:lpstr>
      <vt:lpstr>Arial</vt:lpstr>
      <vt:lpstr>Calibri</vt:lpstr>
      <vt:lpstr>Montserrat Ultra-Bold</vt:lpstr>
      <vt:lpstr>Poppins</vt:lpstr>
      <vt:lpstr>Open Sans Extra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Konference</dc:title>
  <dc:creator>Macíčková Veronika Mgr.</dc:creator>
  <cp:lastModifiedBy>Macíčková Veronika Mgr.</cp:lastModifiedBy>
  <cp:revision>398</cp:revision>
  <dcterms:created xsi:type="dcterms:W3CDTF">2006-08-16T00:00:00Z</dcterms:created>
  <dcterms:modified xsi:type="dcterms:W3CDTF">2024-11-18T09:22:08Z</dcterms:modified>
  <dc:identifier>DAGWSqotfnw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0x0101009E80F5F6C5CE5F4782D8DC573FB786A0</vt:lpwstr>
  </property>
  <property fmtid="{D5CDD505-2E9C-101B-9397-08002B2CF9AE}" pid="3" name="_dlc_DocIdItemGuid">
    <vt:lpwstr>107921af-91bb-4185-aa7f-8aacd9d2c5d6</vt:lpwstr>
  </property>
  <property fmtid="{D5CDD505-2E9C-101B-9397-08002B2CF9AE}" pid="4" name="MediaServiceImageTags">
    <vt:lpwstr/>
  </property>
</Properties>
</file>