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17"/>
  </p:notesMasterIdLst>
  <p:handoutMasterIdLst>
    <p:handoutMasterId r:id="rId18"/>
  </p:handoutMasterIdLst>
  <p:sldIdLst>
    <p:sldId id="505" r:id="rId6"/>
    <p:sldId id="506" r:id="rId7"/>
    <p:sldId id="449" r:id="rId8"/>
    <p:sldId id="510" r:id="rId9"/>
    <p:sldId id="512" r:id="rId10"/>
    <p:sldId id="445" r:id="rId11"/>
    <p:sldId id="515" r:id="rId12"/>
    <p:sldId id="517" r:id="rId13"/>
    <p:sldId id="518" r:id="rId14"/>
    <p:sldId id="516" r:id="rId15"/>
    <p:sldId id="519" r:id="rId16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" userDrawn="1">
          <p15:clr>
            <a:srgbClr val="A4A3A4"/>
          </p15:clr>
        </p15:guide>
        <p15:guide id="2" pos="6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39"/>
    <a:srgbClr val="FFAA00"/>
    <a:srgbClr val="FCF9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5C7B10-B107-4DE1-8A43-4C3D67030244}" v="15" dt="2026-06-23T10:58:57.911"/>
    <p1510:client id="{20155D44-494E-4643-8435-AEF45D1E723F}" v="225" dt="2026-06-23T10:04:14.607"/>
    <p1510:client id="{D3399494-59DC-479F-A316-4E168BA51885}" v="43" dt="2026-06-23T10:02:36.404"/>
  </p1510:revLst>
</p1510:revInfo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Střední styl 3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73"/>
        <p:guide pos="6448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Špoutilová Martina" userId="c4400f8c-c456-4d78-8ef0-26267778715d" providerId="ADAL" clId="{836ADE31-5B20-4829-9102-A79EF12CE4A3}"/>
    <pc:docChg chg="undo custSel delSld modSld modNotesMaster modHandout">
      <pc:chgData name="Špoutilová Martina" userId="c4400f8c-c456-4d78-8ef0-26267778715d" providerId="ADAL" clId="{836ADE31-5B20-4829-9102-A79EF12CE4A3}" dt="2026-06-23T10:58:57.911" v="75" actId="20577"/>
      <pc:docMkLst>
        <pc:docMk/>
      </pc:docMkLst>
      <pc:sldChg chg="del">
        <pc:chgData name="Špoutilová Martina" userId="c4400f8c-c456-4d78-8ef0-26267778715d" providerId="ADAL" clId="{836ADE31-5B20-4829-9102-A79EF12CE4A3}" dt="2026-06-23T10:07:46.495" v="70" actId="2696"/>
        <pc:sldMkLst>
          <pc:docMk/>
          <pc:sldMk cId="2726387024" sldId="321"/>
        </pc:sldMkLst>
      </pc:sldChg>
      <pc:sldChg chg="del">
        <pc:chgData name="Špoutilová Martina" userId="c4400f8c-c456-4d78-8ef0-26267778715d" providerId="ADAL" clId="{836ADE31-5B20-4829-9102-A79EF12CE4A3}" dt="2026-06-23T10:07:07.072" v="64" actId="2696"/>
        <pc:sldMkLst>
          <pc:docMk/>
          <pc:sldMk cId="2709259792" sldId="322"/>
        </pc:sldMkLst>
      </pc:sldChg>
      <pc:sldChg chg="del">
        <pc:chgData name="Špoutilová Martina" userId="c4400f8c-c456-4d78-8ef0-26267778715d" providerId="ADAL" clId="{836ADE31-5B20-4829-9102-A79EF12CE4A3}" dt="2026-06-23T10:07:40.444" v="69" actId="2696"/>
        <pc:sldMkLst>
          <pc:docMk/>
          <pc:sldMk cId="3888294916" sldId="325"/>
        </pc:sldMkLst>
      </pc:sldChg>
      <pc:sldChg chg="del">
        <pc:chgData name="Špoutilová Martina" userId="c4400f8c-c456-4d78-8ef0-26267778715d" providerId="ADAL" clId="{836ADE31-5B20-4829-9102-A79EF12CE4A3}" dt="2026-06-23T10:07:40.444" v="69" actId="2696"/>
        <pc:sldMkLst>
          <pc:docMk/>
          <pc:sldMk cId="2135072461" sldId="330"/>
        </pc:sldMkLst>
      </pc:sldChg>
      <pc:sldChg chg="del">
        <pc:chgData name="Špoutilová Martina" userId="c4400f8c-c456-4d78-8ef0-26267778715d" providerId="ADAL" clId="{836ADE31-5B20-4829-9102-A79EF12CE4A3}" dt="2026-06-23T10:07:46.495" v="70" actId="2696"/>
        <pc:sldMkLst>
          <pc:docMk/>
          <pc:sldMk cId="3280492807" sldId="337"/>
        </pc:sldMkLst>
      </pc:sldChg>
      <pc:sldChg chg="del">
        <pc:chgData name="Špoutilová Martina" userId="c4400f8c-c456-4d78-8ef0-26267778715d" providerId="ADAL" clId="{836ADE31-5B20-4829-9102-A79EF12CE4A3}" dt="2026-06-23T10:07:25.765" v="66" actId="2696"/>
        <pc:sldMkLst>
          <pc:docMk/>
          <pc:sldMk cId="1015490361" sldId="378"/>
        </pc:sldMkLst>
      </pc:sldChg>
      <pc:sldChg chg="del">
        <pc:chgData name="Špoutilová Martina" userId="c4400f8c-c456-4d78-8ef0-26267778715d" providerId="ADAL" clId="{836ADE31-5B20-4829-9102-A79EF12CE4A3}" dt="2026-06-23T10:07:35.554" v="68" actId="2696"/>
        <pc:sldMkLst>
          <pc:docMk/>
          <pc:sldMk cId="1196062097" sldId="405"/>
        </pc:sldMkLst>
      </pc:sldChg>
      <pc:sldChg chg="del">
        <pc:chgData name="Špoutilová Martina" userId="c4400f8c-c456-4d78-8ef0-26267778715d" providerId="ADAL" clId="{836ADE31-5B20-4829-9102-A79EF12CE4A3}" dt="2026-06-23T10:07:07.072" v="64" actId="2696"/>
        <pc:sldMkLst>
          <pc:docMk/>
          <pc:sldMk cId="704820531" sldId="408"/>
        </pc:sldMkLst>
      </pc:sldChg>
      <pc:sldChg chg="del">
        <pc:chgData name="Špoutilová Martina" userId="c4400f8c-c456-4d78-8ef0-26267778715d" providerId="ADAL" clId="{836ADE31-5B20-4829-9102-A79EF12CE4A3}" dt="2026-06-23T10:07:46.495" v="70" actId="2696"/>
        <pc:sldMkLst>
          <pc:docMk/>
          <pc:sldMk cId="1117745825" sldId="439"/>
        </pc:sldMkLst>
      </pc:sldChg>
      <pc:sldChg chg="del">
        <pc:chgData name="Špoutilová Martina" userId="c4400f8c-c456-4d78-8ef0-26267778715d" providerId="ADAL" clId="{836ADE31-5B20-4829-9102-A79EF12CE4A3}" dt="2026-06-23T10:07:46.495" v="70" actId="2696"/>
        <pc:sldMkLst>
          <pc:docMk/>
          <pc:sldMk cId="2476017312" sldId="440"/>
        </pc:sldMkLst>
      </pc:sldChg>
      <pc:sldChg chg="del">
        <pc:chgData name="Špoutilová Martina" userId="c4400f8c-c456-4d78-8ef0-26267778715d" providerId="ADAL" clId="{836ADE31-5B20-4829-9102-A79EF12CE4A3}" dt="2026-06-23T10:07:35.554" v="68" actId="2696"/>
        <pc:sldMkLst>
          <pc:docMk/>
          <pc:sldMk cId="1268355243" sldId="442"/>
        </pc:sldMkLst>
      </pc:sldChg>
      <pc:sldChg chg="delSp modSp mod">
        <pc:chgData name="Špoutilová Martina" userId="c4400f8c-c456-4d78-8ef0-26267778715d" providerId="ADAL" clId="{836ADE31-5B20-4829-9102-A79EF12CE4A3}" dt="2026-06-23T09:38:57.275" v="49" actId="478"/>
        <pc:sldMkLst>
          <pc:docMk/>
          <pc:sldMk cId="3457245761" sldId="445"/>
        </pc:sldMkLst>
        <pc:spChg chg="del mod">
          <ac:chgData name="Špoutilová Martina" userId="c4400f8c-c456-4d78-8ef0-26267778715d" providerId="ADAL" clId="{836ADE31-5B20-4829-9102-A79EF12CE4A3}" dt="2026-06-23T09:38:57.275" v="49" actId="478"/>
          <ac:spMkLst>
            <pc:docMk/>
            <pc:sldMk cId="3457245761" sldId="445"/>
            <ac:spMk id="3" creationId="{18F6BC37-25FD-A49E-5998-C622F5885CF3}"/>
          </ac:spMkLst>
        </pc:spChg>
      </pc:sldChg>
      <pc:sldChg chg="del">
        <pc:chgData name="Špoutilová Martina" userId="c4400f8c-c456-4d78-8ef0-26267778715d" providerId="ADAL" clId="{836ADE31-5B20-4829-9102-A79EF12CE4A3}" dt="2026-06-23T10:07:30.547" v="67" actId="2696"/>
        <pc:sldMkLst>
          <pc:docMk/>
          <pc:sldMk cId="3767962426" sldId="446"/>
        </pc:sldMkLst>
      </pc:sldChg>
      <pc:sldChg chg="del">
        <pc:chgData name="Špoutilová Martina" userId="c4400f8c-c456-4d78-8ef0-26267778715d" providerId="ADAL" clId="{836ADE31-5B20-4829-9102-A79EF12CE4A3}" dt="2026-06-23T10:07:30.547" v="67" actId="2696"/>
        <pc:sldMkLst>
          <pc:docMk/>
          <pc:sldMk cId="2988880239" sldId="447"/>
        </pc:sldMkLst>
      </pc:sldChg>
      <pc:sldChg chg="modSp mod modNotesTx">
        <pc:chgData name="Špoutilová Martina" userId="c4400f8c-c456-4d78-8ef0-26267778715d" providerId="ADAL" clId="{836ADE31-5B20-4829-9102-A79EF12CE4A3}" dt="2026-06-23T10:58:50.126" v="74" actId="20577"/>
        <pc:sldMkLst>
          <pc:docMk/>
          <pc:sldMk cId="2471074611" sldId="449"/>
        </pc:sldMkLst>
        <pc:spChg chg="mod">
          <ac:chgData name="Špoutilová Martina" userId="c4400f8c-c456-4d78-8ef0-26267778715d" providerId="ADAL" clId="{836ADE31-5B20-4829-9102-A79EF12CE4A3}" dt="2026-06-23T09:52:21.758" v="63" actId="20577"/>
          <ac:spMkLst>
            <pc:docMk/>
            <pc:sldMk cId="2471074611" sldId="449"/>
            <ac:spMk id="6" creationId="{8362AB7C-18CD-B72E-DA07-5A1D75D092B6}"/>
          </ac:spMkLst>
        </pc:spChg>
      </pc:sldChg>
      <pc:sldChg chg="del">
        <pc:chgData name="Špoutilová Martina" userId="c4400f8c-c456-4d78-8ef0-26267778715d" providerId="ADAL" clId="{836ADE31-5B20-4829-9102-A79EF12CE4A3}" dt="2026-06-23T10:07:25.765" v="66" actId="2696"/>
        <pc:sldMkLst>
          <pc:docMk/>
          <pc:sldMk cId="735420055" sldId="454"/>
        </pc:sldMkLst>
      </pc:sldChg>
      <pc:sldChg chg="del">
        <pc:chgData name="Špoutilová Martina" userId="c4400f8c-c456-4d78-8ef0-26267778715d" providerId="ADAL" clId="{836ADE31-5B20-4829-9102-A79EF12CE4A3}" dt="2026-06-23T10:07:25.765" v="66" actId="2696"/>
        <pc:sldMkLst>
          <pc:docMk/>
          <pc:sldMk cId="3276281858" sldId="455"/>
        </pc:sldMkLst>
      </pc:sldChg>
      <pc:sldChg chg="del">
        <pc:chgData name="Špoutilová Martina" userId="c4400f8c-c456-4d78-8ef0-26267778715d" providerId="ADAL" clId="{836ADE31-5B20-4829-9102-A79EF12CE4A3}" dt="2026-06-23T10:07:25.765" v="66" actId="2696"/>
        <pc:sldMkLst>
          <pc:docMk/>
          <pc:sldMk cId="466507913" sldId="457"/>
        </pc:sldMkLst>
      </pc:sldChg>
      <pc:sldChg chg="del">
        <pc:chgData name="Špoutilová Martina" userId="c4400f8c-c456-4d78-8ef0-26267778715d" providerId="ADAL" clId="{836ADE31-5B20-4829-9102-A79EF12CE4A3}" dt="2026-06-23T10:07:54.008" v="71" actId="2696"/>
        <pc:sldMkLst>
          <pc:docMk/>
          <pc:sldMk cId="3847355281" sldId="467"/>
        </pc:sldMkLst>
      </pc:sldChg>
      <pc:sldChg chg="del">
        <pc:chgData name="Špoutilová Martina" userId="c4400f8c-c456-4d78-8ef0-26267778715d" providerId="ADAL" clId="{836ADE31-5B20-4829-9102-A79EF12CE4A3}" dt="2026-06-23T10:07:54.008" v="71" actId="2696"/>
        <pc:sldMkLst>
          <pc:docMk/>
          <pc:sldMk cId="2802456441" sldId="468"/>
        </pc:sldMkLst>
      </pc:sldChg>
      <pc:sldChg chg="del">
        <pc:chgData name="Špoutilová Martina" userId="c4400f8c-c456-4d78-8ef0-26267778715d" providerId="ADAL" clId="{836ADE31-5B20-4829-9102-A79EF12CE4A3}" dt="2026-06-23T10:07:07.072" v="64" actId="2696"/>
        <pc:sldMkLst>
          <pc:docMk/>
          <pc:sldMk cId="1457696479" sldId="470"/>
        </pc:sldMkLst>
      </pc:sldChg>
      <pc:sldChg chg="del">
        <pc:chgData name="Špoutilová Martina" userId="c4400f8c-c456-4d78-8ef0-26267778715d" providerId="ADAL" clId="{836ADE31-5B20-4829-9102-A79EF12CE4A3}" dt="2026-06-23T10:07:16.788" v="65" actId="2696"/>
        <pc:sldMkLst>
          <pc:docMk/>
          <pc:sldMk cId="457935050" sldId="473"/>
        </pc:sldMkLst>
      </pc:sldChg>
      <pc:sldChg chg="del">
        <pc:chgData name="Špoutilová Martina" userId="c4400f8c-c456-4d78-8ef0-26267778715d" providerId="ADAL" clId="{836ADE31-5B20-4829-9102-A79EF12CE4A3}" dt="2026-06-23T10:07:40.444" v="69" actId="2696"/>
        <pc:sldMkLst>
          <pc:docMk/>
          <pc:sldMk cId="4276966874" sldId="475"/>
        </pc:sldMkLst>
      </pc:sldChg>
      <pc:sldChg chg="del">
        <pc:chgData name="Špoutilová Martina" userId="c4400f8c-c456-4d78-8ef0-26267778715d" providerId="ADAL" clId="{836ADE31-5B20-4829-9102-A79EF12CE4A3}" dt="2026-06-23T10:07:30.547" v="67" actId="2696"/>
        <pc:sldMkLst>
          <pc:docMk/>
          <pc:sldMk cId="4203195695" sldId="478"/>
        </pc:sldMkLst>
      </pc:sldChg>
      <pc:sldChg chg="del">
        <pc:chgData name="Špoutilová Martina" userId="c4400f8c-c456-4d78-8ef0-26267778715d" providerId="ADAL" clId="{836ADE31-5B20-4829-9102-A79EF12CE4A3}" dt="2026-06-23T10:07:25.765" v="66" actId="2696"/>
        <pc:sldMkLst>
          <pc:docMk/>
          <pc:sldMk cId="1019831040" sldId="480"/>
        </pc:sldMkLst>
      </pc:sldChg>
      <pc:sldChg chg="del">
        <pc:chgData name="Špoutilová Martina" userId="c4400f8c-c456-4d78-8ef0-26267778715d" providerId="ADAL" clId="{836ADE31-5B20-4829-9102-A79EF12CE4A3}" dt="2026-06-23T10:07:30.547" v="67" actId="2696"/>
        <pc:sldMkLst>
          <pc:docMk/>
          <pc:sldMk cId="958541417" sldId="481"/>
        </pc:sldMkLst>
      </pc:sldChg>
      <pc:sldChg chg="del">
        <pc:chgData name="Špoutilová Martina" userId="c4400f8c-c456-4d78-8ef0-26267778715d" providerId="ADAL" clId="{836ADE31-5B20-4829-9102-A79EF12CE4A3}" dt="2026-06-23T10:07:35.554" v="68" actId="2696"/>
        <pc:sldMkLst>
          <pc:docMk/>
          <pc:sldMk cId="1847242152" sldId="482"/>
        </pc:sldMkLst>
      </pc:sldChg>
      <pc:sldChg chg="del">
        <pc:chgData name="Špoutilová Martina" userId="c4400f8c-c456-4d78-8ef0-26267778715d" providerId="ADAL" clId="{836ADE31-5B20-4829-9102-A79EF12CE4A3}" dt="2026-06-23T10:07:35.554" v="68" actId="2696"/>
        <pc:sldMkLst>
          <pc:docMk/>
          <pc:sldMk cId="698317656" sldId="488"/>
        </pc:sldMkLst>
      </pc:sldChg>
      <pc:sldChg chg="del">
        <pc:chgData name="Špoutilová Martina" userId="c4400f8c-c456-4d78-8ef0-26267778715d" providerId="ADAL" clId="{836ADE31-5B20-4829-9102-A79EF12CE4A3}" dt="2026-06-23T10:07:46.495" v="70" actId="2696"/>
        <pc:sldMkLst>
          <pc:docMk/>
          <pc:sldMk cId="4099620538" sldId="491"/>
        </pc:sldMkLst>
      </pc:sldChg>
      <pc:sldChg chg="del">
        <pc:chgData name="Špoutilová Martina" userId="c4400f8c-c456-4d78-8ef0-26267778715d" providerId="ADAL" clId="{836ADE31-5B20-4829-9102-A79EF12CE4A3}" dt="2026-06-23T10:07:54.008" v="71" actId="2696"/>
        <pc:sldMkLst>
          <pc:docMk/>
          <pc:sldMk cId="2498397535" sldId="493"/>
        </pc:sldMkLst>
      </pc:sldChg>
      <pc:sldChg chg="del">
        <pc:chgData name="Špoutilová Martina" userId="c4400f8c-c456-4d78-8ef0-26267778715d" providerId="ADAL" clId="{836ADE31-5B20-4829-9102-A79EF12CE4A3}" dt="2026-06-23T10:07:54.008" v="71" actId="2696"/>
        <pc:sldMkLst>
          <pc:docMk/>
          <pc:sldMk cId="4068744530" sldId="494"/>
        </pc:sldMkLst>
      </pc:sldChg>
      <pc:sldChg chg="del">
        <pc:chgData name="Špoutilová Martina" userId="c4400f8c-c456-4d78-8ef0-26267778715d" providerId="ADAL" clId="{836ADE31-5B20-4829-9102-A79EF12CE4A3}" dt="2026-06-23T10:07:54.008" v="71" actId="2696"/>
        <pc:sldMkLst>
          <pc:docMk/>
          <pc:sldMk cId="1040336476" sldId="495"/>
        </pc:sldMkLst>
      </pc:sldChg>
      <pc:sldChg chg="del">
        <pc:chgData name="Špoutilová Martina" userId="c4400f8c-c456-4d78-8ef0-26267778715d" providerId="ADAL" clId="{836ADE31-5B20-4829-9102-A79EF12CE4A3}" dt="2026-06-23T10:07:46.495" v="70" actId="2696"/>
        <pc:sldMkLst>
          <pc:docMk/>
          <pc:sldMk cId="3735353165" sldId="496"/>
        </pc:sldMkLst>
      </pc:sldChg>
      <pc:sldChg chg="del">
        <pc:chgData name="Špoutilová Martina" userId="c4400f8c-c456-4d78-8ef0-26267778715d" providerId="ADAL" clId="{836ADE31-5B20-4829-9102-A79EF12CE4A3}" dt="2026-06-23T10:07:16.788" v="65" actId="2696"/>
        <pc:sldMkLst>
          <pc:docMk/>
          <pc:sldMk cId="2577226808" sldId="497"/>
        </pc:sldMkLst>
      </pc:sldChg>
      <pc:sldChg chg="del">
        <pc:chgData name="Špoutilová Martina" userId="c4400f8c-c456-4d78-8ef0-26267778715d" providerId="ADAL" clId="{836ADE31-5B20-4829-9102-A79EF12CE4A3}" dt="2026-06-23T10:07:16.788" v="65" actId="2696"/>
        <pc:sldMkLst>
          <pc:docMk/>
          <pc:sldMk cId="2229154460" sldId="498"/>
        </pc:sldMkLst>
      </pc:sldChg>
      <pc:sldChg chg="del">
        <pc:chgData name="Špoutilová Martina" userId="c4400f8c-c456-4d78-8ef0-26267778715d" providerId="ADAL" clId="{836ADE31-5B20-4829-9102-A79EF12CE4A3}" dt="2026-06-23T10:07:16.788" v="65" actId="2696"/>
        <pc:sldMkLst>
          <pc:docMk/>
          <pc:sldMk cId="862191790" sldId="499"/>
        </pc:sldMkLst>
      </pc:sldChg>
      <pc:sldChg chg="del">
        <pc:chgData name="Špoutilová Martina" userId="c4400f8c-c456-4d78-8ef0-26267778715d" providerId="ADAL" clId="{836ADE31-5B20-4829-9102-A79EF12CE4A3}" dt="2026-06-23T10:07:35.554" v="68" actId="2696"/>
        <pc:sldMkLst>
          <pc:docMk/>
          <pc:sldMk cId="2236457173" sldId="500"/>
        </pc:sldMkLst>
      </pc:sldChg>
      <pc:sldChg chg="del">
        <pc:chgData name="Špoutilová Martina" userId="c4400f8c-c456-4d78-8ef0-26267778715d" providerId="ADAL" clId="{836ADE31-5B20-4829-9102-A79EF12CE4A3}" dt="2026-06-23T10:07:40.444" v="69" actId="2696"/>
        <pc:sldMkLst>
          <pc:docMk/>
          <pc:sldMk cId="471006970" sldId="501"/>
        </pc:sldMkLst>
      </pc:sldChg>
      <pc:sldChg chg="del">
        <pc:chgData name="Špoutilová Martina" userId="c4400f8c-c456-4d78-8ef0-26267778715d" providerId="ADAL" clId="{836ADE31-5B20-4829-9102-A79EF12CE4A3}" dt="2026-06-23T10:07:40.444" v="69" actId="2696"/>
        <pc:sldMkLst>
          <pc:docMk/>
          <pc:sldMk cId="884922169" sldId="502"/>
        </pc:sldMkLst>
      </pc:sldChg>
      <pc:sldChg chg="del">
        <pc:chgData name="Špoutilová Martina" userId="c4400f8c-c456-4d78-8ef0-26267778715d" providerId="ADAL" clId="{836ADE31-5B20-4829-9102-A79EF12CE4A3}" dt="2026-06-23T10:07:16.788" v="65" actId="2696"/>
        <pc:sldMkLst>
          <pc:docMk/>
          <pc:sldMk cId="3736923174" sldId="503"/>
        </pc:sldMkLst>
      </pc:sldChg>
      <pc:sldChg chg="modSp del mod">
        <pc:chgData name="Špoutilová Martina" userId="c4400f8c-c456-4d78-8ef0-26267778715d" providerId="ADAL" clId="{836ADE31-5B20-4829-9102-A79EF12CE4A3}" dt="2026-06-23T09:40:09.334" v="56" actId="2696"/>
        <pc:sldMkLst>
          <pc:docMk/>
          <pc:sldMk cId="3294717987" sldId="504"/>
        </pc:sldMkLst>
        <pc:spChg chg="mod">
          <ac:chgData name="Špoutilová Martina" userId="c4400f8c-c456-4d78-8ef0-26267778715d" providerId="ADAL" clId="{836ADE31-5B20-4829-9102-A79EF12CE4A3}" dt="2026-06-23T09:37:55.705" v="45" actId="20577"/>
          <ac:spMkLst>
            <pc:docMk/>
            <pc:sldMk cId="3294717987" sldId="504"/>
            <ac:spMk id="2" creationId="{F8258CB2-4974-724C-ED28-9CCFEE19FB56}"/>
          </ac:spMkLst>
        </pc:spChg>
      </pc:sldChg>
      <pc:sldChg chg="addSp delSp modSp mod">
        <pc:chgData name="Špoutilová Martina" userId="c4400f8c-c456-4d78-8ef0-26267778715d" providerId="ADAL" clId="{836ADE31-5B20-4829-9102-A79EF12CE4A3}" dt="2026-06-23T09:37:00.600" v="42" actId="1036"/>
        <pc:sldMkLst>
          <pc:docMk/>
          <pc:sldMk cId="1471940128" sldId="505"/>
        </pc:sldMkLst>
        <pc:spChg chg="del">
          <ac:chgData name="Špoutilová Martina" userId="c4400f8c-c456-4d78-8ef0-26267778715d" providerId="ADAL" clId="{836ADE31-5B20-4829-9102-A79EF12CE4A3}" dt="2026-06-23T09:14:26.510" v="3" actId="478"/>
          <ac:spMkLst>
            <pc:docMk/>
            <pc:sldMk cId="1471940128" sldId="505"/>
            <ac:spMk id="5" creationId="{875F8AAF-74DA-8E3C-E1AC-45839522EADD}"/>
          </ac:spMkLst>
        </pc:spChg>
        <pc:spChg chg="add del mod">
          <ac:chgData name="Špoutilová Martina" userId="c4400f8c-c456-4d78-8ef0-26267778715d" providerId="ADAL" clId="{836ADE31-5B20-4829-9102-A79EF12CE4A3}" dt="2026-06-23T09:14:33.156" v="4" actId="478"/>
          <ac:spMkLst>
            <pc:docMk/>
            <pc:sldMk cId="1471940128" sldId="505"/>
            <ac:spMk id="11" creationId="{310670A5-2D8E-04EC-808E-345325C0673A}"/>
          </ac:spMkLst>
        </pc:spChg>
        <pc:picChg chg="del">
          <ac:chgData name="Špoutilová Martina" userId="c4400f8c-c456-4d78-8ef0-26267778715d" providerId="ADAL" clId="{836ADE31-5B20-4829-9102-A79EF12CE4A3}" dt="2026-06-23T09:12:59.970" v="2" actId="478"/>
          <ac:picMkLst>
            <pc:docMk/>
            <pc:sldMk cId="1471940128" sldId="505"/>
            <ac:picMk id="6" creationId="{0975169B-F0D0-7A18-2BFF-CDE3D1069123}"/>
          </ac:picMkLst>
        </pc:picChg>
        <pc:picChg chg="mod">
          <ac:chgData name="Špoutilová Martina" userId="c4400f8c-c456-4d78-8ef0-26267778715d" providerId="ADAL" clId="{836ADE31-5B20-4829-9102-A79EF12CE4A3}" dt="2026-06-23T09:37:00.600" v="42" actId="1036"/>
          <ac:picMkLst>
            <pc:docMk/>
            <pc:sldMk cId="1471940128" sldId="505"/>
            <ac:picMk id="9" creationId="{F969D163-C91C-8CC2-3B5A-60E128D8D04E}"/>
          </ac:picMkLst>
        </pc:picChg>
        <pc:picChg chg="del">
          <ac:chgData name="Špoutilová Martina" userId="c4400f8c-c456-4d78-8ef0-26267778715d" providerId="ADAL" clId="{836ADE31-5B20-4829-9102-A79EF12CE4A3}" dt="2026-06-23T09:12:55.415" v="0" actId="478"/>
          <ac:picMkLst>
            <pc:docMk/>
            <pc:sldMk cId="1471940128" sldId="505"/>
            <ac:picMk id="12" creationId="{CB4755F6-8313-41DB-91B7-F4B841524612}"/>
          </ac:picMkLst>
        </pc:picChg>
      </pc:sldChg>
      <pc:sldChg chg="modNotesTx">
        <pc:chgData name="Špoutilová Martina" userId="c4400f8c-c456-4d78-8ef0-26267778715d" providerId="ADAL" clId="{836ADE31-5B20-4829-9102-A79EF12CE4A3}" dt="2026-06-23T10:58:43.108" v="73" actId="20577"/>
        <pc:sldMkLst>
          <pc:docMk/>
          <pc:sldMk cId="2404683289" sldId="506"/>
        </pc:sldMkLst>
      </pc:sldChg>
      <pc:sldChg chg="del">
        <pc:chgData name="Špoutilová Martina" userId="c4400f8c-c456-4d78-8ef0-26267778715d" providerId="ADAL" clId="{836ADE31-5B20-4829-9102-A79EF12CE4A3}" dt="2026-06-23T10:07:07.072" v="64" actId="2696"/>
        <pc:sldMkLst>
          <pc:docMk/>
          <pc:sldMk cId="320475412" sldId="507"/>
        </pc:sldMkLst>
      </pc:sldChg>
      <pc:sldChg chg="del">
        <pc:chgData name="Špoutilová Martina" userId="c4400f8c-c456-4d78-8ef0-26267778715d" providerId="ADAL" clId="{836ADE31-5B20-4829-9102-A79EF12CE4A3}" dt="2026-06-23T10:07:07.072" v="64" actId="2696"/>
        <pc:sldMkLst>
          <pc:docMk/>
          <pc:sldMk cId="513385280" sldId="508"/>
        </pc:sldMkLst>
      </pc:sldChg>
      <pc:sldChg chg="del">
        <pc:chgData name="Špoutilová Martina" userId="c4400f8c-c456-4d78-8ef0-26267778715d" providerId="ADAL" clId="{836ADE31-5B20-4829-9102-A79EF12CE4A3}" dt="2026-06-23T10:07:30.547" v="67" actId="2696"/>
        <pc:sldMkLst>
          <pc:docMk/>
          <pc:sldMk cId="1261498655" sldId="509"/>
        </pc:sldMkLst>
      </pc:sldChg>
      <pc:sldChg chg="modNotesTx">
        <pc:chgData name="Špoutilová Martina" userId="c4400f8c-c456-4d78-8ef0-26267778715d" providerId="ADAL" clId="{836ADE31-5B20-4829-9102-A79EF12CE4A3}" dt="2026-06-23T10:58:57.911" v="75" actId="20577"/>
        <pc:sldMkLst>
          <pc:docMk/>
          <pc:sldMk cId="1292482925" sldId="510"/>
        </pc:sldMkLst>
      </pc:sldChg>
      <pc:sldChg chg="del">
        <pc:chgData name="Špoutilová Martina" userId="c4400f8c-c456-4d78-8ef0-26267778715d" providerId="ADAL" clId="{836ADE31-5B20-4829-9102-A79EF12CE4A3}" dt="2026-06-23T10:07:35.554" v="68" actId="2696"/>
        <pc:sldMkLst>
          <pc:docMk/>
          <pc:sldMk cId="1950338612" sldId="511"/>
        </pc:sldMkLst>
      </pc:sldChg>
      <pc:sldChg chg="delSp modSp mod">
        <pc:chgData name="Špoutilová Martina" userId="c4400f8c-c456-4d78-8ef0-26267778715d" providerId="ADAL" clId="{836ADE31-5B20-4829-9102-A79EF12CE4A3}" dt="2026-06-23T09:38:51.404" v="47" actId="478"/>
        <pc:sldMkLst>
          <pc:docMk/>
          <pc:sldMk cId="3733880055" sldId="512"/>
        </pc:sldMkLst>
        <pc:spChg chg="del mod">
          <ac:chgData name="Špoutilová Martina" userId="c4400f8c-c456-4d78-8ef0-26267778715d" providerId="ADAL" clId="{836ADE31-5B20-4829-9102-A79EF12CE4A3}" dt="2026-06-23T09:38:51.404" v="47" actId="478"/>
          <ac:spMkLst>
            <pc:docMk/>
            <pc:sldMk cId="3733880055" sldId="512"/>
            <ac:spMk id="3" creationId="{39DC3377-7E65-A8B2-7418-54735151D8C6}"/>
          </ac:spMkLst>
        </pc:spChg>
      </pc:sldChg>
      <pc:sldChg chg="delSp mod">
        <pc:chgData name="Špoutilová Martina" userId="c4400f8c-c456-4d78-8ef0-26267778715d" providerId="ADAL" clId="{836ADE31-5B20-4829-9102-A79EF12CE4A3}" dt="2026-06-23T09:39:08.188" v="50" actId="478"/>
        <pc:sldMkLst>
          <pc:docMk/>
          <pc:sldMk cId="1366599634" sldId="515"/>
        </pc:sldMkLst>
        <pc:spChg chg="del">
          <ac:chgData name="Špoutilová Martina" userId="c4400f8c-c456-4d78-8ef0-26267778715d" providerId="ADAL" clId="{836ADE31-5B20-4829-9102-A79EF12CE4A3}" dt="2026-06-23T09:39:08.188" v="50" actId="478"/>
          <ac:spMkLst>
            <pc:docMk/>
            <pc:sldMk cId="1366599634" sldId="515"/>
            <ac:spMk id="4" creationId="{17014DE7-3344-FA91-7C25-40E33B84B6B7}"/>
          </ac:spMkLst>
        </pc:spChg>
      </pc:sldChg>
      <pc:sldChg chg="delSp mod">
        <pc:chgData name="Špoutilová Martina" userId="c4400f8c-c456-4d78-8ef0-26267778715d" providerId="ADAL" clId="{836ADE31-5B20-4829-9102-A79EF12CE4A3}" dt="2026-06-23T09:39:29.220" v="55" actId="478"/>
        <pc:sldMkLst>
          <pc:docMk/>
          <pc:sldMk cId="96497236" sldId="516"/>
        </pc:sldMkLst>
        <pc:spChg chg="del">
          <ac:chgData name="Špoutilová Martina" userId="c4400f8c-c456-4d78-8ef0-26267778715d" providerId="ADAL" clId="{836ADE31-5B20-4829-9102-A79EF12CE4A3}" dt="2026-06-23T09:39:29.220" v="55" actId="478"/>
          <ac:spMkLst>
            <pc:docMk/>
            <pc:sldMk cId="96497236" sldId="516"/>
            <ac:spMk id="4" creationId="{311D9193-805E-7143-DE50-0D0197038FFD}"/>
          </ac:spMkLst>
        </pc:spChg>
      </pc:sldChg>
      <pc:sldChg chg="delSp mod">
        <pc:chgData name="Špoutilová Martina" userId="c4400f8c-c456-4d78-8ef0-26267778715d" providerId="ADAL" clId="{836ADE31-5B20-4829-9102-A79EF12CE4A3}" dt="2026-06-23T09:39:12.376" v="51" actId="478"/>
        <pc:sldMkLst>
          <pc:docMk/>
          <pc:sldMk cId="2712769557" sldId="517"/>
        </pc:sldMkLst>
        <pc:spChg chg="del">
          <ac:chgData name="Špoutilová Martina" userId="c4400f8c-c456-4d78-8ef0-26267778715d" providerId="ADAL" clId="{836ADE31-5B20-4829-9102-A79EF12CE4A3}" dt="2026-06-23T09:39:12.376" v="51" actId="478"/>
          <ac:spMkLst>
            <pc:docMk/>
            <pc:sldMk cId="2712769557" sldId="517"/>
            <ac:spMk id="4" creationId="{9BC2C35A-B16C-942C-DB48-F88B1AF4FB71}"/>
          </ac:spMkLst>
        </pc:spChg>
      </pc:sldChg>
      <pc:sldChg chg="addSp delSp mod">
        <pc:chgData name="Špoutilová Martina" userId="c4400f8c-c456-4d78-8ef0-26267778715d" providerId="ADAL" clId="{836ADE31-5B20-4829-9102-A79EF12CE4A3}" dt="2026-06-23T09:39:23.684" v="54" actId="478"/>
        <pc:sldMkLst>
          <pc:docMk/>
          <pc:sldMk cId="2747115476" sldId="518"/>
        </pc:sldMkLst>
        <pc:spChg chg="del">
          <ac:chgData name="Špoutilová Martina" userId="c4400f8c-c456-4d78-8ef0-26267778715d" providerId="ADAL" clId="{836ADE31-5B20-4829-9102-A79EF12CE4A3}" dt="2026-06-23T09:39:23.684" v="54" actId="478"/>
          <ac:spMkLst>
            <pc:docMk/>
            <pc:sldMk cId="2747115476" sldId="518"/>
            <ac:spMk id="4" creationId="{603DE99F-1B91-1A65-ACE6-E763AC14BCE4}"/>
          </ac:spMkLst>
        </pc:spChg>
        <pc:picChg chg="add del">
          <ac:chgData name="Špoutilová Martina" userId="c4400f8c-c456-4d78-8ef0-26267778715d" providerId="ADAL" clId="{836ADE31-5B20-4829-9102-A79EF12CE4A3}" dt="2026-06-23T09:39:17.172" v="53" actId="478"/>
          <ac:picMkLst>
            <pc:docMk/>
            <pc:sldMk cId="2747115476" sldId="518"/>
            <ac:picMk id="3" creationId="{FC02BFF1-C7E0-E3D4-9D1F-BA11E8346D88}"/>
          </ac:picMkLst>
        </pc:picChg>
      </pc:sldChg>
      <pc:sldChg chg="delSp modSp mod">
        <pc:chgData name="Špoutilová Martina" userId="c4400f8c-c456-4d78-8ef0-26267778715d" providerId="ADAL" clId="{836ADE31-5B20-4829-9102-A79EF12CE4A3}" dt="2026-06-23T09:37:43.329" v="44" actId="478"/>
        <pc:sldMkLst>
          <pc:docMk/>
          <pc:sldMk cId="1908608333" sldId="519"/>
        </pc:sldMkLst>
        <pc:spChg chg="del mod">
          <ac:chgData name="Špoutilová Martina" userId="c4400f8c-c456-4d78-8ef0-26267778715d" providerId="ADAL" clId="{836ADE31-5B20-4829-9102-A79EF12CE4A3}" dt="2026-06-23T09:37:43.329" v="44" actId="478"/>
          <ac:spMkLst>
            <pc:docMk/>
            <pc:sldMk cId="1908608333" sldId="519"/>
            <ac:spMk id="5" creationId="{B59E0EA4-72B1-6CFE-1103-C4458D31E339}"/>
          </ac:spMkLst>
        </pc:spChg>
      </pc:sldChg>
      <pc:sldMasterChg chg="delSldLayout">
        <pc:chgData name="Špoutilová Martina" userId="c4400f8c-c456-4d78-8ef0-26267778715d" providerId="ADAL" clId="{836ADE31-5B20-4829-9102-A79EF12CE4A3}" dt="2026-06-23T10:07:46.495" v="70" actId="2696"/>
        <pc:sldMasterMkLst>
          <pc:docMk/>
          <pc:sldMasterMk cId="4163724584" sldId="2147483648"/>
        </pc:sldMasterMkLst>
        <pc:sldLayoutChg chg="del">
          <pc:chgData name="Špoutilová Martina" userId="c4400f8c-c456-4d78-8ef0-26267778715d" providerId="ADAL" clId="{836ADE31-5B20-4829-9102-A79EF12CE4A3}" dt="2026-06-23T10:07:46.495" v="70" actId="2696"/>
          <pc:sldLayoutMkLst>
            <pc:docMk/>
            <pc:sldMasterMk cId="4163724584" sldId="2147483648"/>
            <pc:sldLayoutMk cId="4289557706" sldId="2147483721"/>
          </pc:sldLayoutMkLst>
        </pc:sldLayoutChg>
      </pc:sldMasterChg>
    </pc:docChg>
  </pc:docChgLst>
  <pc:docChgLst>
    <pc:chgData name="Šindlerová Helena" userId="a3d7c79c-2451-4672-bd4f-e29919c49744" providerId="ADAL" clId="{C184E2BC-63B7-4E36-9AE7-519963F58212}"/>
    <pc:docChg chg="modSld">
      <pc:chgData name="Šindlerová Helena" userId="a3d7c79c-2451-4672-bd4f-e29919c49744" providerId="ADAL" clId="{C184E2BC-63B7-4E36-9AE7-519963F58212}" dt="2026-06-23T10:04:14.607" v="221" actId="6549"/>
      <pc:docMkLst>
        <pc:docMk/>
      </pc:docMkLst>
      <pc:sldChg chg="modNotesTx">
        <pc:chgData name="Šindlerová Helena" userId="a3d7c79c-2451-4672-bd4f-e29919c49744" providerId="ADAL" clId="{C184E2BC-63B7-4E36-9AE7-519963F58212}" dt="2026-06-23T10:03:35.168" v="172" actId="6549"/>
        <pc:sldMkLst>
          <pc:docMk/>
          <pc:sldMk cId="2471074611" sldId="449"/>
        </pc:sldMkLst>
      </pc:sldChg>
      <pc:sldChg chg="modNotesTx">
        <pc:chgData name="Šindlerová Helena" userId="a3d7c79c-2451-4672-bd4f-e29919c49744" providerId="ADAL" clId="{C184E2BC-63B7-4E36-9AE7-519963F58212}" dt="2026-06-23T10:02:55.065" v="85" actId="20577"/>
        <pc:sldMkLst>
          <pc:docMk/>
          <pc:sldMk cId="2404683289" sldId="506"/>
        </pc:sldMkLst>
      </pc:sldChg>
      <pc:sldChg chg="modSp mod modNotesTx">
        <pc:chgData name="Šindlerová Helena" userId="a3d7c79c-2451-4672-bd4f-e29919c49744" providerId="ADAL" clId="{C184E2BC-63B7-4E36-9AE7-519963F58212}" dt="2026-06-23T10:04:14.607" v="221" actId="6549"/>
        <pc:sldMkLst>
          <pc:docMk/>
          <pc:sldMk cId="1292482925" sldId="510"/>
        </pc:sldMkLst>
        <pc:spChg chg="mod">
          <ac:chgData name="Šindlerová Helena" userId="a3d7c79c-2451-4672-bd4f-e29919c49744" providerId="ADAL" clId="{C184E2BC-63B7-4E36-9AE7-519963F58212}" dt="2026-06-23T09:12:50.154" v="37" actId="20577"/>
          <ac:spMkLst>
            <pc:docMk/>
            <pc:sldMk cId="1292482925" sldId="510"/>
            <ac:spMk id="7" creationId="{9100A600-C5B5-4493-3614-6D9844847930}"/>
          </ac:spMkLst>
        </pc:spChg>
      </pc:sldChg>
    </pc:docChg>
  </pc:docChgLst>
  <pc:docChgLst>
    <pc:chgData name="Lepš Kamil" userId="4ee6c111-ddbf-47a9-9753-14c1ca9fcc03" providerId="ADAL" clId="{D7715B28-0D4C-4F21-8EB7-1B4F7A4C0C27}"/>
    <pc:docChg chg="undo custSel modSld">
      <pc:chgData name="Lepš Kamil" userId="4ee6c111-ddbf-47a9-9753-14c1ca9fcc03" providerId="ADAL" clId="{D7715B28-0D4C-4F21-8EB7-1B4F7A4C0C27}" dt="2026-06-23T10:02:36.404" v="46"/>
      <pc:docMkLst>
        <pc:docMk/>
      </pc:docMkLst>
      <pc:sldChg chg="addSp delSp modSp mod">
        <pc:chgData name="Lepš Kamil" userId="4ee6c111-ddbf-47a9-9753-14c1ca9fcc03" providerId="ADAL" clId="{D7715B28-0D4C-4F21-8EB7-1B4F7A4C0C27}" dt="2026-06-23T10:02:18.843" v="44" actId="1037"/>
        <pc:sldMkLst>
          <pc:docMk/>
          <pc:sldMk cId="1471940128" sldId="505"/>
        </pc:sldMkLst>
        <pc:picChg chg="add del">
          <ac:chgData name="Lepš Kamil" userId="4ee6c111-ddbf-47a9-9753-14c1ca9fcc03" providerId="ADAL" clId="{D7715B28-0D4C-4F21-8EB7-1B4F7A4C0C27}" dt="2026-06-23T09:59:56.331" v="11" actId="22"/>
          <ac:picMkLst>
            <pc:docMk/>
            <pc:sldMk cId="1471940128" sldId="505"/>
            <ac:picMk id="5" creationId="{C3D76198-CFCB-077E-0130-B72331D725CE}"/>
          </ac:picMkLst>
        </pc:picChg>
        <pc:picChg chg="add mod">
          <ac:chgData name="Lepš Kamil" userId="4ee6c111-ddbf-47a9-9753-14c1ca9fcc03" providerId="ADAL" clId="{D7715B28-0D4C-4F21-8EB7-1B4F7A4C0C27}" dt="2026-06-23T09:11:37.007" v="5" actId="1076"/>
          <ac:picMkLst>
            <pc:docMk/>
            <pc:sldMk cId="1471940128" sldId="505"/>
            <ac:picMk id="6" creationId="{0975169B-F0D0-7A18-2BFF-CDE3D1069123}"/>
          </ac:picMkLst>
        </pc:picChg>
        <pc:picChg chg="add mod modCrop">
          <ac:chgData name="Lepš Kamil" userId="4ee6c111-ddbf-47a9-9753-14c1ca9fcc03" providerId="ADAL" clId="{D7715B28-0D4C-4F21-8EB7-1B4F7A4C0C27}" dt="2026-06-23T10:02:18.843" v="44" actId="1037"/>
          <ac:picMkLst>
            <pc:docMk/>
            <pc:sldMk cId="1471940128" sldId="505"/>
            <ac:picMk id="6" creationId="{1CB9616D-61B5-864D-5E70-DD199267A909}"/>
          </ac:picMkLst>
        </pc:picChg>
        <pc:picChg chg="add del mod">
          <ac:chgData name="Lepš Kamil" userId="4ee6c111-ddbf-47a9-9753-14c1ca9fcc03" providerId="ADAL" clId="{D7715B28-0D4C-4F21-8EB7-1B4F7A4C0C27}" dt="2026-06-23T10:01:56.948" v="19" actId="478"/>
          <ac:picMkLst>
            <pc:docMk/>
            <pc:sldMk cId="1471940128" sldId="505"/>
            <ac:picMk id="9" creationId="{F969D163-C91C-8CC2-3B5A-60E128D8D04E}"/>
          </ac:picMkLst>
        </pc:picChg>
      </pc:sldChg>
      <pc:sldChg chg="addSp delSp modSp mod">
        <pc:chgData name="Lepš Kamil" userId="4ee6c111-ddbf-47a9-9753-14c1ca9fcc03" providerId="ADAL" clId="{D7715B28-0D4C-4F21-8EB7-1B4F7A4C0C27}" dt="2026-06-23T10:02:36.404" v="46"/>
        <pc:sldMkLst>
          <pc:docMk/>
          <pc:sldMk cId="1908608333" sldId="519"/>
        </pc:sldMkLst>
        <pc:picChg chg="add mod">
          <ac:chgData name="Lepš Kamil" userId="4ee6c111-ddbf-47a9-9753-14c1ca9fcc03" providerId="ADAL" clId="{D7715B28-0D4C-4F21-8EB7-1B4F7A4C0C27}" dt="2026-06-23T10:02:36.404" v="46"/>
          <ac:picMkLst>
            <pc:docMk/>
            <pc:sldMk cId="1908608333" sldId="519"/>
            <ac:picMk id="4" creationId="{EDCCB8D8-6B96-367B-8F44-4D1BBD317492}"/>
          </ac:picMkLst>
        </pc:picChg>
        <pc:picChg chg="del">
          <ac:chgData name="Lepš Kamil" userId="4ee6c111-ddbf-47a9-9753-14c1ca9fcc03" providerId="ADAL" clId="{D7715B28-0D4C-4F21-8EB7-1B4F7A4C0C27}" dt="2026-06-23T10:02:35.173" v="45" actId="478"/>
          <ac:picMkLst>
            <pc:docMk/>
            <pc:sldMk cId="1908608333" sldId="519"/>
            <ac:picMk id="8" creationId="{1BC1E996-EC0C-CA1D-6B2D-35273B35B34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AAA8C26C-A5C7-FEBB-5817-23C01B253BD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D14BA7B-26B5-E96E-C8C9-7588E7704A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E867F-565A-4AA7-8E4F-4FA570E673F5}" type="datetimeFigureOut">
              <a:rPr lang="cs-CZ" smtClean="0"/>
              <a:t>23.06.2026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483ED85-3746-16C5-9929-AFA9A18280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233FDE4-5845-9F64-3FC8-F0AADA7220E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B730F-E924-46DB-AD1A-0FB56D0354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0250086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127" userDrawn="1">
          <p15:clr>
            <a:srgbClr val="F26B43"/>
          </p15:clr>
        </p15:guide>
        <p15:guide id="2" pos="2141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DEE7B8BB-D9D6-467F-9994-F012167BAEAE}" type="datetimeFigureOut">
              <a:rPr lang="cs-CZ" smtClean="0"/>
              <a:pPr/>
              <a:t>23.06.2026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D658EE2B-939F-47CD-9BC5-5FD16CEF397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521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CCE22F-417F-13CB-1D13-C0920E374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D0A0F4C-A895-6474-E166-34662902D5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FFC502C-D606-76AC-F45A-F912010DE3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512A881-0883-A22F-7B59-F15CF52CB6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8EE2B-939F-47CD-9BC5-5FD16CEF397F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0690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8EE2B-939F-47CD-9BC5-5FD16CEF397F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5238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AB3912-F094-1331-F1C4-A146F2126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F83B5F1-12D6-4F96-62D2-1892DC0B45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FA06071-F37C-FE18-3F61-91B471163F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A3549A8-857A-2CE1-6D6E-8405D21ECD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8EE2B-939F-47CD-9BC5-5FD16CEF397F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7032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6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8EE2B-939F-47CD-9BC5-5FD16CEF397F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6737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6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8EE2B-939F-47CD-9BC5-5FD16CEF397F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2798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6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8EE2B-939F-47CD-9BC5-5FD16CEF397F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5760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8EE2B-939F-47CD-9BC5-5FD16CEF397F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4801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8EE2B-939F-47CD-9BC5-5FD16CEF397F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9534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8EE2B-939F-47CD-9BC5-5FD16CEF397F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4088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8EE2B-939F-47CD-9BC5-5FD16CEF397F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2085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8EE2B-939F-47CD-9BC5-5FD16CEF397F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0591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502128D7-7D8E-3FD3-2966-724380720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0" y="2761200"/>
            <a:ext cx="5400000" cy="1918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300000" y="4889060"/>
            <a:ext cx="5400000" cy="1223416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BA52893-D068-F60C-D798-56BBE2DCB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z="1000"/>
              <a:t>24. 6. 2026</a:t>
            </a:r>
          </a:p>
        </p:txBody>
      </p:sp>
      <p:pic>
        <p:nvPicPr>
          <p:cNvPr id="4" name="Obrázek 10">
            <a:extLst>
              <a:ext uri="{FF2B5EF4-FFF2-40B4-BE49-F238E27FC236}">
                <a16:creationId xmlns:a16="http://schemas.microsoft.com/office/drawing/2014/main" id="{AAD2B57F-7166-5E97-E7C6-E3E959B05F2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684000" y="641675"/>
            <a:ext cx="27686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810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4" userDrawn="1">
          <p15:clr>
            <a:srgbClr val="9FCC3B"/>
          </p15:clr>
        </p15:guide>
        <p15:guide id="2" pos="431" userDrawn="1">
          <p15:clr>
            <a:srgbClr val="9FCC3B"/>
          </p15:clr>
        </p15:guide>
        <p15:guide id="3" orient="horz" pos="1394" userDrawn="1">
          <p15:clr>
            <a:srgbClr val="9FCC3B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3600" cy="594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text 8">
            <a:extLst>
              <a:ext uri="{FF2B5EF4-FFF2-40B4-BE49-F238E27FC236}">
                <a16:creationId xmlns:a16="http://schemas.microsoft.com/office/drawing/2014/main" id="{79AB1A28-726C-70D7-6F65-D304F6CA8EF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4000" y="1243809"/>
            <a:ext cx="9900000" cy="77256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470DB23-02F9-7A0D-0BE3-B7B3966762C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84000" y="2278069"/>
            <a:ext cx="3384000" cy="3960000"/>
          </a:xfrm>
        </p:spPr>
        <p:txBody>
          <a:bodyPr/>
          <a:lstStyle>
            <a:lvl2pPr marL="288000" indent="-288000">
              <a:defRPr/>
            </a:lvl2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obsah 5">
            <a:extLst>
              <a:ext uri="{FF2B5EF4-FFF2-40B4-BE49-F238E27FC236}">
                <a16:creationId xmlns:a16="http://schemas.microsoft.com/office/drawing/2014/main" id="{34622E57-4DBB-EC34-C3CF-564E6511DEF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399199" y="2278069"/>
            <a:ext cx="3384000" cy="3960000"/>
          </a:xfrm>
        </p:spPr>
        <p:txBody>
          <a:bodyPr/>
          <a:lstStyle>
            <a:lvl2pPr marL="288000" indent="-288000">
              <a:defRPr/>
            </a:lvl2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obsah 5">
            <a:extLst>
              <a:ext uri="{FF2B5EF4-FFF2-40B4-BE49-F238E27FC236}">
                <a16:creationId xmlns:a16="http://schemas.microsoft.com/office/drawing/2014/main" id="{DB9075DF-D594-9AF7-F5CE-1A9B3B43E33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114399" y="2278069"/>
            <a:ext cx="3384000" cy="3960000"/>
          </a:xfrm>
        </p:spPr>
        <p:txBody>
          <a:bodyPr/>
          <a:lstStyle>
            <a:lvl2pPr marL="288000" indent="-288000">
              <a:defRPr/>
            </a:lvl2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3" name="Zástupný symbol pro zápatí 12">
            <a:extLst>
              <a:ext uri="{FF2B5EF4-FFF2-40B4-BE49-F238E27FC236}">
                <a16:creationId xmlns:a16="http://schemas.microsoft.com/office/drawing/2014/main" id="{1A8F4358-2A52-2A18-7EDD-D3ECE711529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cs-CZ"/>
              <a:t>24. 6. 2026</a:t>
            </a:r>
          </a:p>
        </p:txBody>
      </p:sp>
      <p:sp>
        <p:nvSpPr>
          <p:cNvPr id="14" name="Zástupný symbol pro číslo snímku 13">
            <a:extLst>
              <a:ext uri="{FF2B5EF4-FFF2-40B4-BE49-F238E27FC236}">
                <a16:creationId xmlns:a16="http://schemas.microsoft.com/office/drawing/2014/main" id="{20237B32-11C6-7270-3AEA-E7E23F49ED8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584000" y="6300000"/>
            <a:ext cx="914399" cy="365125"/>
          </a:xfrm>
        </p:spPr>
        <p:txBody>
          <a:bodyPr/>
          <a:lstStyle/>
          <a:p>
            <a:fld id="{1CF5A12E-3DFE-4C3E-9036-7893F29C52C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631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sloupce s pozad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6F99AF0C-D583-5D11-E4A5-C93DED75A4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4000" y="1243809"/>
            <a:ext cx="9900000" cy="77256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obsah 5">
            <a:extLst>
              <a:ext uri="{FF2B5EF4-FFF2-40B4-BE49-F238E27FC236}">
                <a16:creationId xmlns:a16="http://schemas.microsoft.com/office/drawing/2014/main" id="{7A34AA89-518C-D6AC-CDB3-0DE9D45730B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84000" y="2278069"/>
            <a:ext cx="3384000" cy="3960000"/>
          </a:xfrm>
          <a:solidFill>
            <a:schemeClr val="accent1"/>
          </a:solidFill>
        </p:spPr>
        <p:txBody>
          <a:bodyPr lIns="180000" tIns="180000" rIns="144000" bIns="72000"/>
          <a:lstStyle>
            <a:lvl1pPr marL="216000" indent="-216000">
              <a:defRPr sz="1500"/>
            </a:lvl1pPr>
            <a:lvl2pPr marL="216000">
              <a:defRPr sz="1500"/>
            </a:lvl2pPr>
            <a:lvl3pPr marL="648000">
              <a:defRPr sz="1200"/>
            </a:lvl3pPr>
            <a:lvl4pPr marL="864000">
              <a:defRPr sz="1200">
                <a:solidFill>
                  <a:schemeClr val="tx1"/>
                </a:solidFill>
              </a:defRPr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14" name="Zástupný obsah 5">
            <a:extLst>
              <a:ext uri="{FF2B5EF4-FFF2-40B4-BE49-F238E27FC236}">
                <a16:creationId xmlns:a16="http://schemas.microsoft.com/office/drawing/2014/main" id="{F5C06968-058F-D011-06D6-01032E89CEF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399200" y="2278069"/>
            <a:ext cx="3384000" cy="3960000"/>
          </a:xfrm>
          <a:solidFill>
            <a:schemeClr val="accent1"/>
          </a:solidFill>
        </p:spPr>
        <p:txBody>
          <a:bodyPr lIns="180000" tIns="180000" rIns="144000" bIns="72000"/>
          <a:lstStyle>
            <a:lvl1pPr marL="216000" indent="-216000">
              <a:defRPr sz="1500"/>
            </a:lvl1pPr>
            <a:lvl2pPr marL="216000">
              <a:defRPr sz="1500"/>
            </a:lvl2pPr>
            <a:lvl3pPr marL="648000">
              <a:defRPr sz="1200"/>
            </a:lvl3pPr>
            <a:lvl4pPr marL="864000">
              <a:defRPr sz="1200">
                <a:solidFill>
                  <a:schemeClr val="tx1"/>
                </a:solidFill>
              </a:defRPr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15" name="Zástupný obsah 5">
            <a:extLst>
              <a:ext uri="{FF2B5EF4-FFF2-40B4-BE49-F238E27FC236}">
                <a16:creationId xmlns:a16="http://schemas.microsoft.com/office/drawing/2014/main" id="{98355326-2F70-4A4F-590D-CC40624BFEC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14399" y="2278069"/>
            <a:ext cx="3384000" cy="3960000"/>
          </a:xfrm>
          <a:solidFill>
            <a:schemeClr val="accent1"/>
          </a:solidFill>
        </p:spPr>
        <p:txBody>
          <a:bodyPr lIns="180000" tIns="180000" rIns="144000" bIns="72000"/>
          <a:lstStyle>
            <a:lvl1pPr marL="216000" indent="-216000">
              <a:defRPr sz="1500"/>
            </a:lvl1pPr>
            <a:lvl2pPr marL="216000">
              <a:defRPr sz="1500"/>
            </a:lvl2pPr>
            <a:lvl3pPr marL="648000">
              <a:defRPr sz="1200"/>
            </a:lvl3pPr>
            <a:lvl4pPr marL="864000">
              <a:defRPr sz="1200">
                <a:solidFill>
                  <a:schemeClr val="tx1"/>
                </a:solidFill>
              </a:defRPr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12" name="Zástupný symbol pro zápatí 11">
            <a:extLst>
              <a:ext uri="{FF2B5EF4-FFF2-40B4-BE49-F238E27FC236}">
                <a16:creationId xmlns:a16="http://schemas.microsoft.com/office/drawing/2014/main" id="{D557F747-0911-C7A1-CF9E-8B93A0D34E4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cs-CZ"/>
              <a:t>24. 6. 2026</a:t>
            </a:r>
          </a:p>
        </p:txBody>
      </p:sp>
      <p:sp>
        <p:nvSpPr>
          <p:cNvPr id="13" name="Zástupný symbol pro číslo snímku 12">
            <a:extLst>
              <a:ext uri="{FF2B5EF4-FFF2-40B4-BE49-F238E27FC236}">
                <a16:creationId xmlns:a16="http://schemas.microsoft.com/office/drawing/2014/main" id="{9EE5B781-3009-59D3-CA15-ABA5CF8E6A1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584000" y="6300000"/>
            <a:ext cx="914399" cy="365125"/>
          </a:xfrm>
        </p:spPr>
        <p:txBody>
          <a:bodyPr/>
          <a:lstStyle/>
          <a:p>
            <a:fld id="{1CF5A12E-3DFE-4C3E-9036-7893F29C52C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3013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sloupce s pozadím a šip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6F99AF0C-D583-5D11-E4A5-C93DED75A4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4000" y="1243809"/>
            <a:ext cx="9900000" cy="77256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5">
            <a:extLst>
              <a:ext uri="{FF2B5EF4-FFF2-40B4-BE49-F238E27FC236}">
                <a16:creationId xmlns:a16="http://schemas.microsoft.com/office/drawing/2014/main" id="{54483967-348E-1705-D735-D2E72F6E9E5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84000" y="2278069"/>
            <a:ext cx="3106800" cy="3960000"/>
          </a:xfrm>
          <a:solidFill>
            <a:schemeClr val="accent1"/>
          </a:solidFill>
        </p:spPr>
        <p:txBody>
          <a:bodyPr lIns="180000" tIns="180000" rIns="144000" bIns="72000"/>
          <a:lstStyle>
            <a:lvl1pPr marL="216000" indent="-216000">
              <a:defRPr sz="1500"/>
            </a:lvl1pPr>
            <a:lvl2pPr marL="216000">
              <a:defRPr sz="1500"/>
            </a:lvl2pPr>
            <a:lvl3pPr marL="648000">
              <a:defRPr sz="1200"/>
            </a:lvl3pPr>
            <a:lvl4pPr marL="864000">
              <a:defRPr sz="1200">
                <a:solidFill>
                  <a:schemeClr val="tx1"/>
                </a:solidFill>
              </a:defRPr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A2AE4F48-9024-7B16-C32E-04A66F4846E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3984507" y="3901221"/>
            <a:ext cx="359027" cy="301120"/>
          </a:xfrm>
          <a:prstGeom prst="rect">
            <a:avLst/>
          </a:prstGeom>
          <a:noFill/>
        </p:spPr>
      </p:pic>
      <p:sp>
        <p:nvSpPr>
          <p:cNvPr id="8" name="Zástupný obsah 5">
            <a:extLst>
              <a:ext uri="{FF2B5EF4-FFF2-40B4-BE49-F238E27FC236}">
                <a16:creationId xmlns:a16="http://schemas.microsoft.com/office/drawing/2014/main" id="{35AA7E03-01D9-B07D-DAC8-A0D961BD4E29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537800" y="2278069"/>
            <a:ext cx="3106800" cy="3960000"/>
          </a:xfrm>
          <a:solidFill>
            <a:schemeClr val="accent1"/>
          </a:solidFill>
        </p:spPr>
        <p:txBody>
          <a:bodyPr lIns="180000" tIns="180000" rIns="144000" bIns="72000"/>
          <a:lstStyle>
            <a:lvl1pPr marL="216000" indent="-216000">
              <a:defRPr sz="1500"/>
            </a:lvl1pPr>
            <a:lvl2pPr marL="216000">
              <a:defRPr sz="1500"/>
            </a:lvl2pPr>
            <a:lvl3pPr marL="648000">
              <a:defRPr sz="1200"/>
            </a:lvl3pPr>
            <a:lvl4pPr marL="864000">
              <a:defRPr sz="1200">
                <a:solidFill>
                  <a:schemeClr val="tx1"/>
                </a:solidFill>
              </a:defRPr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pic>
        <p:nvPicPr>
          <p:cNvPr id="6" name="Obrázek 11">
            <a:extLst>
              <a:ext uri="{FF2B5EF4-FFF2-40B4-BE49-F238E27FC236}">
                <a16:creationId xmlns:a16="http://schemas.microsoft.com/office/drawing/2014/main" id="{336C0724-BE0D-E299-335E-715E7086B3E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7838866" y="3901221"/>
            <a:ext cx="359027" cy="301120"/>
          </a:xfrm>
          <a:prstGeom prst="rect">
            <a:avLst/>
          </a:prstGeom>
        </p:spPr>
      </p:pic>
      <p:sp>
        <p:nvSpPr>
          <p:cNvPr id="11" name="Zástupný obsah 5">
            <a:extLst>
              <a:ext uri="{FF2B5EF4-FFF2-40B4-BE49-F238E27FC236}">
                <a16:creationId xmlns:a16="http://schemas.microsoft.com/office/drawing/2014/main" id="{8D130518-2DFE-65CD-F1E0-481FB08053D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391600" y="2278069"/>
            <a:ext cx="3106800" cy="3960000"/>
          </a:xfrm>
          <a:solidFill>
            <a:schemeClr val="accent1"/>
          </a:solidFill>
        </p:spPr>
        <p:txBody>
          <a:bodyPr lIns="180000" tIns="180000" rIns="144000" bIns="72000"/>
          <a:lstStyle>
            <a:lvl1pPr marL="216000" indent="-216000">
              <a:defRPr sz="1500"/>
            </a:lvl1pPr>
            <a:lvl2pPr marL="216000">
              <a:defRPr sz="1500"/>
            </a:lvl2pPr>
            <a:lvl3pPr marL="648000">
              <a:defRPr sz="1200"/>
            </a:lvl3pPr>
            <a:lvl4pPr marL="864000">
              <a:defRPr sz="1200">
                <a:solidFill>
                  <a:schemeClr val="tx1"/>
                </a:solidFill>
              </a:defRPr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14" name="Zástupný symbol pro zápatí 13">
            <a:extLst>
              <a:ext uri="{FF2B5EF4-FFF2-40B4-BE49-F238E27FC236}">
                <a16:creationId xmlns:a16="http://schemas.microsoft.com/office/drawing/2014/main" id="{E00ACC74-32A2-A747-1A05-231D26293D90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l"/>
            <a:r>
              <a:rPr lang="cs-CZ"/>
              <a:t>24. 6. 2026</a:t>
            </a: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A852988D-31C5-8379-B8D8-ECF77EE260B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4155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tyři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text 8">
            <a:extLst>
              <a:ext uri="{FF2B5EF4-FFF2-40B4-BE49-F238E27FC236}">
                <a16:creationId xmlns:a16="http://schemas.microsoft.com/office/drawing/2014/main" id="{3F155FFF-35D5-B4D6-8671-E1360187A54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3999" y="1243809"/>
            <a:ext cx="9900000" cy="772560"/>
          </a:xfrm>
        </p:spPr>
        <p:txBody>
          <a:bodyPr/>
          <a:lstStyle>
            <a:lvl1pPr>
              <a:buNone/>
              <a:defRPr lang="cs-CZ" sz="2000" kern="1200" dirty="0">
                <a:solidFill>
                  <a:schemeClr val="accent5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Wingdings" pitchFamily="2" charset="2"/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62BF156C-6399-DFD3-9F5E-24AE50EBC8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4000" y="2278069"/>
            <a:ext cx="2428993" cy="2451600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7" name="Zástupný symbol obrázku 7">
            <a:extLst>
              <a:ext uri="{FF2B5EF4-FFF2-40B4-BE49-F238E27FC236}">
                <a16:creationId xmlns:a16="http://schemas.microsoft.com/office/drawing/2014/main" id="{6563AB54-CE31-EE11-7C25-22BFEB0849E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479136" y="2278069"/>
            <a:ext cx="2428993" cy="2451600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5" name="Zástupný symbol obrázku 7">
            <a:extLst>
              <a:ext uri="{FF2B5EF4-FFF2-40B4-BE49-F238E27FC236}">
                <a16:creationId xmlns:a16="http://schemas.microsoft.com/office/drawing/2014/main" id="{32839814-62AF-2979-37C7-4992C8D6E95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74272" y="2278069"/>
            <a:ext cx="2428993" cy="2451600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3" name="Zástupný symbol obrázku 7">
            <a:extLst>
              <a:ext uri="{FF2B5EF4-FFF2-40B4-BE49-F238E27FC236}">
                <a16:creationId xmlns:a16="http://schemas.microsoft.com/office/drawing/2014/main" id="{FFC6CDFB-54AD-FC10-492E-D0931BD2D9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69407" y="2278069"/>
            <a:ext cx="2428993" cy="2451600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FD20CD3-E50C-13A7-2C60-49AE1CDC314B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684000" y="4806000"/>
            <a:ext cx="2430000" cy="1432800"/>
          </a:xfrm>
        </p:spPr>
        <p:txBody>
          <a:bodyPr/>
          <a:lstStyle>
            <a:lvl1pPr marL="216000" indent="-216000">
              <a:defRPr sz="1500"/>
            </a:lvl1pPr>
            <a:lvl2pPr marL="432000">
              <a:defRPr sz="1500"/>
            </a:lvl2pPr>
            <a:lvl3pPr marL="648000">
              <a:defRPr sz="1200"/>
            </a:lvl3pPr>
            <a:lvl4pPr marL="864000">
              <a:defRPr sz="105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0" name="Zástupný obsah 5">
            <a:extLst>
              <a:ext uri="{FF2B5EF4-FFF2-40B4-BE49-F238E27FC236}">
                <a16:creationId xmlns:a16="http://schemas.microsoft.com/office/drawing/2014/main" id="{51267E13-017A-FA42-3696-A709BF366FE9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478800" y="4806000"/>
            <a:ext cx="2430000" cy="1432800"/>
          </a:xfrm>
        </p:spPr>
        <p:txBody>
          <a:bodyPr/>
          <a:lstStyle>
            <a:lvl1pPr marL="216000" indent="-216000">
              <a:defRPr sz="1500"/>
            </a:lvl1pPr>
            <a:lvl2pPr marL="432000">
              <a:defRPr sz="1500"/>
            </a:lvl2pPr>
            <a:lvl3pPr marL="648000">
              <a:defRPr sz="1200"/>
            </a:lvl3pPr>
            <a:lvl4pPr marL="864000">
              <a:defRPr sz="105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1" name="Zástupný obsah 5">
            <a:extLst>
              <a:ext uri="{FF2B5EF4-FFF2-40B4-BE49-F238E27FC236}">
                <a16:creationId xmlns:a16="http://schemas.microsoft.com/office/drawing/2014/main" id="{B6371CD7-324B-BD83-72D0-5C8ADD9E45E2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6273600" y="4806000"/>
            <a:ext cx="2430000" cy="1432800"/>
          </a:xfrm>
        </p:spPr>
        <p:txBody>
          <a:bodyPr/>
          <a:lstStyle>
            <a:lvl1pPr marL="216000" indent="-216000">
              <a:defRPr sz="1500"/>
            </a:lvl1pPr>
            <a:lvl2pPr marL="432000">
              <a:defRPr sz="1500"/>
            </a:lvl2pPr>
            <a:lvl3pPr marL="648000">
              <a:defRPr sz="1200"/>
            </a:lvl3pPr>
            <a:lvl4pPr marL="864000">
              <a:defRPr sz="105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2" name="Zástupný obsah 5">
            <a:extLst>
              <a:ext uri="{FF2B5EF4-FFF2-40B4-BE49-F238E27FC236}">
                <a16:creationId xmlns:a16="http://schemas.microsoft.com/office/drawing/2014/main" id="{4E59EBA1-93E0-800C-CBBA-EBB35E471C2B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9068400" y="4806000"/>
            <a:ext cx="2430000" cy="1432800"/>
          </a:xfrm>
        </p:spPr>
        <p:txBody>
          <a:bodyPr/>
          <a:lstStyle>
            <a:lvl1pPr marL="216000" indent="-216000">
              <a:defRPr sz="1500"/>
            </a:lvl1pPr>
            <a:lvl2pPr marL="432000">
              <a:defRPr sz="1500"/>
            </a:lvl2pPr>
            <a:lvl3pPr marL="648000">
              <a:defRPr sz="1200"/>
            </a:lvl3pPr>
            <a:lvl4pPr marL="864000">
              <a:defRPr sz="105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9" name="Zástupný symbol pro zápatí 18">
            <a:extLst>
              <a:ext uri="{FF2B5EF4-FFF2-40B4-BE49-F238E27FC236}">
                <a16:creationId xmlns:a16="http://schemas.microsoft.com/office/drawing/2014/main" id="{25660FB1-C0FB-7408-4741-35CAAC28464A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pPr algn="l"/>
            <a:r>
              <a:rPr lang="cs-CZ"/>
              <a:t>24. 6. 2026</a:t>
            </a:r>
          </a:p>
        </p:txBody>
      </p:sp>
      <p:sp>
        <p:nvSpPr>
          <p:cNvPr id="20" name="Zástupný symbol pro číslo snímku 19">
            <a:extLst>
              <a:ext uri="{FF2B5EF4-FFF2-40B4-BE49-F238E27FC236}">
                <a16:creationId xmlns:a16="http://schemas.microsoft.com/office/drawing/2014/main" id="{8ADE0588-CC18-5472-FFB5-C09CB51DEB01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9286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tyři sloupce s obrázky a popis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text 8">
            <a:extLst>
              <a:ext uri="{FF2B5EF4-FFF2-40B4-BE49-F238E27FC236}">
                <a16:creationId xmlns:a16="http://schemas.microsoft.com/office/drawing/2014/main" id="{3F155FFF-35D5-B4D6-8671-E1360187A54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3999" y="1243809"/>
            <a:ext cx="9900000" cy="772560"/>
          </a:xfrm>
        </p:spPr>
        <p:txBody>
          <a:bodyPr/>
          <a:lstStyle>
            <a:lvl1pPr>
              <a:buNone/>
              <a:defRPr lang="cs-CZ" sz="2000" kern="1200" dirty="0">
                <a:solidFill>
                  <a:schemeClr val="accent5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Wingdings" pitchFamily="2" charset="2"/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62BF156C-6399-DFD3-9F5E-24AE50EBC8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4000" y="2278069"/>
            <a:ext cx="2428993" cy="1942842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7" name="Zástupný symbol obrázku 7">
            <a:extLst>
              <a:ext uri="{FF2B5EF4-FFF2-40B4-BE49-F238E27FC236}">
                <a16:creationId xmlns:a16="http://schemas.microsoft.com/office/drawing/2014/main" id="{6563AB54-CE31-EE11-7C25-22BFEB0849E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479136" y="2278069"/>
            <a:ext cx="2428993" cy="1942842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5" name="Zástupný symbol obrázku 7">
            <a:extLst>
              <a:ext uri="{FF2B5EF4-FFF2-40B4-BE49-F238E27FC236}">
                <a16:creationId xmlns:a16="http://schemas.microsoft.com/office/drawing/2014/main" id="{32839814-62AF-2979-37C7-4992C8D6E95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74272" y="2278069"/>
            <a:ext cx="2428993" cy="1942842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3" name="Zástupný symbol obrázku 7">
            <a:extLst>
              <a:ext uri="{FF2B5EF4-FFF2-40B4-BE49-F238E27FC236}">
                <a16:creationId xmlns:a16="http://schemas.microsoft.com/office/drawing/2014/main" id="{FFC6CDFB-54AD-FC10-492E-D0931BD2D9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69407" y="2278069"/>
            <a:ext cx="2428993" cy="1942842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4" name="Zástupný obsah 5">
            <a:extLst>
              <a:ext uri="{FF2B5EF4-FFF2-40B4-BE49-F238E27FC236}">
                <a16:creationId xmlns:a16="http://schemas.microsoft.com/office/drawing/2014/main" id="{72A12D07-1105-1BE9-FBE1-794E698D25C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684000" y="4570535"/>
            <a:ext cx="2430000" cy="1666800"/>
          </a:xfrm>
        </p:spPr>
        <p:txBody>
          <a:bodyPr/>
          <a:lstStyle>
            <a:lvl1pPr marL="216000" indent="-216000">
              <a:spcBef>
                <a:spcPts val="0"/>
              </a:spcBef>
              <a:defRPr sz="1500"/>
            </a:lvl1pPr>
            <a:lvl2pPr marL="216000">
              <a:defRPr sz="1500"/>
            </a:lvl2pPr>
            <a:lvl3pPr marL="648000">
              <a:defRPr sz="1200"/>
            </a:lvl3pPr>
            <a:lvl4pPr marL="864000">
              <a:defRPr sz="105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6" name="Zástupný obsah 5">
            <a:extLst>
              <a:ext uri="{FF2B5EF4-FFF2-40B4-BE49-F238E27FC236}">
                <a16:creationId xmlns:a16="http://schemas.microsoft.com/office/drawing/2014/main" id="{1A52B263-6FBA-DC44-269B-7B3D5987817E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478800" y="4570535"/>
            <a:ext cx="2430000" cy="1666800"/>
          </a:xfrm>
        </p:spPr>
        <p:txBody>
          <a:bodyPr/>
          <a:lstStyle>
            <a:lvl1pPr marL="216000" indent="-216000">
              <a:spcBef>
                <a:spcPts val="0"/>
              </a:spcBef>
              <a:defRPr sz="1500"/>
            </a:lvl1pPr>
            <a:lvl2pPr marL="216000">
              <a:defRPr sz="1500"/>
            </a:lvl2pPr>
            <a:lvl3pPr marL="648000">
              <a:defRPr sz="1200"/>
            </a:lvl3pPr>
            <a:lvl4pPr marL="864000">
              <a:defRPr sz="105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8" name="Zástupný obsah 5">
            <a:extLst>
              <a:ext uri="{FF2B5EF4-FFF2-40B4-BE49-F238E27FC236}">
                <a16:creationId xmlns:a16="http://schemas.microsoft.com/office/drawing/2014/main" id="{41877094-42C3-189E-49F1-6E9D14E111C1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6273600" y="4570535"/>
            <a:ext cx="2430000" cy="1666800"/>
          </a:xfrm>
        </p:spPr>
        <p:txBody>
          <a:bodyPr/>
          <a:lstStyle>
            <a:lvl1pPr marL="216000" indent="-216000">
              <a:spcBef>
                <a:spcPts val="0"/>
              </a:spcBef>
              <a:defRPr sz="1500"/>
            </a:lvl1pPr>
            <a:lvl2pPr marL="216000">
              <a:defRPr sz="1500"/>
            </a:lvl2pPr>
            <a:lvl3pPr marL="648000">
              <a:defRPr sz="1200"/>
            </a:lvl3pPr>
            <a:lvl4pPr marL="864000">
              <a:defRPr sz="105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9" name="Zástupný obsah 5">
            <a:extLst>
              <a:ext uri="{FF2B5EF4-FFF2-40B4-BE49-F238E27FC236}">
                <a16:creationId xmlns:a16="http://schemas.microsoft.com/office/drawing/2014/main" id="{0AB5FF7F-4FAE-A457-3B4A-944E9DAB4405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9068400" y="4570535"/>
            <a:ext cx="2430000" cy="1666800"/>
          </a:xfrm>
        </p:spPr>
        <p:txBody>
          <a:bodyPr/>
          <a:lstStyle>
            <a:lvl1pPr marL="216000" indent="-216000">
              <a:spcBef>
                <a:spcPts val="0"/>
              </a:spcBef>
              <a:defRPr sz="1500"/>
            </a:lvl1pPr>
            <a:lvl2pPr marL="216000">
              <a:defRPr sz="1500"/>
            </a:lvl2pPr>
            <a:lvl3pPr marL="648000">
              <a:defRPr sz="1200"/>
            </a:lvl3pPr>
            <a:lvl4pPr marL="864000">
              <a:defRPr sz="105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D014088-7207-682F-7377-6A6C7697C16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l"/>
            <a:r>
              <a:rPr lang="cs-CZ"/>
              <a:t>24. 6. 2026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3CAF6A0-5C21-17A5-818B-3F227687A3B6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0165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6" name="Zástupný text 8">
            <a:extLst>
              <a:ext uri="{FF2B5EF4-FFF2-40B4-BE49-F238E27FC236}">
                <a16:creationId xmlns:a16="http://schemas.microsoft.com/office/drawing/2014/main" id="{71377C2C-DCAC-271D-133C-E1078A5726A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3999" y="1243809"/>
            <a:ext cx="9900000" cy="772560"/>
          </a:xfrm>
        </p:spPr>
        <p:txBody>
          <a:bodyPr/>
          <a:lstStyle>
            <a:lvl1pPr>
              <a:buNone/>
              <a:defRPr lang="cs-CZ" sz="2000" kern="1200" dirty="0">
                <a:solidFill>
                  <a:schemeClr val="accent5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Wingdings" pitchFamily="2" charset="2"/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AC8619C-2FDE-A746-00E6-B146E6BFF6B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83999" y="2278067"/>
            <a:ext cx="3384000" cy="396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objekt grafu 7">
            <a:extLst>
              <a:ext uri="{FF2B5EF4-FFF2-40B4-BE49-F238E27FC236}">
                <a16:creationId xmlns:a16="http://schemas.microsoft.com/office/drawing/2014/main" id="{7C54CE2A-0CB4-8467-2966-0F4B4D0EA7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754880" y="2278067"/>
            <a:ext cx="6743520" cy="3960000"/>
          </a:xfrm>
        </p:spPr>
        <p:txBody>
          <a:bodyPr/>
          <a:lstStyle/>
          <a:p>
            <a:r>
              <a:rPr lang="cs-CZ"/>
              <a:t>Kliknutím na ikonu přidáte graf.</a:t>
            </a:r>
          </a:p>
        </p:txBody>
      </p:sp>
      <p:sp>
        <p:nvSpPr>
          <p:cNvPr id="11" name="Zástupný symbol pro zápatí 10">
            <a:extLst>
              <a:ext uri="{FF2B5EF4-FFF2-40B4-BE49-F238E27FC236}">
                <a16:creationId xmlns:a16="http://schemas.microsoft.com/office/drawing/2014/main" id="{BE034E63-8687-A056-6A94-04D1AB3BB81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algn="l"/>
            <a:r>
              <a:rPr lang="cs-CZ"/>
              <a:t>24. 6. 2026</a:t>
            </a:r>
          </a:p>
        </p:txBody>
      </p:sp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BC3879F2-9DD8-31A5-BC34-B044B97C5AE6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3842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text 8">
            <a:extLst>
              <a:ext uri="{FF2B5EF4-FFF2-40B4-BE49-F238E27FC236}">
                <a16:creationId xmlns:a16="http://schemas.microsoft.com/office/drawing/2014/main" id="{88833E3E-D9C4-1B56-E700-3FE02CF54D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3999" y="1243809"/>
            <a:ext cx="9900000" cy="772560"/>
          </a:xfrm>
        </p:spPr>
        <p:txBody>
          <a:bodyPr/>
          <a:lstStyle>
            <a:lvl1pPr>
              <a:buNone/>
              <a:defRPr lang="cs-CZ" sz="2000" kern="1200" dirty="0">
                <a:solidFill>
                  <a:schemeClr val="accent5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Wingdings" pitchFamily="2" charset="2"/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obsah 3">
            <a:extLst>
              <a:ext uri="{FF2B5EF4-FFF2-40B4-BE49-F238E27FC236}">
                <a16:creationId xmlns:a16="http://schemas.microsoft.com/office/drawing/2014/main" id="{4E3AB5FD-ECA8-C757-228F-447400E68332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83999" y="2278067"/>
            <a:ext cx="3384000" cy="396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symbol pro tabulku 8">
            <a:extLst>
              <a:ext uri="{FF2B5EF4-FFF2-40B4-BE49-F238E27FC236}">
                <a16:creationId xmlns:a16="http://schemas.microsoft.com/office/drawing/2014/main" id="{38C15361-4216-1F02-862E-96F0428B738D}"/>
              </a:ext>
            </a:extLst>
          </p:cNvPr>
          <p:cNvSpPr>
            <a:spLocks noGrp="1"/>
          </p:cNvSpPr>
          <p:nvPr>
            <p:ph type="tbl" sz="quarter" idx="21"/>
          </p:nvPr>
        </p:nvSpPr>
        <p:spPr>
          <a:xfrm>
            <a:off x="4404926" y="2278067"/>
            <a:ext cx="7090390" cy="3960000"/>
          </a:xfrm>
        </p:spPr>
        <p:txBody>
          <a:bodyPr/>
          <a:lstStyle/>
          <a:p>
            <a:r>
              <a:rPr lang="cs-CZ"/>
              <a:t>Kliknutím na ikonu přidáte tabulku.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8B7AC32-9EA0-3F39-4CE1-5C81EC68B18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 algn="l"/>
            <a:r>
              <a:rPr lang="cs-CZ"/>
              <a:t>24. 6. 2026</a:t>
            </a:r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7925BAD9-B59E-8DB0-F668-E12B03DB65A0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1579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text 8">
            <a:extLst>
              <a:ext uri="{FF2B5EF4-FFF2-40B4-BE49-F238E27FC236}">
                <a16:creationId xmlns:a16="http://schemas.microsoft.com/office/drawing/2014/main" id="{88833E3E-D9C4-1B56-E700-3FE02CF54D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3999" y="1243809"/>
            <a:ext cx="9900000" cy="772560"/>
          </a:xfrm>
        </p:spPr>
        <p:txBody>
          <a:bodyPr/>
          <a:lstStyle>
            <a:lvl1pPr>
              <a:buNone/>
              <a:defRPr lang="cs-CZ" sz="2000" kern="1200" dirty="0">
                <a:solidFill>
                  <a:schemeClr val="accent5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Wingdings" pitchFamily="2" charset="2"/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3">
            <a:extLst>
              <a:ext uri="{FF2B5EF4-FFF2-40B4-BE49-F238E27FC236}">
                <a16:creationId xmlns:a16="http://schemas.microsoft.com/office/drawing/2014/main" id="{318003C6-E156-BF1F-3F13-2BFD4D14E46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83999" y="2278067"/>
            <a:ext cx="3384000" cy="396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obrázku 5">
            <a:extLst>
              <a:ext uri="{FF2B5EF4-FFF2-40B4-BE49-F238E27FC236}">
                <a16:creationId xmlns:a16="http://schemas.microsoft.com/office/drawing/2014/main" id="{14ECE8FE-3582-DBBF-450F-BF8BF0FA15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06400" y="2278068"/>
            <a:ext cx="7092000" cy="3960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1A7E3A63-E375-563C-1253-37A483B9F83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algn="l"/>
            <a:r>
              <a:rPr lang="cs-CZ"/>
              <a:t>24. 6. 2026</a:t>
            </a:r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D75B6C91-DC7E-7FC4-7F0A-DB8B490FC146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55976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3215B61-A66C-BC88-B0C4-F31B096B7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/>
              <a:t>24. 6. 2026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91FEE2B-F968-0F73-328B-8D447B522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92740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2807DAB-39BD-E8F3-540F-9C04ACE60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/>
              <a:t>24. 6. 2026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2380DA0-73F1-31EF-1576-EDA2AAEAF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6906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s delším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4">
            <a:extLst>
              <a:ext uri="{FF2B5EF4-FFF2-40B4-BE49-F238E27FC236}">
                <a16:creationId xmlns:a16="http://schemas.microsoft.com/office/drawing/2014/main" id="{7473603A-9A71-A5BE-90CC-15D3F78F5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2761200"/>
            <a:ext cx="6300000" cy="1918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400000" y="4889060"/>
            <a:ext cx="6300000" cy="1223416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C0A512B-87B3-F68E-A07D-6BE85F3B1A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0000" y="6300000"/>
            <a:ext cx="2700000" cy="365125"/>
          </a:xfrm>
        </p:spPr>
        <p:txBody>
          <a:bodyPr/>
          <a:lstStyle/>
          <a:p>
            <a:r>
              <a:rPr lang="cs-CZ" sz="1000"/>
              <a:t>24. 6. 2026</a:t>
            </a:r>
          </a:p>
        </p:txBody>
      </p:sp>
      <p:pic>
        <p:nvPicPr>
          <p:cNvPr id="5" name="Obrázek 10">
            <a:extLst>
              <a:ext uri="{FF2B5EF4-FFF2-40B4-BE49-F238E27FC236}">
                <a16:creationId xmlns:a16="http://schemas.microsoft.com/office/drawing/2014/main" id="{B7B8D80F-FEAB-4D5A-6FFB-031A34801B2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684000" y="641675"/>
            <a:ext cx="27686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705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1" userDrawn="1">
          <p15:clr>
            <a:srgbClr val="9FCC3B"/>
          </p15:clr>
        </p15:guide>
        <p15:guide id="2" orient="horz" pos="404" userDrawn="1">
          <p15:clr>
            <a:srgbClr val="9FCC3B"/>
          </p15:clr>
        </p15:guide>
        <p15:guide id="3" orient="horz" pos="1394" userDrawn="1">
          <p15:clr>
            <a:srgbClr val="9FCC3B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 a shrnut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604800"/>
          </a:xfrm>
        </p:spPr>
        <p:txBody>
          <a:bodyPr>
            <a:noAutofit/>
          </a:bodyPr>
          <a:lstStyle>
            <a:lvl1pPr>
              <a:defRPr sz="37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4" name="Zástupný text 8">
            <a:extLst>
              <a:ext uri="{FF2B5EF4-FFF2-40B4-BE49-F238E27FC236}">
                <a16:creationId xmlns:a16="http://schemas.microsoft.com/office/drawing/2014/main" id="{A39C14E6-7CAD-5995-FE58-D120A82F1C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3999" y="1243809"/>
            <a:ext cx="9900000" cy="772560"/>
          </a:xfrm>
        </p:spPr>
        <p:txBody>
          <a:bodyPr/>
          <a:lstStyle>
            <a:lvl1pPr>
              <a:buNone/>
              <a:defRPr lang="cs-CZ" sz="2000" kern="1200" dirty="0">
                <a:solidFill>
                  <a:schemeClr val="accent5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Wingdings" pitchFamily="2" charset="2"/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3216B9F-173D-3444-FA5C-D2CC92F697DA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1619250" y="2160588"/>
            <a:ext cx="8964613" cy="395922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19B747F-787F-25BA-23D1-0E4A6D2FABF2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 algn="l"/>
            <a:r>
              <a:rPr lang="cs-CZ"/>
              <a:t>24. 6. 2026</a:t>
            </a:r>
          </a:p>
        </p:txBody>
      </p:sp>
    </p:spTree>
    <p:extLst>
      <p:ext uri="{BB962C8B-B14F-4D97-AF65-F5344CB8AC3E}">
        <p14:creationId xmlns:p14="http://schemas.microsoft.com/office/powerpoint/2010/main" val="925495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věr a poděk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4">
            <a:extLst>
              <a:ext uri="{FF2B5EF4-FFF2-40B4-BE49-F238E27FC236}">
                <a16:creationId xmlns:a16="http://schemas.microsoft.com/office/drawing/2014/main" id="{C7FE1D87-8604-EDDA-479C-DD25A4519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0" y="2761200"/>
            <a:ext cx="5400000" cy="1918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8BA64B1C-F89E-C9AD-B9BC-F79E6261E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0000" y="4889060"/>
            <a:ext cx="5400000" cy="1223416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pic>
        <p:nvPicPr>
          <p:cNvPr id="3" name="Obrázek 10">
            <a:extLst>
              <a:ext uri="{FF2B5EF4-FFF2-40B4-BE49-F238E27FC236}">
                <a16:creationId xmlns:a16="http://schemas.microsoft.com/office/drawing/2014/main" id="{A552A8F9-CD64-D6CB-D4E7-D90CBA92358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684000" y="641675"/>
            <a:ext cx="27686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934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4" userDrawn="1">
          <p15:clr>
            <a:srgbClr val="9FCC3B"/>
          </p15:clr>
        </p15:guide>
        <p15:guide id="2" pos="431" userDrawn="1">
          <p15:clr>
            <a:srgbClr val="9FCC3B"/>
          </p15:clr>
        </p15:guide>
        <p15:guide id="3" orient="horz" pos="1395" userDrawn="1">
          <p15:clr>
            <a:srgbClr val="9FCC3B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DB3177F5-37BE-A64A-9744-6571C4C77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0" y="2761200"/>
            <a:ext cx="5400000" cy="1918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B596686E-74CD-B7D7-C082-E9ADDDF03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0000" y="4888800"/>
            <a:ext cx="5400000" cy="1224000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348E601-3A68-BEB0-2F6A-B7D30C11C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24. 6. 2026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560D6B00-DE80-FB78-C5D6-A7843D1FBB7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13375" y="641674"/>
            <a:ext cx="2765787" cy="15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505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4" userDrawn="1">
          <p15:clr>
            <a:srgbClr val="9FCC3B"/>
          </p15:clr>
        </p15:guide>
        <p15:guide id="2" pos="431" userDrawn="1">
          <p15:clr>
            <a:srgbClr val="9FCC3B"/>
          </p15:clr>
        </p15:guide>
        <p15:guide id="3" orient="horz" pos="1394" userDrawn="1">
          <p15:clr>
            <a:srgbClr val="9FCC3B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s delším text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DB3177F5-37BE-A64A-9744-6571C4C77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2761200"/>
            <a:ext cx="6300000" cy="1918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B596686E-74CD-B7D7-C082-E9ADDDF03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0" y="4888800"/>
            <a:ext cx="6300000" cy="1224000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D2CC73D-76C0-1917-DEDC-C9EFC4A597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0000" y="6300000"/>
            <a:ext cx="2700000" cy="365125"/>
          </a:xfrm>
        </p:spPr>
        <p:txBody>
          <a:bodyPr/>
          <a:lstStyle/>
          <a:p>
            <a:r>
              <a:rPr lang="cs-CZ"/>
              <a:t>24. 6. 2026</a:t>
            </a:r>
          </a:p>
        </p:txBody>
      </p: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F3DB3A0E-BF86-7753-495B-16ACD9ADC4D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13375" y="641674"/>
            <a:ext cx="2765787" cy="15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7972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31" userDrawn="1">
          <p15:clr>
            <a:srgbClr val="9FCC3B"/>
          </p15:clr>
        </p15:guide>
        <p15:guide id="2" orient="horz" pos="404" userDrawn="1">
          <p15:clr>
            <a:srgbClr val="9FCC3B"/>
          </p15:clr>
        </p15:guide>
        <p15:guide id="3" orient="horz" pos="1394" userDrawn="1">
          <p15:clr>
            <a:srgbClr val="9FCC3B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s fotko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DB3177F5-37BE-A64A-9744-6571C4C77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61200"/>
            <a:ext cx="5400000" cy="1918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B596686E-74CD-B7D7-C082-E9ADDDF03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000" y="4888800"/>
            <a:ext cx="5400000" cy="1224000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2" name="Zástupný symbol obrázku 5">
            <a:extLst>
              <a:ext uri="{FF2B5EF4-FFF2-40B4-BE49-F238E27FC236}">
                <a16:creationId xmlns:a16="http://schemas.microsoft.com/office/drawing/2014/main" id="{CE0F9676-5C40-033F-474E-7E508A59CA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86501" y="0"/>
            <a:ext cx="5905499" cy="6858000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</a:lstStyle>
          <a:p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F5FE756-8644-D8B8-4022-091220509D0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84000" y="6300000"/>
            <a:ext cx="2700000" cy="365125"/>
          </a:xfrm>
        </p:spPr>
        <p:txBody>
          <a:bodyPr/>
          <a:lstStyle/>
          <a:p>
            <a:r>
              <a:rPr lang="cs-CZ"/>
              <a:t>24. 6. 2026</a:t>
            </a: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697B86EC-D6A0-D343-364E-8F24D35FA6C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13375" y="641674"/>
            <a:ext cx="2765787" cy="15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913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4" userDrawn="1">
          <p15:clr>
            <a:srgbClr val="9FCC3B"/>
          </p15:clr>
        </p15:guide>
        <p15:guide id="2" pos="431" userDrawn="1">
          <p15:clr>
            <a:srgbClr val="9FCC3B"/>
          </p15:clr>
        </p15:guide>
        <p15:guide id="3" orient="horz" pos="1394" userDrawn="1">
          <p15:clr>
            <a:srgbClr val="9FCC3B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nova 1 slou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1490C522-C925-C77C-7C4E-7BC98F13B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4000"/>
          </a:xfrm>
        </p:spPr>
        <p:txBody>
          <a:bodyPr>
            <a:noAutofit/>
          </a:bodyPr>
          <a:lstStyle>
            <a:lvl1pPr>
              <a:defRPr sz="37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7" name="Zástupný text 8">
            <a:extLst>
              <a:ext uri="{FF2B5EF4-FFF2-40B4-BE49-F238E27FC236}">
                <a16:creationId xmlns:a16="http://schemas.microsoft.com/office/drawing/2014/main" id="{AC8A706E-E9A3-A0E6-C16A-E72E96C43B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4000" y="1243809"/>
            <a:ext cx="9900000" cy="77256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D47863E-F6CF-17A2-6CBC-A703D83C3A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20000" y="2278068"/>
            <a:ext cx="8964000" cy="3960000"/>
          </a:xfrm>
        </p:spPr>
        <p:txBody>
          <a:bodyPr/>
          <a:lstStyle>
            <a:lvl1pPr marL="541338" indent="-541338">
              <a:buNone/>
              <a:defRPr/>
            </a:lvl1pPr>
            <a:lvl2pPr marL="540000" indent="0">
              <a:buNone/>
              <a:defRPr sz="1500">
                <a:solidFill>
                  <a:schemeClr val="accent2"/>
                </a:solidFill>
              </a:defRPr>
            </a:lvl2pPr>
            <a:lvl3pPr marL="756000" indent="-215900">
              <a:defRPr>
                <a:solidFill>
                  <a:schemeClr val="accent1"/>
                </a:solidFill>
              </a:defRPr>
            </a:lvl3pPr>
            <a:lvl4pPr marL="972000" indent="-215900">
              <a:defRPr sz="1200">
                <a:solidFill>
                  <a:schemeClr val="tx1"/>
                </a:solidFill>
              </a:defRPr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4378C4-5C3D-CB3C-93A0-9AED7562CDA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cs-CZ"/>
              <a:t>24. 6. 2026</a:t>
            </a:r>
          </a:p>
        </p:txBody>
      </p:sp>
    </p:spTree>
    <p:extLst>
      <p:ext uri="{BB962C8B-B14F-4D97-AF65-F5344CB8AC3E}">
        <p14:creationId xmlns:p14="http://schemas.microsoft.com/office/powerpoint/2010/main" val="36136550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nova 2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1490C522-C925-C77C-7C4E-7BC98F13B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4000"/>
          </a:xfrm>
        </p:spPr>
        <p:txBody>
          <a:bodyPr>
            <a:noAutofit/>
          </a:bodyPr>
          <a:lstStyle>
            <a:lvl1pPr>
              <a:defRPr sz="37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7" name="Zástupný text 8">
            <a:extLst>
              <a:ext uri="{FF2B5EF4-FFF2-40B4-BE49-F238E27FC236}">
                <a16:creationId xmlns:a16="http://schemas.microsoft.com/office/drawing/2014/main" id="{AC8A706E-E9A3-A0E6-C16A-E72E96C43B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4000" y="1243809"/>
            <a:ext cx="9900000" cy="77256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D47863E-F6CF-17A2-6CBC-A703D83C3A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19999" y="2278068"/>
            <a:ext cx="4176000" cy="3960000"/>
          </a:xfrm>
        </p:spPr>
        <p:txBody>
          <a:bodyPr/>
          <a:lstStyle>
            <a:lvl1pPr marL="541338" indent="-541338">
              <a:buNone/>
              <a:defRPr/>
            </a:lvl1pPr>
            <a:lvl2pPr marL="540000" indent="0">
              <a:buNone/>
              <a:defRPr sz="1500">
                <a:solidFill>
                  <a:schemeClr val="accent2"/>
                </a:solidFill>
              </a:defRPr>
            </a:lvl2pPr>
            <a:lvl3pPr marL="756000" indent="-215900">
              <a:defRPr>
                <a:solidFill>
                  <a:schemeClr val="accent1"/>
                </a:solidFill>
              </a:defRPr>
            </a:lvl3pPr>
            <a:lvl4pPr marL="972000" indent="-215900">
              <a:defRPr sz="1200">
                <a:solidFill>
                  <a:schemeClr val="tx1"/>
                </a:solidFill>
              </a:defRPr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61E6238-91D7-F301-8E55-3A3882F42349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6408000" y="2278068"/>
            <a:ext cx="4176000" cy="3960000"/>
          </a:xfrm>
        </p:spPr>
        <p:txBody>
          <a:bodyPr/>
          <a:lstStyle>
            <a:lvl1pPr marL="541338" indent="-541338">
              <a:buNone/>
              <a:defRPr/>
            </a:lvl1pPr>
            <a:lvl2pPr marL="540000" indent="0">
              <a:buNone/>
              <a:defRPr sz="1500">
                <a:solidFill>
                  <a:schemeClr val="accent2"/>
                </a:solidFill>
              </a:defRPr>
            </a:lvl2pPr>
            <a:lvl3pPr marL="756000" indent="-215900">
              <a:defRPr>
                <a:solidFill>
                  <a:schemeClr val="accent1"/>
                </a:solidFill>
              </a:defRPr>
            </a:lvl3pPr>
            <a:lvl4pPr marL="972000" indent="-215900">
              <a:defRPr sz="1200">
                <a:solidFill>
                  <a:schemeClr val="tx1"/>
                </a:solidFill>
              </a:defRPr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4378C4-5C3D-CB3C-93A0-9AED7562CDA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cs-CZ"/>
              <a:t>24. 6. 2026</a:t>
            </a:r>
          </a:p>
        </p:txBody>
      </p:sp>
    </p:spTree>
    <p:extLst>
      <p:ext uri="{BB962C8B-B14F-4D97-AF65-F5344CB8AC3E}">
        <p14:creationId xmlns:p14="http://schemas.microsoft.com/office/powerpoint/2010/main" val="23977002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 - velké písm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4000"/>
          </a:xfrm>
        </p:spPr>
        <p:txBody>
          <a:bodyPr>
            <a:noAutofit/>
          </a:bodyPr>
          <a:lstStyle>
            <a:lvl1pPr>
              <a:defRPr sz="37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5" name="Zástupný text 8">
            <a:extLst>
              <a:ext uri="{FF2B5EF4-FFF2-40B4-BE49-F238E27FC236}">
                <a16:creationId xmlns:a16="http://schemas.microsoft.com/office/drawing/2014/main" id="{7B7A5E06-BCD6-3357-ACF2-95D5AE1402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4000" y="1243809"/>
            <a:ext cx="9900000" cy="77256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Zástupný obsah 6">
            <a:extLst>
              <a:ext uri="{FF2B5EF4-FFF2-40B4-BE49-F238E27FC236}">
                <a16:creationId xmlns:a16="http://schemas.microsoft.com/office/drawing/2014/main" id="{EE7BA1AA-D543-683C-6B9D-B21C908CD7F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619250" y="2278063"/>
            <a:ext cx="8964613" cy="3959225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C4B0A8A-B9A5-99F8-390C-83BC4F59D37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l"/>
            <a:r>
              <a:rPr lang="cs-CZ"/>
              <a:t>24. 6. 2026</a:t>
            </a:r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B9E4B5D2-57D2-14C0-0940-03F0BF7449B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7D6E4F9-75C1-49AC-A1AF-83A9244DC0E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5979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 - malé písm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4000"/>
          </a:xfrm>
        </p:spPr>
        <p:txBody>
          <a:bodyPr>
            <a:noAutofit/>
          </a:bodyPr>
          <a:lstStyle>
            <a:lvl1pPr>
              <a:defRPr sz="37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5" name="Zástupný text 8">
            <a:extLst>
              <a:ext uri="{FF2B5EF4-FFF2-40B4-BE49-F238E27FC236}">
                <a16:creationId xmlns:a16="http://schemas.microsoft.com/office/drawing/2014/main" id="{7B7A5E06-BCD6-3357-ACF2-95D5AE1402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4000" y="1243809"/>
            <a:ext cx="9900000" cy="77256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5793146E-D387-C54F-59C0-FDE8D36DC3D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619250" y="2278063"/>
            <a:ext cx="8964613" cy="395922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3C97833-0A43-B588-8F3A-56E294A263D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l"/>
            <a:r>
              <a:rPr lang="cs-CZ"/>
              <a:t>24. 6. 2026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4DD3D7-A6DB-6455-5869-D994C158120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7D6E4F9-75C1-49AC-A1AF-83A9244DC0E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98057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s na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28F01772-61CF-46B0-EE02-95A0FE3EA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68400"/>
            <a:ext cx="9900000" cy="20736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D4D042D-A96D-780B-380D-90B6A4963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/>
              <a:t>24. 6. 2026</a:t>
            </a:r>
          </a:p>
        </p:txBody>
      </p:sp>
    </p:spTree>
    <p:extLst>
      <p:ext uri="{BB962C8B-B14F-4D97-AF65-F5344CB8AC3E}">
        <p14:creationId xmlns:p14="http://schemas.microsoft.com/office/powerpoint/2010/main" val="9057920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s fotk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4">
            <a:extLst>
              <a:ext uri="{FF2B5EF4-FFF2-40B4-BE49-F238E27FC236}">
                <a16:creationId xmlns:a16="http://schemas.microsoft.com/office/drawing/2014/main" id="{8070EA4A-40B1-DA62-574C-9DCACDCD5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61200"/>
            <a:ext cx="5400000" cy="1918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4000" y="4889060"/>
            <a:ext cx="5400000" cy="1223416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9F0403E7-BC0D-3F6B-6A17-DC5CF67E19D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86501" y="0"/>
            <a:ext cx="5905499" cy="6858000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8B01576-526C-976B-40A0-8AE039F8B1D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84000" y="6300000"/>
            <a:ext cx="2700000" cy="365125"/>
          </a:xfrm>
        </p:spPr>
        <p:txBody>
          <a:bodyPr/>
          <a:lstStyle/>
          <a:p>
            <a:r>
              <a:rPr lang="cs-CZ" sz="1000"/>
              <a:t>24. 6. 2026</a:t>
            </a:r>
          </a:p>
        </p:txBody>
      </p:sp>
      <p:pic>
        <p:nvPicPr>
          <p:cNvPr id="2" name="Obrázek 10">
            <a:extLst>
              <a:ext uri="{FF2B5EF4-FFF2-40B4-BE49-F238E27FC236}">
                <a16:creationId xmlns:a16="http://schemas.microsoft.com/office/drawing/2014/main" id="{8ED6A96E-8BBA-3011-6002-CAF76BAF4D7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684000" y="641675"/>
            <a:ext cx="27686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01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4" userDrawn="1">
          <p15:clr>
            <a:srgbClr val="9FCC3B"/>
          </p15:clr>
        </p15:guide>
        <p15:guide id="2" pos="431" userDrawn="1">
          <p15:clr>
            <a:srgbClr val="9FCC3B"/>
          </p15:clr>
        </p15:guide>
        <p15:guide id="3" orient="horz" pos="1394" userDrawn="1">
          <p15:clr>
            <a:srgbClr val="9FCC3B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4000"/>
          </a:xfrm>
        </p:spPr>
        <p:txBody>
          <a:bodyPr>
            <a:noAutofit/>
          </a:bodyPr>
          <a:lstStyle>
            <a:lvl1pPr>
              <a:defRPr sz="37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4" name="Zástupný text 8">
            <a:extLst>
              <a:ext uri="{FF2B5EF4-FFF2-40B4-BE49-F238E27FC236}">
                <a16:creationId xmlns:a16="http://schemas.microsoft.com/office/drawing/2014/main" id="{B2972142-5947-7CE2-87C4-76273AB9A1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4000" y="1243809"/>
            <a:ext cx="9900000" cy="77256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C4D8B83D-4F13-73F1-A6FB-F2D3FDE26A4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84000" y="2278069"/>
            <a:ext cx="5277600" cy="3960000"/>
          </a:xfrm>
        </p:spPr>
        <p:txBody>
          <a:bodyPr/>
          <a:lstStyle>
            <a:lvl2pPr marL="288000" indent="-288000">
              <a:defRPr/>
            </a:lvl2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2" name="Zástupný obsah 10">
            <a:extLst>
              <a:ext uri="{FF2B5EF4-FFF2-40B4-BE49-F238E27FC236}">
                <a16:creationId xmlns:a16="http://schemas.microsoft.com/office/drawing/2014/main" id="{66312AE8-F8DA-9BE0-CDEA-EBB8AC1D28A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220799" y="2278069"/>
            <a:ext cx="5277600" cy="3960000"/>
          </a:xfrm>
        </p:spPr>
        <p:txBody>
          <a:bodyPr/>
          <a:lstStyle>
            <a:lvl2pPr marL="288000" indent="-288000">
              <a:defRPr/>
            </a:lvl2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E0028AA-8191-8AC0-CA9B-E9E97C481F6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l"/>
            <a:r>
              <a:rPr lang="cs-CZ"/>
              <a:t>24. 6. 2026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C4A29AD-99A7-0114-9205-C9A17DF2295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584000" y="6300000"/>
            <a:ext cx="914399" cy="365125"/>
          </a:xfrm>
        </p:spPr>
        <p:txBody>
          <a:bodyPr/>
          <a:lstStyle/>
          <a:p>
            <a:fld id="{1CF5A12E-3DFE-4C3E-9036-7893F29C52C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07474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3600" cy="594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text 8">
            <a:extLst>
              <a:ext uri="{FF2B5EF4-FFF2-40B4-BE49-F238E27FC236}">
                <a16:creationId xmlns:a16="http://schemas.microsoft.com/office/drawing/2014/main" id="{79AB1A28-726C-70D7-6F65-D304F6CA8EF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4000" y="1243809"/>
            <a:ext cx="9900000" cy="77256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470DB23-02F9-7A0D-0BE3-B7B3966762C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84000" y="2278069"/>
            <a:ext cx="3384000" cy="3960000"/>
          </a:xfrm>
        </p:spPr>
        <p:txBody>
          <a:bodyPr/>
          <a:lstStyle>
            <a:lvl2pPr marL="288000" indent="-288000">
              <a:defRPr/>
            </a:lvl2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obsah 5">
            <a:extLst>
              <a:ext uri="{FF2B5EF4-FFF2-40B4-BE49-F238E27FC236}">
                <a16:creationId xmlns:a16="http://schemas.microsoft.com/office/drawing/2014/main" id="{34622E57-4DBB-EC34-C3CF-564E6511DEF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399199" y="2278069"/>
            <a:ext cx="3384000" cy="3960000"/>
          </a:xfrm>
        </p:spPr>
        <p:txBody>
          <a:bodyPr/>
          <a:lstStyle>
            <a:lvl2pPr marL="288000" indent="-288000">
              <a:defRPr/>
            </a:lvl2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obsah 5">
            <a:extLst>
              <a:ext uri="{FF2B5EF4-FFF2-40B4-BE49-F238E27FC236}">
                <a16:creationId xmlns:a16="http://schemas.microsoft.com/office/drawing/2014/main" id="{DB9075DF-D594-9AF7-F5CE-1A9B3B43E33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114399" y="2278069"/>
            <a:ext cx="3384000" cy="3960000"/>
          </a:xfrm>
        </p:spPr>
        <p:txBody>
          <a:bodyPr/>
          <a:lstStyle>
            <a:lvl2pPr marL="288000" indent="-288000">
              <a:defRPr/>
            </a:lvl2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3" name="Zástupný symbol pro zápatí 12">
            <a:extLst>
              <a:ext uri="{FF2B5EF4-FFF2-40B4-BE49-F238E27FC236}">
                <a16:creationId xmlns:a16="http://schemas.microsoft.com/office/drawing/2014/main" id="{1A8F4358-2A52-2A18-7EDD-D3ECE711529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cs-CZ"/>
              <a:t>24. 6. 2026</a:t>
            </a:r>
          </a:p>
        </p:txBody>
      </p:sp>
      <p:sp>
        <p:nvSpPr>
          <p:cNvPr id="14" name="Zástupný symbol pro číslo snímku 13">
            <a:extLst>
              <a:ext uri="{FF2B5EF4-FFF2-40B4-BE49-F238E27FC236}">
                <a16:creationId xmlns:a16="http://schemas.microsoft.com/office/drawing/2014/main" id="{20237B32-11C6-7270-3AEA-E7E23F49ED8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584000" y="6300000"/>
            <a:ext cx="914399" cy="365125"/>
          </a:xfrm>
        </p:spPr>
        <p:txBody>
          <a:bodyPr/>
          <a:lstStyle/>
          <a:p>
            <a:fld id="{1CF5A12E-3DFE-4C3E-9036-7893F29C52C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56703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sloupce s pozad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6F99AF0C-D583-5D11-E4A5-C93DED75A4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4000" y="1243809"/>
            <a:ext cx="9900000" cy="77256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obsah 5">
            <a:extLst>
              <a:ext uri="{FF2B5EF4-FFF2-40B4-BE49-F238E27FC236}">
                <a16:creationId xmlns:a16="http://schemas.microsoft.com/office/drawing/2014/main" id="{7A34AA89-518C-D6AC-CDB3-0DE9D45730B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84000" y="2278069"/>
            <a:ext cx="3384000" cy="3960000"/>
          </a:xfrm>
          <a:solidFill>
            <a:schemeClr val="accent1"/>
          </a:solidFill>
        </p:spPr>
        <p:txBody>
          <a:bodyPr lIns="180000" tIns="180000" rIns="144000" bIns="72000"/>
          <a:lstStyle>
            <a:lvl1pPr marL="216000" indent="-216000">
              <a:defRPr sz="1500">
                <a:solidFill>
                  <a:schemeClr val="bg1"/>
                </a:solidFill>
              </a:defRPr>
            </a:lvl1pPr>
            <a:lvl2pPr marL="216000">
              <a:defRPr sz="1500">
                <a:solidFill>
                  <a:schemeClr val="bg1"/>
                </a:solidFill>
              </a:defRPr>
            </a:lvl2pPr>
            <a:lvl3pPr marL="648000">
              <a:defRPr sz="1200">
                <a:solidFill>
                  <a:schemeClr val="accent3"/>
                </a:solidFill>
              </a:defRPr>
            </a:lvl3pPr>
            <a:lvl4pPr marL="864000">
              <a:defRPr sz="1200">
                <a:solidFill>
                  <a:schemeClr val="bg1"/>
                </a:solidFill>
              </a:defRPr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14" name="Zástupný obsah 5">
            <a:extLst>
              <a:ext uri="{FF2B5EF4-FFF2-40B4-BE49-F238E27FC236}">
                <a16:creationId xmlns:a16="http://schemas.microsoft.com/office/drawing/2014/main" id="{F5C06968-058F-D011-06D6-01032E89CEF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399200" y="2278069"/>
            <a:ext cx="3384000" cy="3960000"/>
          </a:xfrm>
          <a:solidFill>
            <a:schemeClr val="accent1"/>
          </a:solidFill>
        </p:spPr>
        <p:txBody>
          <a:bodyPr lIns="180000" tIns="180000" rIns="144000" bIns="72000"/>
          <a:lstStyle>
            <a:lvl1pPr marL="216000" indent="-216000">
              <a:defRPr sz="1500">
                <a:solidFill>
                  <a:schemeClr val="bg1"/>
                </a:solidFill>
              </a:defRPr>
            </a:lvl1pPr>
            <a:lvl2pPr marL="216000">
              <a:defRPr sz="1500">
                <a:solidFill>
                  <a:schemeClr val="bg1"/>
                </a:solidFill>
              </a:defRPr>
            </a:lvl2pPr>
            <a:lvl3pPr marL="648000">
              <a:defRPr sz="1200">
                <a:solidFill>
                  <a:schemeClr val="accent3"/>
                </a:solidFill>
              </a:defRPr>
            </a:lvl3pPr>
            <a:lvl4pPr marL="864000">
              <a:defRPr sz="1200">
                <a:solidFill>
                  <a:schemeClr val="bg1"/>
                </a:solidFill>
              </a:defRPr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15" name="Zástupný obsah 5">
            <a:extLst>
              <a:ext uri="{FF2B5EF4-FFF2-40B4-BE49-F238E27FC236}">
                <a16:creationId xmlns:a16="http://schemas.microsoft.com/office/drawing/2014/main" id="{98355326-2F70-4A4F-590D-CC40624BFEC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14399" y="2278069"/>
            <a:ext cx="3384000" cy="3960000"/>
          </a:xfrm>
          <a:solidFill>
            <a:schemeClr val="accent1"/>
          </a:solidFill>
        </p:spPr>
        <p:txBody>
          <a:bodyPr lIns="180000" tIns="180000" rIns="144000" bIns="72000"/>
          <a:lstStyle>
            <a:lvl1pPr marL="216000" indent="-216000">
              <a:defRPr sz="1500">
                <a:solidFill>
                  <a:schemeClr val="bg1"/>
                </a:solidFill>
              </a:defRPr>
            </a:lvl1pPr>
            <a:lvl2pPr marL="216000">
              <a:defRPr sz="1500">
                <a:solidFill>
                  <a:schemeClr val="bg1"/>
                </a:solidFill>
              </a:defRPr>
            </a:lvl2pPr>
            <a:lvl3pPr marL="648000">
              <a:defRPr sz="1200">
                <a:solidFill>
                  <a:schemeClr val="accent3"/>
                </a:solidFill>
              </a:defRPr>
            </a:lvl3pPr>
            <a:lvl4pPr marL="864000">
              <a:defRPr sz="1200">
                <a:solidFill>
                  <a:schemeClr val="bg1"/>
                </a:solidFill>
              </a:defRPr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12" name="Zástupný symbol pro zápatí 11">
            <a:extLst>
              <a:ext uri="{FF2B5EF4-FFF2-40B4-BE49-F238E27FC236}">
                <a16:creationId xmlns:a16="http://schemas.microsoft.com/office/drawing/2014/main" id="{D557F747-0911-C7A1-CF9E-8B93A0D34E4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cs-CZ"/>
              <a:t>24. 6. 2026</a:t>
            </a:r>
          </a:p>
        </p:txBody>
      </p:sp>
      <p:sp>
        <p:nvSpPr>
          <p:cNvPr id="13" name="Zástupný symbol pro číslo snímku 12">
            <a:extLst>
              <a:ext uri="{FF2B5EF4-FFF2-40B4-BE49-F238E27FC236}">
                <a16:creationId xmlns:a16="http://schemas.microsoft.com/office/drawing/2014/main" id="{9EE5B781-3009-59D3-CA15-ABA5CF8E6A1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584000" y="6300000"/>
            <a:ext cx="914399" cy="365125"/>
          </a:xfrm>
        </p:spPr>
        <p:txBody>
          <a:bodyPr/>
          <a:lstStyle/>
          <a:p>
            <a:fld id="{1CF5A12E-3DFE-4C3E-9036-7893F29C52C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44571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sloupce s pozadím a šip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6F99AF0C-D583-5D11-E4A5-C93DED75A4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4000" y="1243809"/>
            <a:ext cx="9900000" cy="77256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5">
            <a:extLst>
              <a:ext uri="{FF2B5EF4-FFF2-40B4-BE49-F238E27FC236}">
                <a16:creationId xmlns:a16="http://schemas.microsoft.com/office/drawing/2014/main" id="{54483967-348E-1705-D735-D2E72F6E9E5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84000" y="2278069"/>
            <a:ext cx="3106800" cy="3960000"/>
          </a:xfrm>
          <a:solidFill>
            <a:schemeClr val="accent1"/>
          </a:solidFill>
        </p:spPr>
        <p:txBody>
          <a:bodyPr lIns="180000" tIns="180000" rIns="144000" bIns="72000"/>
          <a:lstStyle>
            <a:lvl1pPr marL="216000" indent="-216000">
              <a:defRPr sz="1500">
                <a:solidFill>
                  <a:schemeClr val="bg1"/>
                </a:solidFill>
              </a:defRPr>
            </a:lvl1pPr>
            <a:lvl2pPr marL="216000">
              <a:defRPr sz="1500">
                <a:solidFill>
                  <a:schemeClr val="bg1"/>
                </a:solidFill>
              </a:defRPr>
            </a:lvl2pPr>
            <a:lvl3pPr marL="648000">
              <a:defRPr sz="1200">
                <a:solidFill>
                  <a:schemeClr val="accent3"/>
                </a:solidFill>
              </a:defRPr>
            </a:lvl3pPr>
            <a:lvl4pPr marL="864000">
              <a:defRPr sz="1200">
                <a:solidFill>
                  <a:schemeClr val="bg1"/>
                </a:solidFill>
              </a:defRPr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A2AE4F48-9024-7B16-C32E-04A66F4846E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3984507" y="3901221"/>
            <a:ext cx="359027" cy="301120"/>
          </a:xfrm>
          <a:prstGeom prst="rect">
            <a:avLst/>
          </a:prstGeom>
          <a:noFill/>
        </p:spPr>
      </p:pic>
      <p:sp>
        <p:nvSpPr>
          <p:cNvPr id="8" name="Zástupný obsah 5">
            <a:extLst>
              <a:ext uri="{FF2B5EF4-FFF2-40B4-BE49-F238E27FC236}">
                <a16:creationId xmlns:a16="http://schemas.microsoft.com/office/drawing/2014/main" id="{35AA7E03-01D9-B07D-DAC8-A0D961BD4E29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537800" y="2278069"/>
            <a:ext cx="3106800" cy="3960000"/>
          </a:xfrm>
          <a:solidFill>
            <a:schemeClr val="accent1"/>
          </a:solidFill>
        </p:spPr>
        <p:txBody>
          <a:bodyPr lIns="180000" tIns="180000" rIns="144000" bIns="72000"/>
          <a:lstStyle>
            <a:lvl1pPr marL="216000" indent="-216000">
              <a:defRPr sz="1500">
                <a:solidFill>
                  <a:schemeClr val="bg1"/>
                </a:solidFill>
              </a:defRPr>
            </a:lvl1pPr>
            <a:lvl2pPr marL="216000">
              <a:defRPr sz="1500">
                <a:solidFill>
                  <a:schemeClr val="bg1"/>
                </a:solidFill>
              </a:defRPr>
            </a:lvl2pPr>
            <a:lvl3pPr marL="648000">
              <a:defRPr sz="1200">
                <a:solidFill>
                  <a:schemeClr val="accent3"/>
                </a:solidFill>
              </a:defRPr>
            </a:lvl3pPr>
            <a:lvl4pPr marL="864000">
              <a:defRPr sz="1200">
                <a:solidFill>
                  <a:schemeClr val="bg1"/>
                </a:solidFill>
              </a:defRPr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pic>
        <p:nvPicPr>
          <p:cNvPr id="6" name="Obrázek 11">
            <a:extLst>
              <a:ext uri="{FF2B5EF4-FFF2-40B4-BE49-F238E27FC236}">
                <a16:creationId xmlns:a16="http://schemas.microsoft.com/office/drawing/2014/main" id="{336C0724-BE0D-E299-335E-715E7086B3E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7838866" y="3901221"/>
            <a:ext cx="359027" cy="301120"/>
          </a:xfrm>
          <a:prstGeom prst="rect">
            <a:avLst/>
          </a:prstGeom>
        </p:spPr>
      </p:pic>
      <p:sp>
        <p:nvSpPr>
          <p:cNvPr id="11" name="Zástupný obsah 5">
            <a:extLst>
              <a:ext uri="{FF2B5EF4-FFF2-40B4-BE49-F238E27FC236}">
                <a16:creationId xmlns:a16="http://schemas.microsoft.com/office/drawing/2014/main" id="{8D130518-2DFE-65CD-F1E0-481FB08053D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391600" y="2278069"/>
            <a:ext cx="3106800" cy="3960000"/>
          </a:xfrm>
          <a:solidFill>
            <a:schemeClr val="accent1"/>
          </a:solidFill>
        </p:spPr>
        <p:txBody>
          <a:bodyPr lIns="180000" tIns="180000" rIns="144000" bIns="72000"/>
          <a:lstStyle>
            <a:lvl1pPr marL="216000" indent="-216000">
              <a:defRPr sz="1500">
                <a:solidFill>
                  <a:schemeClr val="bg1"/>
                </a:solidFill>
              </a:defRPr>
            </a:lvl1pPr>
            <a:lvl2pPr marL="216000">
              <a:defRPr sz="1500">
                <a:solidFill>
                  <a:schemeClr val="bg1"/>
                </a:solidFill>
              </a:defRPr>
            </a:lvl2pPr>
            <a:lvl3pPr marL="648000">
              <a:defRPr sz="1200">
                <a:solidFill>
                  <a:schemeClr val="accent3"/>
                </a:solidFill>
              </a:defRPr>
            </a:lvl3pPr>
            <a:lvl4pPr marL="864000">
              <a:defRPr sz="1200">
                <a:solidFill>
                  <a:schemeClr val="bg1"/>
                </a:solidFill>
              </a:defRPr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14" name="Zástupný symbol pro zápatí 13">
            <a:extLst>
              <a:ext uri="{FF2B5EF4-FFF2-40B4-BE49-F238E27FC236}">
                <a16:creationId xmlns:a16="http://schemas.microsoft.com/office/drawing/2014/main" id="{E00ACC74-32A2-A747-1A05-231D26293D90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l"/>
            <a:r>
              <a:rPr lang="cs-CZ"/>
              <a:t>24. 6. 2026</a:t>
            </a: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A852988D-31C5-8379-B8D8-ECF77EE260B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1217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tyři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text 8">
            <a:extLst>
              <a:ext uri="{FF2B5EF4-FFF2-40B4-BE49-F238E27FC236}">
                <a16:creationId xmlns:a16="http://schemas.microsoft.com/office/drawing/2014/main" id="{3F155FFF-35D5-B4D6-8671-E1360187A54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3999" y="1243809"/>
            <a:ext cx="9900000" cy="772560"/>
          </a:xfrm>
        </p:spPr>
        <p:txBody>
          <a:bodyPr/>
          <a:lstStyle>
            <a:lvl1pPr>
              <a:buNone/>
              <a:defRPr lang="cs-CZ" sz="2000" kern="1200" dirty="0">
                <a:solidFill>
                  <a:schemeClr val="accent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Wingdings" pitchFamily="2" charset="2"/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62BF156C-6399-DFD3-9F5E-24AE50EBC8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4000" y="2278069"/>
            <a:ext cx="2428993" cy="2451600"/>
          </a:xfrm>
        </p:spPr>
        <p:txBody>
          <a:bodyPr/>
          <a:lstStyle/>
          <a:p>
            <a:endParaRPr lang="cs-CZ"/>
          </a:p>
        </p:txBody>
      </p:sp>
      <p:sp>
        <p:nvSpPr>
          <p:cNvPr id="17" name="Zástupný symbol obrázku 7">
            <a:extLst>
              <a:ext uri="{FF2B5EF4-FFF2-40B4-BE49-F238E27FC236}">
                <a16:creationId xmlns:a16="http://schemas.microsoft.com/office/drawing/2014/main" id="{6563AB54-CE31-EE11-7C25-22BFEB0849E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479136" y="2278069"/>
            <a:ext cx="2428993" cy="245160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Zástupný symbol obrázku 7">
            <a:extLst>
              <a:ext uri="{FF2B5EF4-FFF2-40B4-BE49-F238E27FC236}">
                <a16:creationId xmlns:a16="http://schemas.microsoft.com/office/drawing/2014/main" id="{32839814-62AF-2979-37C7-4992C8D6E95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74272" y="2278069"/>
            <a:ext cx="2428993" cy="2451600"/>
          </a:xfrm>
        </p:spPr>
        <p:txBody>
          <a:bodyPr/>
          <a:lstStyle/>
          <a:p>
            <a:endParaRPr lang="cs-CZ"/>
          </a:p>
        </p:txBody>
      </p:sp>
      <p:sp>
        <p:nvSpPr>
          <p:cNvPr id="13" name="Zástupný symbol obrázku 7">
            <a:extLst>
              <a:ext uri="{FF2B5EF4-FFF2-40B4-BE49-F238E27FC236}">
                <a16:creationId xmlns:a16="http://schemas.microsoft.com/office/drawing/2014/main" id="{FFC6CDFB-54AD-FC10-492E-D0931BD2D9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69407" y="2278069"/>
            <a:ext cx="2428993" cy="24516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FD20CD3-E50C-13A7-2C60-49AE1CDC314B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684000" y="4806000"/>
            <a:ext cx="2430000" cy="1432800"/>
          </a:xfrm>
        </p:spPr>
        <p:txBody>
          <a:bodyPr/>
          <a:lstStyle>
            <a:lvl1pPr marL="216000" indent="-216000">
              <a:spcBef>
                <a:spcPts val="0"/>
              </a:spcBef>
              <a:defRPr sz="1500"/>
            </a:lvl1pPr>
            <a:lvl2pPr marL="432000">
              <a:defRPr sz="1500"/>
            </a:lvl2pPr>
            <a:lvl3pPr marL="648000">
              <a:defRPr sz="1200"/>
            </a:lvl3pPr>
            <a:lvl4pPr marL="864000">
              <a:defRPr sz="12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0" name="Zástupný obsah 5">
            <a:extLst>
              <a:ext uri="{FF2B5EF4-FFF2-40B4-BE49-F238E27FC236}">
                <a16:creationId xmlns:a16="http://schemas.microsoft.com/office/drawing/2014/main" id="{51267E13-017A-FA42-3696-A709BF366FE9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478800" y="4806000"/>
            <a:ext cx="2430000" cy="1432800"/>
          </a:xfrm>
        </p:spPr>
        <p:txBody>
          <a:bodyPr/>
          <a:lstStyle>
            <a:lvl1pPr marL="216000" indent="-216000">
              <a:spcBef>
                <a:spcPts val="0"/>
              </a:spcBef>
              <a:defRPr sz="1500"/>
            </a:lvl1pPr>
            <a:lvl2pPr marL="432000">
              <a:defRPr sz="1500"/>
            </a:lvl2pPr>
            <a:lvl3pPr marL="648000">
              <a:defRPr sz="1200"/>
            </a:lvl3pPr>
            <a:lvl4pPr marL="864000">
              <a:defRPr sz="12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1" name="Zástupný obsah 5">
            <a:extLst>
              <a:ext uri="{FF2B5EF4-FFF2-40B4-BE49-F238E27FC236}">
                <a16:creationId xmlns:a16="http://schemas.microsoft.com/office/drawing/2014/main" id="{B6371CD7-324B-BD83-72D0-5C8ADD9E45E2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6273600" y="4806000"/>
            <a:ext cx="2430000" cy="1432800"/>
          </a:xfrm>
        </p:spPr>
        <p:txBody>
          <a:bodyPr/>
          <a:lstStyle>
            <a:lvl1pPr marL="216000" indent="-216000">
              <a:spcBef>
                <a:spcPts val="0"/>
              </a:spcBef>
              <a:defRPr sz="1500"/>
            </a:lvl1pPr>
            <a:lvl2pPr marL="432000">
              <a:defRPr sz="1500"/>
            </a:lvl2pPr>
            <a:lvl3pPr marL="648000">
              <a:defRPr sz="1200"/>
            </a:lvl3pPr>
            <a:lvl4pPr marL="864000">
              <a:defRPr sz="12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2" name="Zástupný obsah 5">
            <a:extLst>
              <a:ext uri="{FF2B5EF4-FFF2-40B4-BE49-F238E27FC236}">
                <a16:creationId xmlns:a16="http://schemas.microsoft.com/office/drawing/2014/main" id="{4E59EBA1-93E0-800C-CBBA-EBB35E471C2B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9068400" y="4806000"/>
            <a:ext cx="2430000" cy="1432800"/>
          </a:xfrm>
        </p:spPr>
        <p:txBody>
          <a:bodyPr/>
          <a:lstStyle>
            <a:lvl1pPr marL="216000" indent="-216000">
              <a:spcBef>
                <a:spcPts val="0"/>
              </a:spcBef>
              <a:defRPr sz="1500"/>
            </a:lvl1pPr>
            <a:lvl2pPr marL="432000">
              <a:defRPr sz="1500"/>
            </a:lvl2pPr>
            <a:lvl3pPr marL="648000">
              <a:defRPr sz="1200"/>
            </a:lvl3pPr>
            <a:lvl4pPr marL="864000">
              <a:defRPr sz="12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9" name="Zástupný symbol pro zápatí 18">
            <a:extLst>
              <a:ext uri="{FF2B5EF4-FFF2-40B4-BE49-F238E27FC236}">
                <a16:creationId xmlns:a16="http://schemas.microsoft.com/office/drawing/2014/main" id="{25660FB1-C0FB-7408-4741-35CAAC28464A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pPr algn="l"/>
            <a:r>
              <a:rPr lang="cs-CZ"/>
              <a:t>24. 6. 2026</a:t>
            </a:r>
          </a:p>
        </p:txBody>
      </p:sp>
      <p:sp>
        <p:nvSpPr>
          <p:cNvPr id="20" name="Zástupný symbol pro číslo snímku 19">
            <a:extLst>
              <a:ext uri="{FF2B5EF4-FFF2-40B4-BE49-F238E27FC236}">
                <a16:creationId xmlns:a16="http://schemas.microsoft.com/office/drawing/2014/main" id="{8ADE0588-CC18-5472-FFB5-C09CB51DEB01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94898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tyři sloupce s obrázky a popis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text 8">
            <a:extLst>
              <a:ext uri="{FF2B5EF4-FFF2-40B4-BE49-F238E27FC236}">
                <a16:creationId xmlns:a16="http://schemas.microsoft.com/office/drawing/2014/main" id="{3F155FFF-35D5-B4D6-8671-E1360187A54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3999" y="1243809"/>
            <a:ext cx="9900000" cy="772560"/>
          </a:xfrm>
        </p:spPr>
        <p:txBody>
          <a:bodyPr/>
          <a:lstStyle>
            <a:lvl1pPr>
              <a:buNone/>
              <a:defRPr lang="cs-CZ" sz="2000" kern="1200" dirty="0">
                <a:solidFill>
                  <a:schemeClr val="accent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Wingdings" pitchFamily="2" charset="2"/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62BF156C-6399-DFD3-9F5E-24AE50EBC8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4000" y="2278069"/>
            <a:ext cx="2428993" cy="1942842"/>
          </a:xfrm>
        </p:spPr>
        <p:txBody>
          <a:bodyPr/>
          <a:lstStyle/>
          <a:p>
            <a:endParaRPr lang="cs-CZ"/>
          </a:p>
        </p:txBody>
      </p:sp>
      <p:sp>
        <p:nvSpPr>
          <p:cNvPr id="17" name="Zástupný symbol obrázku 7">
            <a:extLst>
              <a:ext uri="{FF2B5EF4-FFF2-40B4-BE49-F238E27FC236}">
                <a16:creationId xmlns:a16="http://schemas.microsoft.com/office/drawing/2014/main" id="{6563AB54-CE31-EE11-7C25-22BFEB0849E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479136" y="2278069"/>
            <a:ext cx="2428993" cy="1942842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Zástupný symbol obrázku 7">
            <a:extLst>
              <a:ext uri="{FF2B5EF4-FFF2-40B4-BE49-F238E27FC236}">
                <a16:creationId xmlns:a16="http://schemas.microsoft.com/office/drawing/2014/main" id="{32839814-62AF-2979-37C7-4992C8D6E95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74272" y="2278069"/>
            <a:ext cx="2428993" cy="1942842"/>
          </a:xfrm>
        </p:spPr>
        <p:txBody>
          <a:bodyPr/>
          <a:lstStyle/>
          <a:p>
            <a:endParaRPr lang="cs-CZ"/>
          </a:p>
        </p:txBody>
      </p:sp>
      <p:sp>
        <p:nvSpPr>
          <p:cNvPr id="13" name="Zástupný symbol obrázku 7">
            <a:extLst>
              <a:ext uri="{FF2B5EF4-FFF2-40B4-BE49-F238E27FC236}">
                <a16:creationId xmlns:a16="http://schemas.microsoft.com/office/drawing/2014/main" id="{FFC6CDFB-54AD-FC10-492E-D0931BD2D9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69407" y="2278069"/>
            <a:ext cx="2428993" cy="1942842"/>
          </a:xfrm>
        </p:spPr>
        <p:txBody>
          <a:bodyPr/>
          <a:lstStyle/>
          <a:p>
            <a:endParaRPr lang="cs-CZ"/>
          </a:p>
        </p:txBody>
      </p:sp>
      <p:sp>
        <p:nvSpPr>
          <p:cNvPr id="14" name="Zástupný obsah 5">
            <a:extLst>
              <a:ext uri="{FF2B5EF4-FFF2-40B4-BE49-F238E27FC236}">
                <a16:creationId xmlns:a16="http://schemas.microsoft.com/office/drawing/2014/main" id="{72A12D07-1105-1BE9-FBE1-794E698D25C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684000" y="4570535"/>
            <a:ext cx="2430000" cy="1666800"/>
          </a:xfrm>
        </p:spPr>
        <p:txBody>
          <a:bodyPr/>
          <a:lstStyle>
            <a:lvl1pPr marL="216000" indent="-216000">
              <a:spcBef>
                <a:spcPts val="0"/>
              </a:spcBef>
              <a:defRPr sz="1500"/>
            </a:lvl1pPr>
            <a:lvl2pPr marL="216000">
              <a:defRPr sz="1500"/>
            </a:lvl2pPr>
            <a:lvl3pPr marL="648000">
              <a:defRPr sz="1200"/>
            </a:lvl3pPr>
            <a:lvl4pPr marL="864000">
              <a:defRPr sz="105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6" name="Zástupný obsah 5">
            <a:extLst>
              <a:ext uri="{FF2B5EF4-FFF2-40B4-BE49-F238E27FC236}">
                <a16:creationId xmlns:a16="http://schemas.microsoft.com/office/drawing/2014/main" id="{1A52B263-6FBA-DC44-269B-7B3D5987817E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478800" y="4570535"/>
            <a:ext cx="2430000" cy="1666800"/>
          </a:xfrm>
        </p:spPr>
        <p:txBody>
          <a:bodyPr/>
          <a:lstStyle>
            <a:lvl1pPr marL="216000" indent="-216000">
              <a:spcBef>
                <a:spcPts val="0"/>
              </a:spcBef>
              <a:defRPr sz="1500"/>
            </a:lvl1pPr>
            <a:lvl2pPr marL="216000">
              <a:defRPr sz="1500"/>
            </a:lvl2pPr>
            <a:lvl3pPr marL="648000">
              <a:defRPr sz="1200"/>
            </a:lvl3pPr>
            <a:lvl4pPr marL="864000">
              <a:defRPr sz="105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8" name="Zástupný obsah 5">
            <a:extLst>
              <a:ext uri="{FF2B5EF4-FFF2-40B4-BE49-F238E27FC236}">
                <a16:creationId xmlns:a16="http://schemas.microsoft.com/office/drawing/2014/main" id="{41877094-42C3-189E-49F1-6E9D14E111C1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6273600" y="4570535"/>
            <a:ext cx="2430000" cy="1666800"/>
          </a:xfrm>
        </p:spPr>
        <p:txBody>
          <a:bodyPr/>
          <a:lstStyle>
            <a:lvl1pPr marL="216000" indent="-216000">
              <a:spcBef>
                <a:spcPts val="0"/>
              </a:spcBef>
              <a:defRPr sz="1500"/>
            </a:lvl1pPr>
            <a:lvl2pPr marL="216000">
              <a:defRPr sz="1500"/>
            </a:lvl2pPr>
            <a:lvl3pPr marL="648000">
              <a:defRPr sz="1200"/>
            </a:lvl3pPr>
            <a:lvl4pPr marL="864000">
              <a:defRPr sz="105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9" name="Zástupný obsah 5">
            <a:extLst>
              <a:ext uri="{FF2B5EF4-FFF2-40B4-BE49-F238E27FC236}">
                <a16:creationId xmlns:a16="http://schemas.microsoft.com/office/drawing/2014/main" id="{0AB5FF7F-4FAE-A457-3B4A-944E9DAB4405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9068400" y="4570535"/>
            <a:ext cx="2430000" cy="1666800"/>
          </a:xfrm>
        </p:spPr>
        <p:txBody>
          <a:bodyPr/>
          <a:lstStyle>
            <a:lvl1pPr marL="216000" indent="-216000">
              <a:spcBef>
                <a:spcPts val="0"/>
              </a:spcBef>
              <a:defRPr sz="1500"/>
            </a:lvl1pPr>
            <a:lvl2pPr marL="216000">
              <a:defRPr sz="1500"/>
            </a:lvl2pPr>
            <a:lvl3pPr marL="648000">
              <a:defRPr sz="1200"/>
            </a:lvl3pPr>
            <a:lvl4pPr marL="864000">
              <a:defRPr sz="105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D014088-7207-682F-7377-6A6C7697C16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l"/>
            <a:r>
              <a:rPr lang="cs-CZ"/>
              <a:t>24. 6. 2026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3CAF6A0-5C21-17A5-818B-3F227687A3B6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32121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6" name="Zástupný text 8">
            <a:extLst>
              <a:ext uri="{FF2B5EF4-FFF2-40B4-BE49-F238E27FC236}">
                <a16:creationId xmlns:a16="http://schemas.microsoft.com/office/drawing/2014/main" id="{71377C2C-DCAC-271D-133C-E1078A5726A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3999" y="1243809"/>
            <a:ext cx="9900000" cy="772560"/>
          </a:xfrm>
        </p:spPr>
        <p:txBody>
          <a:bodyPr/>
          <a:lstStyle>
            <a:lvl1pPr>
              <a:buNone/>
              <a:defRPr lang="cs-CZ" sz="2000" kern="1200" dirty="0">
                <a:solidFill>
                  <a:schemeClr val="accent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Wingdings" pitchFamily="2" charset="2"/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AC8619C-2FDE-A746-00E6-B146E6BFF6B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83999" y="2278067"/>
            <a:ext cx="3384000" cy="396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objekt grafu 7">
            <a:extLst>
              <a:ext uri="{FF2B5EF4-FFF2-40B4-BE49-F238E27FC236}">
                <a16:creationId xmlns:a16="http://schemas.microsoft.com/office/drawing/2014/main" id="{7C54CE2A-0CB4-8467-2966-0F4B4D0EA7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754880" y="2278067"/>
            <a:ext cx="6743520" cy="3960000"/>
          </a:xfrm>
        </p:spPr>
        <p:txBody>
          <a:bodyPr/>
          <a:lstStyle/>
          <a:p>
            <a:endParaRPr lang="cs-CZ"/>
          </a:p>
        </p:txBody>
      </p:sp>
      <p:sp>
        <p:nvSpPr>
          <p:cNvPr id="11" name="Zástupný symbol pro zápatí 10">
            <a:extLst>
              <a:ext uri="{FF2B5EF4-FFF2-40B4-BE49-F238E27FC236}">
                <a16:creationId xmlns:a16="http://schemas.microsoft.com/office/drawing/2014/main" id="{BE034E63-8687-A056-6A94-04D1AB3BB81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algn="l"/>
            <a:r>
              <a:rPr lang="cs-CZ"/>
              <a:t>24. 6. 2026</a:t>
            </a:r>
          </a:p>
        </p:txBody>
      </p:sp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BC3879F2-9DD8-31A5-BC34-B044B97C5AE6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89917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text 8">
            <a:extLst>
              <a:ext uri="{FF2B5EF4-FFF2-40B4-BE49-F238E27FC236}">
                <a16:creationId xmlns:a16="http://schemas.microsoft.com/office/drawing/2014/main" id="{88833E3E-D9C4-1B56-E700-3FE02CF54D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3999" y="1243809"/>
            <a:ext cx="9900000" cy="772560"/>
          </a:xfrm>
        </p:spPr>
        <p:txBody>
          <a:bodyPr/>
          <a:lstStyle>
            <a:lvl1pPr>
              <a:buNone/>
              <a:defRPr lang="cs-CZ" sz="2000" kern="1200" dirty="0">
                <a:solidFill>
                  <a:schemeClr val="accent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Wingdings" pitchFamily="2" charset="2"/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obsah 3">
            <a:extLst>
              <a:ext uri="{FF2B5EF4-FFF2-40B4-BE49-F238E27FC236}">
                <a16:creationId xmlns:a16="http://schemas.microsoft.com/office/drawing/2014/main" id="{4E3AB5FD-ECA8-C757-228F-447400E68332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83999" y="2278067"/>
            <a:ext cx="3384000" cy="396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symbol pro tabulku 8">
            <a:extLst>
              <a:ext uri="{FF2B5EF4-FFF2-40B4-BE49-F238E27FC236}">
                <a16:creationId xmlns:a16="http://schemas.microsoft.com/office/drawing/2014/main" id="{38C15361-4216-1F02-862E-96F0428B738D}"/>
              </a:ext>
            </a:extLst>
          </p:cNvPr>
          <p:cNvSpPr>
            <a:spLocks noGrp="1"/>
          </p:cNvSpPr>
          <p:nvPr>
            <p:ph type="tbl" sz="quarter" idx="21"/>
          </p:nvPr>
        </p:nvSpPr>
        <p:spPr>
          <a:xfrm>
            <a:off x="4406398" y="2278067"/>
            <a:ext cx="7092000" cy="3960000"/>
          </a:xfrm>
        </p:spPr>
        <p:txBody>
          <a:bodyPr/>
          <a:lstStyle/>
          <a:p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8B7AC32-9EA0-3F39-4CE1-5C81EC68B18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 algn="l"/>
            <a:r>
              <a:rPr lang="cs-CZ"/>
              <a:t>24. 6. 2026</a:t>
            </a:r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7925BAD9-B59E-8DB0-F668-E12B03DB65A0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0583999" y="6300000"/>
            <a:ext cx="914399" cy="365125"/>
          </a:xfrm>
        </p:spPr>
        <p:txBody>
          <a:bodyPr/>
          <a:lstStyle/>
          <a:p>
            <a:fld id="{1CF5A12E-3DFE-4C3E-9036-7893F29C52C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1262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text 8">
            <a:extLst>
              <a:ext uri="{FF2B5EF4-FFF2-40B4-BE49-F238E27FC236}">
                <a16:creationId xmlns:a16="http://schemas.microsoft.com/office/drawing/2014/main" id="{88833E3E-D9C4-1B56-E700-3FE02CF54D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3999" y="1243809"/>
            <a:ext cx="9900000" cy="772560"/>
          </a:xfrm>
        </p:spPr>
        <p:txBody>
          <a:bodyPr/>
          <a:lstStyle>
            <a:lvl1pPr>
              <a:buNone/>
              <a:defRPr lang="cs-CZ" sz="2000" kern="1200" dirty="0">
                <a:solidFill>
                  <a:schemeClr val="accent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Wingdings" pitchFamily="2" charset="2"/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3">
            <a:extLst>
              <a:ext uri="{FF2B5EF4-FFF2-40B4-BE49-F238E27FC236}">
                <a16:creationId xmlns:a16="http://schemas.microsoft.com/office/drawing/2014/main" id="{318003C6-E156-BF1F-3F13-2BFD4D14E46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83999" y="2278067"/>
            <a:ext cx="3384000" cy="396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obrázku 5">
            <a:extLst>
              <a:ext uri="{FF2B5EF4-FFF2-40B4-BE49-F238E27FC236}">
                <a16:creationId xmlns:a16="http://schemas.microsoft.com/office/drawing/2014/main" id="{14ECE8FE-3582-DBBF-450F-BF8BF0FA15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06400" y="2278068"/>
            <a:ext cx="7092000" cy="396000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1A7E3A63-E375-563C-1253-37A483B9F83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algn="l"/>
            <a:r>
              <a:rPr lang="cs-CZ"/>
              <a:t>24. 6. 2026</a:t>
            </a:r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D75B6C91-DC7E-7FC4-7F0A-DB8B490FC146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60486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4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text 8">
            <a:extLst>
              <a:ext uri="{FF2B5EF4-FFF2-40B4-BE49-F238E27FC236}">
                <a16:creationId xmlns:a16="http://schemas.microsoft.com/office/drawing/2014/main" id="{667C7B17-090C-509F-D2AA-8598599862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4000" y="1243809"/>
            <a:ext cx="9900000" cy="77256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974DD3-9918-067D-8ED9-A15EDE14790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cs-CZ"/>
              <a:t>24. 6. 2026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831D91E-C93D-CC40-38DF-52284B38809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D6E4F9-75C1-49AC-A1AF-83A9244DC0E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7538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nova 1 slou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1490C522-C925-C77C-7C4E-7BC98F13B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4000"/>
          </a:xfrm>
        </p:spPr>
        <p:txBody>
          <a:bodyPr>
            <a:noAutofit/>
          </a:bodyPr>
          <a:lstStyle>
            <a:lvl1pPr>
              <a:defRPr sz="37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7" name="Zástupný text 8">
            <a:extLst>
              <a:ext uri="{FF2B5EF4-FFF2-40B4-BE49-F238E27FC236}">
                <a16:creationId xmlns:a16="http://schemas.microsoft.com/office/drawing/2014/main" id="{AC8A706E-E9A3-A0E6-C16A-E72E96C43B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4000" y="1243809"/>
            <a:ext cx="9900000" cy="77256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D47863E-F6CF-17A2-6CBC-A703D83C3A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20000" y="2278068"/>
            <a:ext cx="8964000" cy="3960000"/>
          </a:xfrm>
        </p:spPr>
        <p:txBody>
          <a:bodyPr/>
          <a:lstStyle>
            <a:lvl1pPr marL="541338" indent="-541338">
              <a:buNone/>
              <a:defRPr/>
            </a:lvl1pPr>
            <a:lvl2pPr marL="540000" indent="0">
              <a:buNone/>
              <a:defRPr sz="1500">
                <a:solidFill>
                  <a:schemeClr val="accent3"/>
                </a:solidFill>
              </a:defRPr>
            </a:lvl2pPr>
            <a:lvl3pPr marL="756000" indent="-215900">
              <a:defRPr>
                <a:solidFill>
                  <a:schemeClr val="accent5"/>
                </a:solidFill>
              </a:defRPr>
            </a:lvl3pPr>
            <a:lvl4pPr marL="972000" indent="-215900">
              <a:defRPr sz="1200">
                <a:solidFill>
                  <a:schemeClr val="tx1"/>
                </a:solidFill>
              </a:defRPr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4378C4-5C3D-CB3C-93A0-9AED7562CDA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cs-CZ"/>
              <a:t>24. 6. 2026</a:t>
            </a:r>
          </a:p>
        </p:txBody>
      </p:sp>
    </p:spTree>
    <p:extLst>
      <p:ext uri="{BB962C8B-B14F-4D97-AF65-F5344CB8AC3E}">
        <p14:creationId xmlns:p14="http://schemas.microsoft.com/office/powerpoint/2010/main" val="16375331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0518053-8D45-A9F0-743C-F6DAB4AC0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/>
              <a:t>24. 6. 2026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4E6BDC3-7F50-1AEF-4E02-F3D11DA5B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6E4F9-75C1-49AC-A1AF-83A9244DC0E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878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85732B59-8AE8-4E64-8089-D2E9FACB5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" name="Zástupný text 8">
            <a:extLst>
              <a:ext uri="{FF2B5EF4-FFF2-40B4-BE49-F238E27FC236}">
                <a16:creationId xmlns:a16="http://schemas.microsoft.com/office/drawing/2014/main" id="{ABB04F9A-100D-E7AB-1468-0D52D49003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4000" y="1243809"/>
            <a:ext cx="9900000" cy="77256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B130425A-FE22-3E23-10DD-13473CB55E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4000" y="2169350"/>
            <a:ext cx="5328000" cy="558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Zástupný obsah 12">
            <a:extLst>
              <a:ext uri="{FF2B5EF4-FFF2-40B4-BE49-F238E27FC236}">
                <a16:creationId xmlns:a16="http://schemas.microsoft.com/office/drawing/2014/main" id="{8B62D44B-BBED-36DD-2981-17D602E41B0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84000" y="2966518"/>
            <a:ext cx="5328000" cy="31536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4" name="Zástupný text 10">
            <a:extLst>
              <a:ext uri="{FF2B5EF4-FFF2-40B4-BE49-F238E27FC236}">
                <a16:creationId xmlns:a16="http://schemas.microsoft.com/office/drawing/2014/main" id="{6F4B374D-9B4B-6F02-A8C5-9C5C2EB9381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0400" y="2169350"/>
            <a:ext cx="5328000" cy="558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obsah 12">
            <a:extLst>
              <a:ext uri="{FF2B5EF4-FFF2-40B4-BE49-F238E27FC236}">
                <a16:creationId xmlns:a16="http://schemas.microsoft.com/office/drawing/2014/main" id="{57EC11A9-174A-FB14-7484-BB53998C8963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170400" y="2966518"/>
            <a:ext cx="5328000" cy="31536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A026EA3-65B9-CA84-35F4-082B64EF3886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algn="l"/>
            <a:r>
              <a:rPr lang="cs-CZ"/>
              <a:t>24. 6. 2026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57EC179-A91C-6820-D136-40F078D1FABE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07D6E4F9-75C1-49AC-A1AF-83A9244DC0E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8513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 a shrnutí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1070756"/>
          </a:xfrm>
        </p:spPr>
        <p:txBody>
          <a:bodyPr>
            <a:noAutofit/>
          </a:bodyPr>
          <a:lstStyle>
            <a:lvl1pPr>
              <a:defRPr sz="37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53BFFB0-78BD-4B9B-05A2-A29940738D8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619250" y="2160588"/>
            <a:ext cx="8964613" cy="395922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EA5B4A3-CE6C-D146-238E-776842DE10B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cs-CZ"/>
              <a:t>24. 6. 2026</a:t>
            </a:r>
          </a:p>
        </p:txBody>
      </p:sp>
    </p:spTree>
    <p:extLst>
      <p:ext uri="{BB962C8B-B14F-4D97-AF65-F5344CB8AC3E}">
        <p14:creationId xmlns:p14="http://schemas.microsoft.com/office/powerpoint/2010/main" val="26523686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věr a poděkování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DB3177F5-37BE-A64A-9744-6571C4C77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0" y="2761200"/>
            <a:ext cx="5400000" cy="1918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B596686E-74CD-B7D7-C082-E9ADDDF03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0000" y="4888800"/>
            <a:ext cx="5400000" cy="1224000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3E493761-621F-1A06-8285-55733261986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13375" y="641674"/>
            <a:ext cx="2765787" cy="15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851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4" userDrawn="1">
          <p15:clr>
            <a:srgbClr val="9FCC3B"/>
          </p15:clr>
        </p15:guide>
        <p15:guide id="2" pos="431" userDrawn="1">
          <p15:clr>
            <a:srgbClr val="9FCC3B"/>
          </p15:clr>
        </p15:guide>
        <p15:guide id="3" orient="horz" pos="1394" userDrawn="1">
          <p15:clr>
            <a:srgbClr val="9FCC3B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nova 2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1490C522-C925-C77C-7C4E-7BC98F13B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4000"/>
          </a:xfrm>
        </p:spPr>
        <p:txBody>
          <a:bodyPr>
            <a:noAutofit/>
          </a:bodyPr>
          <a:lstStyle>
            <a:lvl1pPr>
              <a:defRPr sz="37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7" name="Zástupný text 8">
            <a:extLst>
              <a:ext uri="{FF2B5EF4-FFF2-40B4-BE49-F238E27FC236}">
                <a16:creationId xmlns:a16="http://schemas.microsoft.com/office/drawing/2014/main" id="{AC8A706E-E9A3-A0E6-C16A-E72E96C43B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4000" y="1243809"/>
            <a:ext cx="9900000" cy="77256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D47863E-F6CF-17A2-6CBC-A703D83C3A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19999" y="2278068"/>
            <a:ext cx="4176000" cy="3960000"/>
          </a:xfrm>
        </p:spPr>
        <p:txBody>
          <a:bodyPr/>
          <a:lstStyle>
            <a:lvl1pPr marL="541338" indent="-541338">
              <a:buNone/>
              <a:defRPr/>
            </a:lvl1pPr>
            <a:lvl2pPr marL="540000" indent="0">
              <a:buNone/>
              <a:defRPr sz="1500">
                <a:solidFill>
                  <a:schemeClr val="accent3"/>
                </a:solidFill>
              </a:defRPr>
            </a:lvl2pPr>
            <a:lvl3pPr marL="756000" indent="-215900">
              <a:defRPr>
                <a:solidFill>
                  <a:schemeClr val="accent5"/>
                </a:solidFill>
              </a:defRPr>
            </a:lvl3pPr>
            <a:lvl4pPr marL="972000" indent="-215900">
              <a:defRPr sz="1200">
                <a:solidFill>
                  <a:schemeClr val="tx1"/>
                </a:solidFill>
              </a:defRPr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61E6238-91D7-F301-8E55-3A3882F42349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6408000" y="2278068"/>
            <a:ext cx="4176000" cy="3960000"/>
          </a:xfrm>
        </p:spPr>
        <p:txBody>
          <a:bodyPr/>
          <a:lstStyle>
            <a:lvl1pPr marL="541338" indent="-541338">
              <a:buNone/>
              <a:defRPr/>
            </a:lvl1pPr>
            <a:lvl2pPr marL="540000" indent="0">
              <a:buNone/>
              <a:defRPr sz="1500">
                <a:solidFill>
                  <a:schemeClr val="accent3"/>
                </a:solidFill>
              </a:defRPr>
            </a:lvl2pPr>
            <a:lvl3pPr marL="756000" indent="-215900">
              <a:defRPr>
                <a:solidFill>
                  <a:schemeClr val="accent5"/>
                </a:solidFill>
              </a:defRPr>
            </a:lvl3pPr>
            <a:lvl4pPr marL="972000" indent="-215900">
              <a:defRPr sz="1200">
                <a:solidFill>
                  <a:schemeClr val="tx1"/>
                </a:solidFill>
              </a:defRPr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4378C4-5C3D-CB3C-93A0-9AED7562CDA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cs-CZ"/>
              <a:t>24. 6. 2026</a:t>
            </a:r>
          </a:p>
        </p:txBody>
      </p:sp>
    </p:spTree>
    <p:extLst>
      <p:ext uri="{BB962C8B-B14F-4D97-AF65-F5344CB8AC3E}">
        <p14:creationId xmlns:p14="http://schemas.microsoft.com/office/powerpoint/2010/main" val="2647136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 - velké pís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4000"/>
          </a:xfrm>
        </p:spPr>
        <p:txBody>
          <a:bodyPr>
            <a:noAutofit/>
          </a:bodyPr>
          <a:lstStyle>
            <a:lvl1pPr>
              <a:defRPr sz="37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4" name="Zástupný text 8">
            <a:extLst>
              <a:ext uri="{FF2B5EF4-FFF2-40B4-BE49-F238E27FC236}">
                <a16:creationId xmlns:a16="http://schemas.microsoft.com/office/drawing/2014/main" id="{76B5B2F9-9B38-E06E-F6ED-5FBCCF60C9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4000" y="1243809"/>
            <a:ext cx="9900000" cy="77256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B3B8F72-81EF-7424-29F6-9D2F8F0994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20000" y="2278068"/>
            <a:ext cx="8964000" cy="39600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542EAAF-B3F6-CAE0-6484-DFD0272FABD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cs-CZ"/>
              <a:t>24. 6. 2026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2DDB9F2-4790-E840-CAF2-1691CC1CAD5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2001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 - malé pís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4000"/>
          </a:xfrm>
        </p:spPr>
        <p:txBody>
          <a:bodyPr>
            <a:noAutofit/>
          </a:bodyPr>
          <a:lstStyle>
            <a:lvl1pPr>
              <a:defRPr sz="37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4" name="Zástupný text 8">
            <a:extLst>
              <a:ext uri="{FF2B5EF4-FFF2-40B4-BE49-F238E27FC236}">
                <a16:creationId xmlns:a16="http://schemas.microsoft.com/office/drawing/2014/main" id="{D03D6556-637F-4A8E-646E-74DDCEC0C1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4000" y="1243809"/>
            <a:ext cx="9900000" cy="77256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9F83DFA-BC41-5DD9-FAAD-A5C442FE20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20000" y="2278068"/>
            <a:ext cx="8964000" cy="396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0BE8914-56C4-91C5-E53C-FAA470F6FC5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cs-CZ"/>
              <a:t>24. 6. 2026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12BBF46-FD9B-F358-D298-A9F09D3321E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7055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s nadpisem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2768486"/>
            <a:ext cx="9900000" cy="1916866"/>
          </a:xfrm>
        </p:spPr>
        <p:txBody>
          <a:bodyPr anchor="t"/>
          <a:lstStyle>
            <a:lvl1pPr>
              <a:lnSpc>
                <a:spcPct val="100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DE0CB16-C6A2-E5A0-D41F-4043BDFE2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/>
              <a:t>24. 6. 2026</a:t>
            </a:r>
          </a:p>
        </p:txBody>
      </p:sp>
    </p:spTree>
    <p:extLst>
      <p:ext uri="{BB962C8B-B14F-4D97-AF65-F5344CB8AC3E}">
        <p14:creationId xmlns:p14="http://schemas.microsoft.com/office/powerpoint/2010/main" val="1080103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4000"/>
          </a:xfrm>
        </p:spPr>
        <p:txBody>
          <a:bodyPr>
            <a:noAutofit/>
          </a:bodyPr>
          <a:lstStyle>
            <a:lvl1pPr>
              <a:defRPr sz="37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4" name="Zástupný text 8">
            <a:extLst>
              <a:ext uri="{FF2B5EF4-FFF2-40B4-BE49-F238E27FC236}">
                <a16:creationId xmlns:a16="http://schemas.microsoft.com/office/drawing/2014/main" id="{B2972142-5947-7CE2-87C4-76273AB9A1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4000" y="1243809"/>
            <a:ext cx="9900000" cy="77256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C4D8B83D-4F13-73F1-A6FB-F2D3FDE26A4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84000" y="2278069"/>
            <a:ext cx="5277600" cy="3960000"/>
          </a:xfrm>
        </p:spPr>
        <p:txBody>
          <a:bodyPr/>
          <a:lstStyle>
            <a:lvl2pPr marL="288000" indent="-288000">
              <a:defRPr/>
            </a:lvl2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2" name="Zástupný obsah 10">
            <a:extLst>
              <a:ext uri="{FF2B5EF4-FFF2-40B4-BE49-F238E27FC236}">
                <a16:creationId xmlns:a16="http://schemas.microsoft.com/office/drawing/2014/main" id="{66312AE8-F8DA-9BE0-CDEA-EBB8AC1D28A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220799" y="2278069"/>
            <a:ext cx="5277600" cy="3960000"/>
          </a:xfrm>
        </p:spPr>
        <p:txBody>
          <a:bodyPr/>
          <a:lstStyle>
            <a:lvl2pPr marL="288000" indent="-288000">
              <a:defRPr/>
            </a:lvl2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E0028AA-8191-8AC0-CA9B-E9E97C481F6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l"/>
            <a:r>
              <a:rPr lang="cs-CZ"/>
              <a:t>24. 6. 2026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C4A29AD-99A7-0114-9205-C9A17DF2295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584000" y="6300000"/>
            <a:ext cx="914399" cy="365125"/>
          </a:xfrm>
        </p:spPr>
        <p:txBody>
          <a:bodyPr/>
          <a:lstStyle/>
          <a:p>
            <a:fld id="{1CF5A12E-3DFE-4C3E-9036-7893F29C52C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2232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symbol, Grafika, logo, snímek obrazovky&#10;&#10;Obsah generovaný pomocí AI může být nesprávný.">
            <a:extLst>
              <a:ext uri="{FF2B5EF4-FFF2-40B4-BE49-F238E27FC236}">
                <a16:creationId xmlns:a16="http://schemas.microsoft.com/office/drawing/2014/main" id="{DF67F3F1-F3D2-EC43-5EB5-2BB7ED887C96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1" t="23639" r="32108" b="23684"/>
          <a:stretch>
            <a:fillRect/>
          </a:stretch>
        </p:blipFill>
        <p:spPr>
          <a:xfrm>
            <a:off x="11037600" y="0"/>
            <a:ext cx="504859" cy="1008000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20000" y="2160000"/>
            <a:ext cx="8964000" cy="4078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310E844-7027-4742-5478-59C3914FD3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3600" y="6300000"/>
            <a:ext cx="46800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algn="l"/>
            <a:r>
              <a:rPr lang="cs-CZ"/>
              <a:t>24. 6. 2026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A071ED-7901-3491-A09C-3FA8AA7B06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00001" y="6300000"/>
            <a:ext cx="27000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cs-CZ" sz="1000"/>
              <a:t>24. 6. 2026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584000" y="6300000"/>
            <a:ext cx="914399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1CF5A12E-3DFE-4C3E-9036-7893F29C52C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3724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726" r:id="rId3"/>
    <p:sldLayoutId id="2147483722" r:id="rId4"/>
    <p:sldLayoutId id="2147483763" r:id="rId5"/>
    <p:sldLayoutId id="2147483678" r:id="rId6"/>
    <p:sldLayoutId id="2147483679" r:id="rId7"/>
    <p:sldLayoutId id="2147483651" r:id="rId8"/>
    <p:sldLayoutId id="2147483682" r:id="rId9"/>
    <p:sldLayoutId id="2147483683" r:id="rId10"/>
    <p:sldLayoutId id="2147483684" r:id="rId11"/>
    <p:sldLayoutId id="2147483755" r:id="rId12"/>
    <p:sldLayoutId id="2147483756" r:id="rId13"/>
    <p:sldLayoutId id="2147483688" r:id="rId14"/>
    <p:sldLayoutId id="2147483690" r:id="rId15"/>
    <p:sldLayoutId id="2147483724" r:id="rId16"/>
    <p:sldLayoutId id="2147483751" r:id="rId17"/>
    <p:sldLayoutId id="2147483654" r:id="rId18"/>
    <p:sldLayoutId id="2147483655" r:id="rId19"/>
    <p:sldLayoutId id="2147483719" r:id="rId20"/>
    <p:sldLayoutId id="2147483723" r:id="rId2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700" b="1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88000" indent="-2880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Font typeface="Wingdings" pitchFamily="2" charset="2"/>
        <a:buChar char="§"/>
        <a:defRPr sz="20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50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Wingdings" pitchFamily="2" charset="2"/>
        <a:buChar char="§"/>
        <a:defRPr sz="20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72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Wingdings" pitchFamily="2" charset="2"/>
        <a:buChar char="§"/>
        <a:defRPr sz="1500" b="0" i="0" kern="1200">
          <a:solidFill>
            <a:schemeClr val="accent3"/>
          </a:solidFill>
          <a:latin typeface="+mn-lt"/>
          <a:ea typeface="+mn-ea"/>
          <a:cs typeface="Arial" panose="020B0604020202020204" pitchFamily="34" charset="0"/>
        </a:defRPr>
      </a:lvl3pPr>
      <a:lvl4pPr marL="93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Wingdings" pitchFamily="2" charset="2"/>
        <a:buChar char="§"/>
        <a:defRPr sz="1500" b="0" i="0" kern="1200">
          <a:solidFill>
            <a:schemeClr val="accent5"/>
          </a:solidFill>
          <a:latin typeface="+mn-lt"/>
          <a:ea typeface="+mn-ea"/>
          <a:cs typeface="Arial" panose="020B0604020202020204" pitchFamily="34" charset="0"/>
        </a:defRPr>
      </a:lvl4pPr>
      <a:lvl5pPr marL="1152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Wingdings" pitchFamily="2" charset="2"/>
        <a:buChar char="§"/>
        <a:defRPr sz="12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symbol, Grafika, logo, snímek obrazovky&#10;&#10;Obsah generovaný pomocí AI může být nesprávný.">
            <a:extLst>
              <a:ext uri="{FF2B5EF4-FFF2-40B4-BE49-F238E27FC236}">
                <a16:creationId xmlns:a16="http://schemas.microsoft.com/office/drawing/2014/main" id="{025FCB21-8AB5-EA3D-1803-9CBD8B12DF84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1" t="23639" r="32108" b="23684"/>
          <a:stretch>
            <a:fillRect/>
          </a:stretch>
        </p:blipFill>
        <p:spPr>
          <a:xfrm>
            <a:off x="11037600" y="0"/>
            <a:ext cx="504859" cy="1008000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20000" y="2160000"/>
            <a:ext cx="8964000" cy="40780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D28182C-6C25-39E3-D770-BE3404840A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3600" y="6300000"/>
            <a:ext cx="4680000" cy="365125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cs-CZ"/>
              <a:t>24. 6. 2026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068C4D7-DFC0-6EDB-70FE-6EC186A203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00001" y="6300000"/>
            <a:ext cx="2700000" cy="365125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cs-CZ"/>
              <a:t>24. 6. 2026</a:t>
            </a:r>
          </a:p>
        </p:txBody>
      </p:sp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F255C820-CC56-37E2-AA41-F46591D20D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83999" y="6300000"/>
            <a:ext cx="914399" cy="365125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7D6E4F9-75C1-49AC-A1AF-83A9244DC0E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8316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60" r:id="rId2"/>
    <p:sldLayoutId id="2147483761" r:id="rId3"/>
    <p:sldLayoutId id="2147483764" r:id="rId4"/>
    <p:sldLayoutId id="2147483765" r:id="rId5"/>
    <p:sldLayoutId id="2147483759" r:id="rId6"/>
    <p:sldLayoutId id="2147483734" r:id="rId7"/>
    <p:sldLayoutId id="2147483754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46" r:id="rId18"/>
    <p:sldLayoutId id="2147483747" r:id="rId19"/>
    <p:sldLayoutId id="2147483748" r:id="rId20"/>
    <p:sldLayoutId id="2147483749" r:id="rId21"/>
    <p:sldLayoutId id="2147483762" r:id="rId22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700" b="1" kern="1200">
          <a:solidFill>
            <a:schemeClr val="accent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88000" indent="-2880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Tx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50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Tx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72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Tx/>
        <a:buFont typeface="Wingdings" pitchFamily="2" charset="2"/>
        <a:buChar char="§"/>
        <a:defRPr sz="1500" kern="1200">
          <a:solidFill>
            <a:schemeClr val="accent2"/>
          </a:solidFill>
          <a:latin typeface="+mn-lt"/>
          <a:ea typeface="+mn-ea"/>
          <a:cs typeface="Arial" panose="020B0604020202020204" pitchFamily="34" charset="0"/>
        </a:defRPr>
      </a:lvl3pPr>
      <a:lvl4pPr marL="93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Tx/>
        <a:buFont typeface="Wingdings" pitchFamily="2" charset="2"/>
        <a:buChar char="§"/>
        <a:defRPr sz="1500" kern="1200">
          <a:solidFill>
            <a:schemeClr val="accent1"/>
          </a:solidFill>
          <a:latin typeface="+mn-lt"/>
          <a:ea typeface="+mn-ea"/>
          <a:cs typeface="Arial" panose="020B0604020202020204" pitchFamily="34" charset="0"/>
        </a:defRPr>
      </a:lvl4pPr>
      <a:lvl5pPr marL="1152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Tx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D1D78-216E-AA30-B23E-C0F94B052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8419FB-9D24-D8F9-112D-ED2B1E09D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61200"/>
            <a:ext cx="5400000" cy="1918800"/>
          </a:xfrm>
        </p:spPr>
        <p:txBody>
          <a:bodyPr>
            <a:normAutofit/>
          </a:bodyPr>
          <a:lstStyle/>
          <a:p>
            <a:r>
              <a:rPr lang="cs-CZ"/>
              <a:t>Centrální evidence psů</a:t>
            </a:r>
            <a:br>
              <a:rPr lang="cs-CZ" noProof="0"/>
            </a:br>
            <a:endParaRPr lang="cs-CZ" noProof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B6EBD5A-079F-37B4-7BBF-7720CAEDA1B2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84000" y="6300000"/>
            <a:ext cx="2700000" cy="365125"/>
          </a:xfrm>
        </p:spPr>
        <p:txBody>
          <a:bodyPr/>
          <a:lstStyle/>
          <a:p>
            <a:r>
              <a:rPr lang="cs-CZ"/>
              <a:t>24. 6. 2026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F00CFBB9-B123-358D-D104-8FDC1D86A7F4}"/>
              </a:ext>
            </a:extLst>
          </p:cNvPr>
          <p:cNvSpPr txBox="1">
            <a:spLocks/>
          </p:cNvSpPr>
          <p:nvPr/>
        </p:nvSpPr>
        <p:spPr>
          <a:xfrm>
            <a:off x="529213" y="588790"/>
            <a:ext cx="11133573" cy="13514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cs-CZ" sz="3600" noProof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mbria" panose="02040503050406030204" pitchFamily="18" charset="0"/>
            </a:endParaRPr>
          </a:p>
        </p:txBody>
      </p:sp>
      <p:pic>
        <p:nvPicPr>
          <p:cNvPr id="7" name="Obrázek 10">
            <a:extLst>
              <a:ext uri="{FF2B5EF4-FFF2-40B4-BE49-F238E27FC236}">
                <a16:creationId xmlns:a16="http://schemas.microsoft.com/office/drawing/2014/main" id="{5A3A81B5-1C6E-198F-A14B-7D0F1D02B86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84000" y="641675"/>
            <a:ext cx="2768600" cy="1574800"/>
          </a:xfrm>
          <a:prstGeom prst="rect">
            <a:avLst/>
          </a:prstGeom>
        </p:spPr>
      </p:pic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24A5ABA7-63C8-5A54-7299-857B69B39F6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29275" y="641675"/>
            <a:ext cx="1571300" cy="1571300"/>
          </a:xfrm>
          <a:prstGeom prst="rect">
            <a:avLst/>
          </a:prstGeom>
        </p:spPr>
      </p:pic>
      <p:pic>
        <p:nvPicPr>
          <p:cNvPr id="6" name="Obrázek 5" descr="Výročí 50 let – Státní veterinární správa">
            <a:extLst>
              <a:ext uri="{FF2B5EF4-FFF2-40B4-BE49-F238E27FC236}">
                <a16:creationId xmlns:a16="http://schemas.microsoft.com/office/drawing/2014/main" id="{1CB9616D-61B5-864D-5E70-DD199267A90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8154"/>
          <a:stretch>
            <a:fillRect/>
          </a:stretch>
        </p:blipFill>
        <p:spPr>
          <a:xfrm>
            <a:off x="6840388" y="768742"/>
            <a:ext cx="3302864" cy="135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940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ED4711F-7ECC-174A-5E3B-47AF09B2C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obsah 4">
            <a:extLst>
              <a:ext uri="{FF2B5EF4-FFF2-40B4-BE49-F238E27FC236}">
                <a16:creationId xmlns:a16="http://schemas.microsoft.com/office/drawing/2014/main" id="{13663D25-1B4D-B7D5-9AF8-45DC736520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2382"/>
          <a:stretch>
            <a:fillRect/>
          </a:stretch>
        </p:blipFill>
        <p:spPr>
          <a:xfrm>
            <a:off x="623658" y="1051560"/>
            <a:ext cx="11432371" cy="568817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E1B59F9-F4B0-A9B0-AC65-6728A3AA3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 noProof="0"/>
              <a:t>Centrální evidence psů</a:t>
            </a: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6944A51F-1C4B-08BA-80AC-C607E6CE582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38581" y="118269"/>
            <a:ext cx="1571300" cy="157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97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531CF8-AD23-F83F-243D-3B680CFF2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16DDDC-686D-BB25-DFEB-0F139A467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0" y="2761200"/>
            <a:ext cx="5400000" cy="1918800"/>
          </a:xfrm>
        </p:spPr>
        <p:txBody>
          <a:bodyPr/>
          <a:lstStyle/>
          <a:p>
            <a:r>
              <a:rPr lang="cs-CZ" noProof="0"/>
              <a:t>Děkuji</a:t>
            </a:r>
            <a:br>
              <a:rPr lang="cs-CZ" noProof="0"/>
            </a:br>
            <a:r>
              <a:rPr lang="cs-CZ" noProof="0"/>
              <a:t>za pozornost</a:t>
            </a:r>
          </a:p>
        </p:txBody>
      </p:sp>
      <p:pic>
        <p:nvPicPr>
          <p:cNvPr id="3" name="Obrázek 10">
            <a:extLst>
              <a:ext uri="{FF2B5EF4-FFF2-40B4-BE49-F238E27FC236}">
                <a16:creationId xmlns:a16="http://schemas.microsoft.com/office/drawing/2014/main" id="{D2A24F59-553E-4B4B-A81F-545CEBF1715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84000" y="641675"/>
            <a:ext cx="2768600" cy="1574800"/>
          </a:xfrm>
          <a:prstGeom prst="rect">
            <a:avLst/>
          </a:prstGeom>
        </p:spPr>
      </p:pic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E96269C9-2C80-BE42-76D0-394E4A715A7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29275" y="641675"/>
            <a:ext cx="1571300" cy="1571300"/>
          </a:xfrm>
          <a:prstGeom prst="rect">
            <a:avLst/>
          </a:prstGeom>
        </p:spPr>
      </p:pic>
      <p:pic>
        <p:nvPicPr>
          <p:cNvPr id="4" name="Obrázek 3" descr="Výročí 50 let – Státní veterinární správa">
            <a:extLst>
              <a:ext uri="{FF2B5EF4-FFF2-40B4-BE49-F238E27FC236}">
                <a16:creationId xmlns:a16="http://schemas.microsoft.com/office/drawing/2014/main" id="{EDCCB8D8-6B96-367B-8F44-4D1BBD31749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8154"/>
          <a:stretch>
            <a:fillRect/>
          </a:stretch>
        </p:blipFill>
        <p:spPr>
          <a:xfrm>
            <a:off x="6840388" y="768742"/>
            <a:ext cx="3302864" cy="135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608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E37EC-B895-FFA2-6721-81247D2EC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1CB32A-1F20-181F-4BC1-3528A2282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/>
              <a:t>Centrální evidence psů</a:t>
            </a:r>
            <a:endParaRPr lang="cs-CZ" noProof="0"/>
          </a:p>
        </p:txBody>
      </p:sp>
      <p:sp>
        <p:nvSpPr>
          <p:cNvPr id="34" name="Zástupný text 33">
            <a:extLst>
              <a:ext uri="{FF2B5EF4-FFF2-40B4-BE49-F238E27FC236}">
                <a16:creationId xmlns:a16="http://schemas.microsoft.com/office/drawing/2014/main" id="{C55455EF-6F69-D9F9-4877-7F53F9E44C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4000" y="1243809"/>
            <a:ext cx="9900000" cy="772560"/>
          </a:xfrm>
        </p:spPr>
        <p:txBody>
          <a:bodyPr/>
          <a:lstStyle/>
          <a:p>
            <a:pPr fontAlgn="t"/>
            <a:r>
              <a:rPr lang="cs-CZ"/>
              <a:t>CEP představuje zásadní krok k centralizaci informací o psech v ČR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E6F434-99AF-6F87-E0A9-13575AB8E24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84000" y="2278069"/>
            <a:ext cx="3384000" cy="396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>
                <a:solidFill>
                  <a:schemeClr val="accent5"/>
                </a:solidFill>
              </a:rPr>
              <a:t>Od 1. července 2026 zahajuje Komora veterinárních lékařů ostrý provoz systému CEP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51EDFA1-E4B2-CB3A-FED5-B2226AFF5BD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399200" y="2278069"/>
            <a:ext cx="3384000" cy="3960000"/>
          </a:xfrm>
        </p:spPr>
        <p:txBody>
          <a:bodyPr/>
          <a:lstStyle/>
          <a:p>
            <a:pPr marL="0" indent="0">
              <a:buNone/>
            </a:pPr>
            <a:r>
              <a:rPr lang="cs-CZ" sz="2000" b="1">
                <a:solidFill>
                  <a:schemeClr val="accent5"/>
                </a:solidFill>
              </a:rPr>
              <a:t>Jedná se o jediný oficiální registr psů         v České republice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C6CA3DDB-6920-2C9A-E506-AE5C6440467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14399" y="2278069"/>
            <a:ext cx="3384000" cy="3960000"/>
          </a:xfrm>
        </p:spPr>
        <p:txBody>
          <a:bodyPr bIns="72000">
            <a:normAutofit/>
          </a:bodyPr>
          <a:lstStyle/>
          <a:p>
            <a:pPr marL="0" indent="0">
              <a:buNone/>
            </a:pPr>
            <a:r>
              <a:rPr lang="cs-CZ" sz="2000" b="1" noProof="0">
                <a:solidFill>
                  <a:schemeClr val="accent5"/>
                </a:solidFill>
              </a:rPr>
              <a:t>Evidence je zřízena na základě zákona č. 166/1999 Sb., o veterinární péči (veterinární zákon)</a:t>
            </a:r>
          </a:p>
        </p:txBody>
      </p:sp>
      <p:sp>
        <p:nvSpPr>
          <p:cNvPr id="16" name="Zástupný symbol pro zápatí 15">
            <a:extLst>
              <a:ext uri="{FF2B5EF4-FFF2-40B4-BE49-F238E27FC236}">
                <a16:creationId xmlns:a16="http://schemas.microsoft.com/office/drawing/2014/main" id="{17B7C884-5009-433A-3DB2-87CD492F6B9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693600" y="6300000"/>
            <a:ext cx="4680000" cy="365125"/>
          </a:xfrm>
        </p:spPr>
        <p:txBody>
          <a:bodyPr/>
          <a:lstStyle/>
          <a:p>
            <a:r>
              <a:rPr lang="cs-CZ"/>
              <a:t>24. 6. 2026</a:t>
            </a:r>
          </a:p>
        </p:txBody>
      </p:sp>
    </p:spTree>
    <p:extLst>
      <p:ext uri="{BB962C8B-B14F-4D97-AF65-F5344CB8AC3E}">
        <p14:creationId xmlns:p14="http://schemas.microsoft.com/office/powerpoint/2010/main" val="2404683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0601BF-A9A7-9439-6F76-6B3291696A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E2EAC9-02E4-AABB-4D18-311401928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 noProof="0"/>
              <a:t>Centrální evidence psů</a:t>
            </a:r>
          </a:p>
        </p:txBody>
      </p:sp>
      <p:sp>
        <p:nvSpPr>
          <p:cNvPr id="34" name="Zástupný text 33">
            <a:extLst>
              <a:ext uri="{FF2B5EF4-FFF2-40B4-BE49-F238E27FC236}">
                <a16:creationId xmlns:a16="http://schemas.microsoft.com/office/drawing/2014/main" id="{44C797F8-0797-87FB-80EA-BDF39149E7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4000" y="1243809"/>
            <a:ext cx="9900000" cy="772560"/>
          </a:xfrm>
        </p:spPr>
        <p:txBody>
          <a:bodyPr/>
          <a:lstStyle/>
          <a:p>
            <a:pPr fontAlgn="t"/>
            <a:r>
              <a:rPr lang="cs-CZ"/>
              <a:t>Co je CEP a kdo má přístup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63EB68-B1B1-563D-EE63-6B98C706597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84000" y="2278069"/>
            <a:ext cx="3384000" cy="396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>
                <a:solidFill>
                  <a:schemeClr val="accent5"/>
                </a:solidFill>
              </a:rPr>
              <a:t>Charakteristika systému</a:t>
            </a:r>
          </a:p>
          <a:p>
            <a:pPr lvl="1"/>
            <a:r>
              <a:rPr lang="cs-CZ" sz="2000" noProof="0"/>
              <a:t>Informační systém veřejné správy</a:t>
            </a:r>
          </a:p>
          <a:p>
            <a:pPr lvl="1"/>
            <a:r>
              <a:rPr lang="cs-CZ" sz="2000"/>
              <a:t>Zároveň neveřejná evidence</a:t>
            </a:r>
            <a:endParaRPr lang="cs-CZ" sz="2000" noProof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362AB7C-18CD-B72E-DA07-5A1D75D092B6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399200" y="2278069"/>
            <a:ext cx="3384000" cy="3960000"/>
          </a:xfrm>
        </p:spPr>
        <p:txBody>
          <a:bodyPr/>
          <a:lstStyle/>
          <a:p>
            <a:pPr marL="0" indent="0">
              <a:buNone/>
            </a:pPr>
            <a:r>
              <a:rPr lang="cs-CZ" sz="2000" b="1">
                <a:solidFill>
                  <a:schemeClr val="accent5"/>
                </a:solidFill>
              </a:rPr>
              <a:t>Přístup do systému mají</a:t>
            </a:r>
          </a:p>
          <a:p>
            <a:pPr lvl="1"/>
            <a:r>
              <a:rPr lang="cs-CZ" sz="2000" noProof="0"/>
              <a:t>Soukromí veterinární lékaři</a:t>
            </a:r>
          </a:p>
          <a:p>
            <a:pPr lvl="1"/>
            <a:r>
              <a:rPr lang="cs-CZ" sz="2000"/>
              <a:t>Státní veterinární správa</a:t>
            </a:r>
          </a:p>
          <a:p>
            <a:pPr lvl="1"/>
            <a:r>
              <a:rPr lang="cs-CZ" sz="2000" noProof="0"/>
              <a:t>Policie ČR</a:t>
            </a:r>
          </a:p>
          <a:p>
            <a:pPr lvl="1"/>
            <a:r>
              <a:rPr lang="cs-CZ" sz="2000"/>
              <a:t>Obce</a:t>
            </a:r>
            <a:endParaRPr lang="cs-CZ" sz="2000" noProof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09572B44-92F3-073A-2296-CE0D6FBD21CF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14399" y="2278069"/>
            <a:ext cx="3384000" cy="3960000"/>
          </a:xfrm>
        </p:spPr>
        <p:txBody>
          <a:bodyPr bIns="72000">
            <a:normAutofit/>
          </a:bodyPr>
          <a:lstStyle/>
          <a:p>
            <a:pPr marL="0" indent="0">
              <a:buNone/>
            </a:pPr>
            <a:r>
              <a:rPr lang="cs-CZ" sz="2000" b="1">
                <a:solidFill>
                  <a:schemeClr val="accent5"/>
                </a:solidFill>
              </a:rPr>
              <a:t>Role Komory veterinárních lékařů ČR</a:t>
            </a:r>
            <a:endParaRPr lang="cs-CZ" sz="2000" b="1" noProof="0">
              <a:solidFill>
                <a:schemeClr val="accent5"/>
              </a:solidFill>
            </a:endParaRPr>
          </a:p>
          <a:p>
            <a:pPr lvl="1"/>
            <a:r>
              <a:rPr lang="cs-CZ" sz="2000" noProof="0"/>
              <a:t>Správce a provozovatel systému</a:t>
            </a:r>
          </a:p>
          <a:p>
            <a:pPr lvl="1"/>
            <a:r>
              <a:rPr lang="cs-CZ" sz="2000"/>
              <a:t>Vykonává roli orgánu veřejné moci</a:t>
            </a:r>
            <a:endParaRPr lang="cs-CZ" sz="2000" noProof="0"/>
          </a:p>
        </p:txBody>
      </p:sp>
      <p:sp>
        <p:nvSpPr>
          <p:cNvPr id="16" name="Zástupný symbol pro zápatí 15">
            <a:extLst>
              <a:ext uri="{FF2B5EF4-FFF2-40B4-BE49-F238E27FC236}">
                <a16:creationId xmlns:a16="http://schemas.microsoft.com/office/drawing/2014/main" id="{19A358FB-C9DE-CCEE-141B-1545469F269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693600" y="6300000"/>
            <a:ext cx="4680000" cy="365125"/>
          </a:xfrm>
        </p:spPr>
        <p:txBody>
          <a:bodyPr/>
          <a:lstStyle/>
          <a:p>
            <a:r>
              <a:rPr lang="cs-CZ"/>
              <a:t>24. 6. 2026</a:t>
            </a:r>
          </a:p>
        </p:txBody>
      </p:sp>
    </p:spTree>
    <p:extLst>
      <p:ext uri="{BB962C8B-B14F-4D97-AF65-F5344CB8AC3E}">
        <p14:creationId xmlns:p14="http://schemas.microsoft.com/office/powerpoint/2010/main" val="2471074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F2340-8816-B18B-9E5F-47BFB732C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02AC4C-CC7B-10EB-02B3-EC5277672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 noProof="0"/>
              <a:t>Centrální evidence psů</a:t>
            </a:r>
          </a:p>
        </p:txBody>
      </p:sp>
      <p:sp>
        <p:nvSpPr>
          <p:cNvPr id="34" name="Zástupný text 33">
            <a:extLst>
              <a:ext uri="{FF2B5EF4-FFF2-40B4-BE49-F238E27FC236}">
                <a16:creationId xmlns:a16="http://schemas.microsoft.com/office/drawing/2014/main" id="{8B0B0516-25D3-846B-0D49-0E57BD4DFB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4000" y="1243809"/>
            <a:ext cx="9900000" cy="772560"/>
          </a:xfrm>
        </p:spPr>
        <p:txBody>
          <a:bodyPr/>
          <a:lstStyle/>
          <a:p>
            <a:pPr fontAlgn="t"/>
            <a:r>
              <a:rPr lang="cs-CZ"/>
              <a:t>Co systém eviduje a jeho přínosy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9F0FA0-0F4F-197F-F243-F10D0ADA2C7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83999" y="2278069"/>
            <a:ext cx="5230770" cy="396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>
                <a:solidFill>
                  <a:schemeClr val="accent5"/>
                </a:solidFill>
              </a:rPr>
              <a:t>Evidované údaje</a:t>
            </a:r>
          </a:p>
          <a:p>
            <a:pPr lvl="1"/>
            <a:r>
              <a:rPr lang="cs-CZ" sz="2000" noProof="0"/>
              <a:t>Identifikace psa (čip, tetování, </a:t>
            </a:r>
            <a:r>
              <a:rPr lang="cs-CZ" sz="2000" noProof="0" err="1"/>
              <a:t>petpas</a:t>
            </a:r>
            <a:r>
              <a:rPr lang="cs-CZ" sz="2000" noProof="0"/>
              <a:t>)</a:t>
            </a:r>
          </a:p>
          <a:p>
            <a:pPr lvl="1"/>
            <a:r>
              <a:rPr lang="cs-CZ" sz="2000"/>
              <a:t>Základní údaje (plemeno, pohlaví, kastrace)</a:t>
            </a:r>
          </a:p>
          <a:p>
            <a:pPr lvl="1"/>
            <a:r>
              <a:rPr lang="cs-CZ" sz="2000" noProof="0"/>
              <a:t>Očkování proti vzteklině</a:t>
            </a:r>
          </a:p>
          <a:p>
            <a:pPr lvl="1"/>
            <a:r>
              <a:rPr lang="cs-CZ" sz="2000"/>
              <a:t>Údaje o chovateli (včetně kontaktu)</a:t>
            </a:r>
          </a:p>
          <a:p>
            <a:pPr lvl="1"/>
            <a:r>
              <a:rPr lang="cs-CZ" sz="2000" noProof="0"/>
              <a:t>Ztráty, nálezy a navrácení psů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9100A600-C5B5-4493-3614-6D9844847930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277232" y="2278069"/>
            <a:ext cx="5221167" cy="3960000"/>
          </a:xfrm>
        </p:spPr>
        <p:txBody>
          <a:bodyPr bIns="72000">
            <a:normAutofit/>
          </a:bodyPr>
          <a:lstStyle/>
          <a:p>
            <a:pPr marL="0" indent="0">
              <a:buNone/>
            </a:pPr>
            <a:r>
              <a:rPr lang="cs-CZ" sz="2000" b="1">
                <a:solidFill>
                  <a:schemeClr val="accent5"/>
                </a:solidFill>
              </a:rPr>
              <a:t>Hlavní výhody</a:t>
            </a:r>
            <a:endParaRPr lang="cs-CZ" sz="2000" b="1" noProof="0">
              <a:solidFill>
                <a:schemeClr val="accent5"/>
              </a:solidFill>
            </a:endParaRPr>
          </a:p>
          <a:p>
            <a:pPr lvl="1"/>
            <a:r>
              <a:rPr lang="cs-CZ" sz="2000" noProof="0"/>
              <a:t>Všechny informace na jednom místě</a:t>
            </a:r>
          </a:p>
          <a:p>
            <a:pPr lvl="1"/>
            <a:r>
              <a:rPr lang="cs-CZ" sz="2000"/>
              <a:t>Ověřené údaje o majiteli</a:t>
            </a:r>
          </a:p>
          <a:p>
            <a:pPr lvl="1"/>
            <a:r>
              <a:rPr lang="cs-CZ" sz="2000" noProof="0"/>
              <a:t>Rychlé ověření vakcinace</a:t>
            </a:r>
          </a:p>
          <a:p>
            <a:pPr lvl="1"/>
            <a:r>
              <a:rPr lang="cs-CZ" sz="2000"/>
              <a:t>Snadné dohledání majitele při nálezu psa</a:t>
            </a:r>
          </a:p>
          <a:p>
            <a:pPr lvl="1"/>
            <a:r>
              <a:rPr lang="cs-CZ" sz="2000" noProof="0"/>
              <a:t>Nahlášení ztráty psa</a:t>
            </a:r>
          </a:p>
        </p:txBody>
      </p:sp>
      <p:sp>
        <p:nvSpPr>
          <p:cNvPr id="16" name="Zástupný symbol pro zápatí 15">
            <a:extLst>
              <a:ext uri="{FF2B5EF4-FFF2-40B4-BE49-F238E27FC236}">
                <a16:creationId xmlns:a16="http://schemas.microsoft.com/office/drawing/2014/main" id="{017276B7-B694-3591-DD97-83F6C5FF88A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693600" y="6300000"/>
            <a:ext cx="4680000" cy="365125"/>
          </a:xfrm>
        </p:spPr>
        <p:txBody>
          <a:bodyPr/>
          <a:lstStyle/>
          <a:p>
            <a:r>
              <a:rPr lang="cs-CZ"/>
              <a:t>24. 6. 2026</a:t>
            </a:r>
          </a:p>
        </p:txBody>
      </p:sp>
    </p:spTree>
    <p:extLst>
      <p:ext uri="{BB962C8B-B14F-4D97-AF65-F5344CB8AC3E}">
        <p14:creationId xmlns:p14="http://schemas.microsoft.com/office/powerpoint/2010/main" val="1292482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B5C4488-BC9B-E902-5747-74ECE2A52B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4">
            <a:extLst>
              <a:ext uri="{FF2B5EF4-FFF2-40B4-BE49-F238E27FC236}">
                <a16:creationId xmlns:a16="http://schemas.microsoft.com/office/drawing/2014/main" id="{BDDED018-240C-0930-1BB7-5171A98A68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504"/>
          <a:stretch>
            <a:fillRect/>
          </a:stretch>
        </p:blipFill>
        <p:spPr>
          <a:xfrm>
            <a:off x="684000" y="899984"/>
            <a:ext cx="10582172" cy="639588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5DBED20-F225-6095-5E34-0B2C6A2ED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 noProof="0"/>
              <a:t>Centrální evidence psů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90BAC01F-D7D4-D074-A938-51754C74EF9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39641" y="118269"/>
            <a:ext cx="1571300" cy="157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880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17BC8DC-C1DB-F3D7-9CE3-E7894607E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Zástupný obsah 4">
            <a:extLst>
              <a:ext uri="{FF2B5EF4-FFF2-40B4-BE49-F238E27FC236}">
                <a16:creationId xmlns:a16="http://schemas.microsoft.com/office/drawing/2014/main" id="{0A206861-7F21-5341-4681-064AF2519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073" y="1346266"/>
            <a:ext cx="10515600" cy="683275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2354FB9-763A-F57B-0055-1400C1F1F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 noProof="0"/>
              <a:t>Centrální evidence psů</a:t>
            </a:r>
          </a:p>
        </p:txBody>
      </p:sp>
      <p:pic>
        <p:nvPicPr>
          <p:cNvPr id="31" name="Grafický objekt 30">
            <a:extLst>
              <a:ext uri="{FF2B5EF4-FFF2-40B4-BE49-F238E27FC236}">
                <a16:creationId xmlns:a16="http://schemas.microsoft.com/office/drawing/2014/main" id="{8BE8A4D4-160D-CADD-D97B-5AAA5ACDB82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38581" y="118269"/>
            <a:ext cx="1571300" cy="157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245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7725C0F-0218-04D1-5273-CFBFBCAAB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obsah 4">
            <a:extLst>
              <a:ext uri="{FF2B5EF4-FFF2-40B4-BE49-F238E27FC236}">
                <a16:creationId xmlns:a16="http://schemas.microsoft.com/office/drawing/2014/main" id="{68185327-183D-2FAA-B10A-30594B4D1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00360"/>
            <a:ext cx="10515600" cy="652737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D7377FA-4974-5B49-F688-EFC00C873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 noProof="0"/>
              <a:t>Centrální evidence psů</a:t>
            </a: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0EDA2D13-4D03-1CF7-3F30-5D5C311B894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38581" y="118269"/>
            <a:ext cx="1571300" cy="157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599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057CEAD-0127-91A7-C9F7-1D7E29F417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obsah 4">
            <a:extLst>
              <a:ext uri="{FF2B5EF4-FFF2-40B4-BE49-F238E27FC236}">
                <a16:creationId xmlns:a16="http://schemas.microsoft.com/office/drawing/2014/main" id="{65ECEE61-B7B8-4FB6-3383-6B91C137DD6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1272"/>
          <a:stretch>
            <a:fillRect/>
          </a:stretch>
        </p:blipFill>
        <p:spPr>
          <a:xfrm>
            <a:off x="783593" y="1279519"/>
            <a:ext cx="10515600" cy="519043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18BA064-59A0-F49A-24B6-A70983C7C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 noProof="0"/>
              <a:t>Centrální evidence psů</a:t>
            </a: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C0A07FFC-C925-252C-6D06-44DCF2097DF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38581" y="118269"/>
            <a:ext cx="1571300" cy="157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769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08DD952-9051-39E6-76B3-0095A0099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obsah 4">
            <a:extLst>
              <a:ext uri="{FF2B5EF4-FFF2-40B4-BE49-F238E27FC236}">
                <a16:creationId xmlns:a16="http://schemas.microsoft.com/office/drawing/2014/main" id="{FC02BFF1-C7E0-E3D4-9D1F-BA11E8346D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2940"/>
          <a:stretch>
            <a:fillRect/>
          </a:stretch>
        </p:blipFill>
        <p:spPr>
          <a:xfrm>
            <a:off x="813234" y="1064346"/>
            <a:ext cx="10797515" cy="559553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BEF89E0-EC1B-54EF-26EA-AC524D955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 noProof="0"/>
              <a:t>Centrální evidence psů</a:t>
            </a: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6C33AE3D-FA8D-68DB-42AB-0F4804BDF91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38717" y="118269"/>
            <a:ext cx="1571300" cy="157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115476"/>
      </p:ext>
    </p:extLst>
  </p:cSld>
  <p:clrMapOvr>
    <a:masterClrMapping/>
  </p:clrMapOvr>
</p:sld>
</file>

<file path=ppt/theme/theme1.xml><?xml version="1.0" encoding="utf-8"?>
<a:theme xmlns:a="http://schemas.openxmlformats.org/drawingml/2006/main" name="JVS PPT Dark">
  <a:themeElements>
    <a:clrScheme name="JVS PPT Dark">
      <a:dk1>
        <a:srgbClr val="FFFFFF"/>
      </a:dk1>
      <a:lt1>
        <a:srgbClr val="0C1838"/>
      </a:lt1>
      <a:dk2>
        <a:srgbClr val="A7A9B3"/>
      </a:dk2>
      <a:lt2>
        <a:srgbClr val="545860"/>
      </a:lt2>
      <a:accent1>
        <a:srgbClr val="00469B"/>
      </a:accent1>
      <a:accent2>
        <a:srgbClr val="D70C0F"/>
      </a:accent2>
      <a:accent3>
        <a:srgbClr val="F8C2B9"/>
      </a:accent3>
      <a:accent4>
        <a:srgbClr val="680526"/>
      </a:accent4>
      <a:accent5>
        <a:srgbClr val="9EC8E9"/>
      </a:accent5>
      <a:accent6>
        <a:srgbClr val="545860"/>
      </a:accent6>
      <a:hlink>
        <a:srgbClr val="FFFFFF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marL="263525" indent="-263525" algn="l">
          <a:spcBef>
            <a:spcPts val="1000"/>
          </a:spcBef>
          <a:spcAft>
            <a:spcPts val="1000"/>
          </a:spcAft>
          <a:buFont typeface="Wingdings" panose="05000000000000000000" pitchFamily="2" charset="2"/>
          <a:buChar char="§"/>
          <a:defRPr sz="20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270000" indent="-270000" algn="l">
          <a:spcBef>
            <a:spcPts val="1000"/>
          </a:spcBef>
          <a:spcAft>
            <a:spcPts val="1000"/>
          </a:spcAft>
          <a:buSzPct val="100000"/>
          <a:buFont typeface="Wingdings" panose="05000000000000000000" pitchFamily="2" charset="2"/>
          <a:buChar char="§"/>
          <a:defRPr sz="20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šablona JVS PPT prezentace_CZ" id="{C4EB6D70-DBDE-405D-9424-F8D14BB97FD8}" vid="{43990F75-7D03-489F-91B0-AE7CD756A42B}"/>
    </a:ext>
  </a:extLst>
</a:theme>
</file>

<file path=ppt/theme/theme2.xml><?xml version="1.0" encoding="utf-8"?>
<a:theme xmlns:a="http://schemas.openxmlformats.org/drawingml/2006/main" name="JVS PPS Light">
  <a:themeElements>
    <a:clrScheme name="JVS PPT Light">
      <a:dk1>
        <a:srgbClr val="545860"/>
      </a:dk1>
      <a:lt1>
        <a:srgbClr val="FFFFFF"/>
      </a:lt1>
      <a:dk2>
        <a:srgbClr val="0C1838"/>
      </a:dk2>
      <a:lt2>
        <a:srgbClr val="A7A9B3"/>
      </a:lt2>
      <a:accent1>
        <a:srgbClr val="00469B"/>
      </a:accent1>
      <a:accent2>
        <a:srgbClr val="D70C0F"/>
      </a:accent2>
      <a:accent3>
        <a:srgbClr val="F8C2B9"/>
      </a:accent3>
      <a:accent4>
        <a:srgbClr val="680526"/>
      </a:accent4>
      <a:accent5>
        <a:srgbClr val="9EC8E9"/>
      </a:accent5>
      <a:accent6>
        <a:srgbClr val="545860"/>
      </a:accent6>
      <a:hlink>
        <a:srgbClr val="00469B"/>
      </a:hlink>
      <a:folHlink>
        <a:srgbClr val="00469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marL="263525" indent="-263525" algn="l">
          <a:spcBef>
            <a:spcPts val="1000"/>
          </a:spcBef>
          <a:spcAft>
            <a:spcPts val="1000"/>
          </a:spcAft>
          <a:buFont typeface="Wingdings" panose="05000000000000000000" pitchFamily="2" charset="2"/>
          <a:buChar char="§"/>
          <a:defRPr sz="20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270000" indent="-270000" algn="l">
          <a:spcBef>
            <a:spcPts val="1000"/>
          </a:spcBef>
          <a:spcAft>
            <a:spcPts val="1000"/>
          </a:spcAft>
          <a:buSzPct val="100000"/>
          <a:buFont typeface="Wingdings" panose="05000000000000000000" pitchFamily="2" charset="2"/>
          <a:buChar char="§"/>
          <a:defRPr sz="20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šablona JVS PPT prezentace_CZ" id="{C4EB6D70-DBDE-405D-9424-F8D14BB97FD8}" vid="{C0D3A434-AB62-478E-9CAD-FFC66E8CA216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70ABE414D535340BEEC37BC7268C3A2" ma:contentTypeVersion="13" ma:contentTypeDescription="Vytvoří nový dokument" ma:contentTypeScope="" ma:versionID="c11e198feabcacdd6a17303dc0b93c7e">
  <xsd:schema xmlns:xsd="http://www.w3.org/2001/XMLSchema" xmlns:xs="http://www.w3.org/2001/XMLSchema" xmlns:p="http://schemas.microsoft.com/office/2006/metadata/properties" xmlns:ns2="9f7d927f-e606-4388-93a9-2dfb5a4699e3" xmlns:ns3="6f25f7d9-3eae-42cd-b0f6-a52253ca282e" targetNamespace="http://schemas.microsoft.com/office/2006/metadata/properties" ma:root="true" ma:fieldsID="fc49e96a32468ff5b5382a28f35cfb90" ns2:_="" ns3:_="">
    <xsd:import namespace="9f7d927f-e606-4388-93a9-2dfb5a4699e3"/>
    <xsd:import namespace="6f25f7d9-3eae-42cd-b0f6-a52253ca28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7d927f-e606-4388-93a9-2dfb5a4699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  <xsd:element name="lcf76f155ced4ddcb4097134ff3c332f" ma:index="18" nillable="true" ma:taxonomy="true" ma:internalName="lcf76f155ced4ddcb4097134ff3c332f" ma:taxonomyFieldName="MediaServiceImageTags" ma:displayName="Značky obrázků" ma:readOnly="false" ma:fieldId="{5cf76f15-5ced-4ddc-b409-7134ff3c332f}" ma:taxonomyMulti="true" ma:sspId="8390ab5a-1228-4de9-8883-f9df055fbe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25f7d9-3eae-42cd-b0f6-a52253ca282e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03fa2632-9c2a-436f-a7cd-a2c6c0e7445c}" ma:internalName="TaxCatchAll" ma:showField="CatchAllData" ma:web="6f25f7d9-3eae-42cd-b0f6-a52253ca28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f25f7d9-3eae-42cd-b0f6-a52253ca282e" xsi:nil="true"/>
    <lcf76f155ced4ddcb4097134ff3c332f xmlns="9f7d927f-e606-4388-93a9-2dfb5a4699e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C91B0F1-BDD1-486A-BD8F-8AC4E1CC693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F984D6-02F7-4A44-ADC2-0E39384FBC80}">
  <ds:schemaRefs>
    <ds:schemaRef ds:uri="6f25f7d9-3eae-42cd-b0f6-a52253ca282e"/>
    <ds:schemaRef ds:uri="9f7d927f-e606-4388-93a9-2dfb5a4699e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D19C120-5274-443A-93A6-139E5591E124}">
  <ds:schemaRefs>
    <ds:schemaRef ds:uri="6f25f7d9-3eae-42cd-b0f6-a52253ca282e"/>
    <ds:schemaRef ds:uri="9f7d927f-e606-4388-93a9-2dfb5a4699e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ppt-prezentace-jvs-ceska-verze</Template>
  <Application>Microsoft Office PowerPoint</Application>
  <PresentationFormat>Widescreen</PresentationFormat>
  <Slides>11</Slides>
  <Notes>11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JVS PPT Dark</vt:lpstr>
      <vt:lpstr>JVS PPS Light</vt:lpstr>
      <vt:lpstr>Centrální evidence psů </vt:lpstr>
      <vt:lpstr>Centrální evidence psů</vt:lpstr>
      <vt:lpstr>Centrální evidence psů</vt:lpstr>
      <vt:lpstr>Centrální evidence psů</vt:lpstr>
      <vt:lpstr>Centrální evidence psů</vt:lpstr>
      <vt:lpstr>Centrální evidence psů</vt:lpstr>
      <vt:lpstr>Centrální evidence psů</vt:lpstr>
      <vt:lpstr>Centrální evidence psů</vt:lpstr>
      <vt:lpstr>Centrální evidence psů</vt:lpstr>
      <vt:lpstr>Centrální evidence psů</vt:lpstr>
      <vt:lpstr>Děkuji za pozornost</vt:lpstr>
    </vt:vector>
  </TitlesOfParts>
  <Manager/>
  <Company>MZe CR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Špoutilová Martina</dc:creator>
  <cp:keywords/>
  <dc:description/>
  <cp:revision>1</cp:revision>
  <cp:lastPrinted>2026-06-23T10:36:23Z</cp:lastPrinted>
  <dcterms:created xsi:type="dcterms:W3CDTF">2026-06-23T07:15:47Z</dcterms:created>
  <dcterms:modified xsi:type="dcterms:W3CDTF">2026-06-23T10:59:32Z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0x010100970ABE414D535340BEEC37BC7268C3A2</vt:lpwstr>
  </property>
  <property fmtid="{D5CDD505-2E9C-101B-9397-08002B2CF9AE}" pid="3" name="MediaServiceImageTags">
    <vt:lpwstr/>
  </property>
  <property fmtid="{D5CDD505-2E9C-101B-9397-08002B2CF9AE}" pid="4" name="MSIP_Label_b3564849-fbfc-4795-ad59-055bb350645f_Enabled">
    <vt:lpwstr>true</vt:lpwstr>
  </property>
  <property fmtid="{D5CDD505-2E9C-101B-9397-08002B2CF9AE}" pid="5" name="MSIP_Label_b3564849-fbfc-4795-ad59-055bb350645f_SetDate">
    <vt:lpwstr>2025-11-05T08:47:26Z</vt:lpwstr>
  </property>
  <property fmtid="{D5CDD505-2E9C-101B-9397-08002B2CF9AE}" pid="6" name="MSIP_Label_b3564849-fbfc-4795-ad59-055bb350645f_Method">
    <vt:lpwstr>Standard</vt:lpwstr>
  </property>
  <property fmtid="{D5CDD505-2E9C-101B-9397-08002B2CF9AE}" pid="7" name="MSIP_Label_b3564849-fbfc-4795-ad59-055bb350645f_Name">
    <vt:lpwstr>M102S01</vt:lpwstr>
  </property>
  <property fmtid="{D5CDD505-2E9C-101B-9397-08002B2CF9AE}" pid="8" name="MSIP_Label_b3564849-fbfc-4795-ad59-055bb350645f_SiteId">
    <vt:lpwstr>65154e19-ce31-44e2-97af-2480f4c17f95</vt:lpwstr>
  </property>
  <property fmtid="{D5CDD505-2E9C-101B-9397-08002B2CF9AE}" pid="9" name="MSIP_Label_b3564849-fbfc-4795-ad59-055bb350645f_ActionId">
    <vt:lpwstr>a46c3e65-4ee5-4762-a82b-3d1c88712a7f</vt:lpwstr>
  </property>
  <property fmtid="{D5CDD505-2E9C-101B-9397-08002B2CF9AE}" pid="10" name="MSIP_Label_b3564849-fbfc-4795-ad59-055bb350645f_ContentBits">
    <vt:lpwstr>0</vt:lpwstr>
  </property>
  <property fmtid="{D5CDD505-2E9C-101B-9397-08002B2CF9AE}" pid="11" name="MSIP_Label_b3564849-fbfc-4795-ad59-055bb350645f_Tag">
    <vt:lpwstr>10, 3, 0, 1</vt:lpwstr>
  </property>
  <property fmtid="{D5CDD505-2E9C-101B-9397-08002B2CF9AE}" pid="12" name="xd_ProgID">
    <vt:lpwstr/>
  </property>
  <property fmtid="{D5CDD505-2E9C-101B-9397-08002B2CF9AE}" pid="13" name="ComplianceAssetId">
    <vt:lpwstr/>
  </property>
  <property fmtid="{D5CDD505-2E9C-101B-9397-08002B2CF9AE}" pid="14" name="TemplateUrl">
    <vt:lpwstr/>
  </property>
  <property fmtid="{D5CDD505-2E9C-101B-9397-08002B2CF9AE}" pid="15" name="_ExtendedDescription">
    <vt:lpwstr/>
  </property>
  <property fmtid="{D5CDD505-2E9C-101B-9397-08002B2CF9AE}" pid="16" name="TriggerFlowInfo">
    <vt:lpwstr/>
  </property>
  <property fmtid="{D5CDD505-2E9C-101B-9397-08002B2CF9AE}" pid="17" name="xd_Signature">
    <vt:lpwstr/>
  </property>
  <property fmtid="{D5CDD505-2E9C-101B-9397-08002B2CF9AE}" pid="18" name="MSIP_Label_239d554d-d720-408f-a503-c83424d8e5d7_Enabled">
    <vt:lpwstr>true</vt:lpwstr>
  </property>
  <property fmtid="{D5CDD505-2E9C-101B-9397-08002B2CF9AE}" pid="19" name="MSIP_Label_239d554d-d720-408f-a503-c83424d8e5d7_SetDate">
    <vt:lpwstr>2026-04-09T19:40:57Z</vt:lpwstr>
  </property>
  <property fmtid="{D5CDD505-2E9C-101B-9397-08002B2CF9AE}" pid="20" name="MSIP_Label_239d554d-d720-408f-a503-c83424d8e5d7_Method">
    <vt:lpwstr>Privileged</vt:lpwstr>
  </property>
  <property fmtid="{D5CDD505-2E9C-101B-9397-08002B2CF9AE}" pid="21" name="MSIP_Label_239d554d-d720-408f-a503-c83424d8e5d7_Name">
    <vt:lpwstr>Interní</vt:lpwstr>
  </property>
  <property fmtid="{D5CDD505-2E9C-101B-9397-08002B2CF9AE}" pid="22" name="MSIP_Label_239d554d-d720-408f-a503-c83424d8e5d7_SiteId">
    <vt:lpwstr>e84ea0de-38e7-4864-b153-a909a7746ff0</vt:lpwstr>
  </property>
  <property fmtid="{D5CDD505-2E9C-101B-9397-08002B2CF9AE}" pid="23" name="MSIP_Label_239d554d-d720-408f-a503-c83424d8e5d7_ActionId">
    <vt:lpwstr>f7ad1a67-55b7-49d4-8427-9c600157703c</vt:lpwstr>
  </property>
  <property fmtid="{D5CDD505-2E9C-101B-9397-08002B2CF9AE}" pid="24" name="MSIP_Label_239d554d-d720-408f-a503-c83424d8e5d7_ContentBits">
    <vt:lpwstr>0</vt:lpwstr>
  </property>
  <property fmtid="{D5CDD505-2E9C-101B-9397-08002B2CF9AE}" pid="25" name="MSIP_Label_239d554d-d720-408f-a503-c83424d8e5d7_Tag">
    <vt:lpwstr>10, 0, 1, 1</vt:lpwstr>
  </property>
</Properties>
</file>