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bookmarkIdSeed="2">
  <p:sldMasterIdLst>
    <p:sldMasterId id="2147483660" r:id="rId1"/>
    <p:sldMasterId id="2147483686" r:id="rId2"/>
  </p:sldMasterIdLst>
  <p:notesMasterIdLst>
    <p:notesMasterId r:id="rId13"/>
  </p:notesMasterIdLst>
  <p:handoutMasterIdLst>
    <p:handoutMasterId r:id="rId14"/>
  </p:handoutMasterIdLst>
  <p:sldIdLst>
    <p:sldId id="256" r:id="rId3"/>
    <p:sldId id="281" r:id="rId4"/>
    <p:sldId id="289" r:id="rId5"/>
    <p:sldId id="291" r:id="rId6"/>
    <p:sldId id="293" r:id="rId7"/>
    <p:sldId id="290" r:id="rId8"/>
    <p:sldId id="301" r:id="rId9"/>
    <p:sldId id="298" r:id="rId10"/>
    <p:sldId id="299" r:id="rId11"/>
    <p:sldId id="271" r:id="rId12"/>
  </p:sldIdLst>
  <p:sldSz cx="24387175" cy="18289588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761" userDrawn="1">
          <p15:clr>
            <a:srgbClr val="A4A3A4"/>
          </p15:clr>
        </p15:guide>
        <p15:guide id="2" pos="76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5204" autoAdjust="0"/>
  </p:normalViewPr>
  <p:slideViewPr>
    <p:cSldViewPr snapToGrid="0" showGuides="1">
      <p:cViewPr varScale="1">
        <p:scale>
          <a:sx n="27" d="100"/>
          <a:sy n="27" d="100"/>
        </p:scale>
        <p:origin x="1476" y="114"/>
      </p:cViewPr>
      <p:guideLst>
        <p:guide orient="horz" pos="5761"/>
        <p:guide pos="768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199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23" Type="http://schemas.microsoft.com/office/2015/10/relationships/revisionInfo" Target="revisionInfo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D5599A-E4FB-4BF0-9859-77CDB8F63CD9}" type="datetimeFigureOut">
              <a:rPr lang="cs-CZ" smtClean="0"/>
              <a:t>26.06.2020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D26B1E-4FA9-4F20-B944-D03AFE8DEA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5657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B07FA9-DE9C-409F-85F2-97F44B920B82}" type="datetimeFigureOut">
              <a:rPr lang="cs-CZ" smtClean="0"/>
              <a:t>26.06.2020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8384A4-C56D-4B31-91D3-4CC689CA894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8810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384A4-C56D-4B31-91D3-4CC689CA894B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3312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384A4-C56D-4B31-91D3-4CC689CA894B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2790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384A4-C56D-4B31-91D3-4CC689CA894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0123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Text pod grafem není součástí grafu, negeneruje se automaticky. Slouží pro manuální doplnění dalších informací pro případ potřeby.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384A4-C56D-4B31-91D3-4CC689CA894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571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Text pod grafem není součástí grafu, negeneruje se automaticky. Slouží pro manuální doplnění dalších informací pro případ potřeby.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384A4-C56D-4B31-91D3-4CC689CA894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4469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384A4-C56D-4B31-91D3-4CC689CA894B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99895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Počet jednání Leden – červen 2019</a:t>
            </a:r>
          </a:p>
          <a:p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AGRI</a:t>
            </a:r>
            <a:r>
              <a:rPr lang="cs-CZ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Rada – 6 jednání</a:t>
            </a:r>
          </a:p>
          <a:p>
            <a:r>
              <a:rPr lang="cs-CZ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 – 14 jednání</a:t>
            </a:r>
          </a:p>
          <a:p>
            <a:r>
              <a:rPr lang="cs-CZ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 pro horizontální zemědělské otázky – 16 jednání</a:t>
            </a:r>
            <a:endParaRPr lang="cs-CZ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cs-CZ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Počet jednání Leden – červen 2020</a:t>
            </a:r>
          </a:p>
          <a:p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AGRI</a:t>
            </a:r>
            <a:r>
              <a:rPr lang="cs-CZ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Rada – 5 jednání (1 prezenčně, 1 videokonferenčně – diskuse F2F, 1 videokonferenčně diskuse k SZP)</a:t>
            </a:r>
          </a:p>
          <a:p>
            <a:r>
              <a:rPr lang="cs-CZ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 – 11 jednání</a:t>
            </a:r>
          </a:p>
          <a:p>
            <a:r>
              <a:rPr lang="cs-CZ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 pro horizontální zemědělské otázky – 5 jednání</a:t>
            </a:r>
            <a:endParaRPr lang="cs-CZ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384A4-C56D-4B31-91D3-4CC689CA894B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77068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Víceletý finanční rámec EU</a:t>
            </a:r>
            <a:r>
              <a:rPr lang="cs-CZ" baseline="0" dirty="0" smtClean="0"/>
              <a:t> </a:t>
            </a:r>
            <a:r>
              <a:rPr lang="cs-CZ" dirty="0" smtClean="0"/>
              <a:t>na období 2021 až 2027 se dosud nepodařilo dojednat</a:t>
            </a:r>
          </a:p>
          <a:p>
            <a:endParaRPr lang="cs-CZ" dirty="0" smtClean="0"/>
          </a:p>
          <a:p>
            <a:r>
              <a:rPr lang="cs-CZ" dirty="0" smtClean="0"/>
              <a:t>Aktualizovaný návrh Komise pro VFR 2021-2027 a </a:t>
            </a:r>
            <a:r>
              <a:rPr lang="cs-CZ" dirty="0" err="1" smtClean="0"/>
              <a:t>Recovery</a:t>
            </a:r>
            <a:r>
              <a:rPr lang="cs-CZ" dirty="0" smtClean="0"/>
              <a:t> </a:t>
            </a:r>
            <a:r>
              <a:rPr lang="cs-CZ" dirty="0" err="1" smtClean="0"/>
              <a:t>Plan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Europe</a:t>
            </a:r>
            <a:r>
              <a:rPr lang="cs-CZ" dirty="0" smtClean="0"/>
              <a:t> byl zveřejněn 27. 5., jedná se zatím o nejaktuálnější verzi budoucího dlouhodobého rozpočtu EU</a:t>
            </a:r>
          </a:p>
          <a:p>
            <a:endParaRPr lang="cs-CZ" dirty="0" smtClean="0"/>
          </a:p>
          <a:p>
            <a:r>
              <a:rPr lang="cs-CZ" dirty="0" smtClean="0"/>
              <a:t>Z nového návrhu VFR vyplývá zvýšení financování EU pro Společnou zemědělskou politiku</a:t>
            </a:r>
          </a:p>
          <a:p>
            <a:endParaRPr lang="cs-CZ" dirty="0" smtClean="0"/>
          </a:p>
          <a:p>
            <a:r>
              <a:rPr lang="cs-CZ" dirty="0" smtClean="0"/>
              <a:t>Bude nutné provést analýzu možných opatření vedoucích k plnění stanovených cílů a teprve poté bude možné vyhodnotit, zda jsou finanční prostředky alokované na SZP dostačující</a:t>
            </a:r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384A4-C56D-4B31-91D3-4CC689CA894B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0958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Vyjděte prosím z tohoto závěrečného snímku, který je přímo v prezentaci – upravte texty dle potřeby, vyměňte případně podkladovou fotografii, a to buď přes pravé tlačítko myši Změnit obrázek, nebo obrázek smažte a vložte nový pomocí ikony uprostřed zástupného symbolu pro vložení obrázku. Klikněte na nově vložený obrázek a přeneste jej do pozadí přes Nástroje obrázku / Formát / Přenést dál / Přenést do pozadí. Toto řešení zachovává možnost výměny podkladového obrázku – více viz poznámka u titulního snímku.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384A4-C56D-4B31-91D3-4CC689CA894B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5911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odkladový obrázek">
            <a:extLst>
              <a:ext uri="{FF2B5EF4-FFF2-40B4-BE49-F238E27FC236}">
                <a16:creationId xmlns:a16="http://schemas.microsoft.com/office/drawing/2014/main" id="{1484CE54-FF2E-408A-B4CF-FF94338BEBE8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457200" y="457200"/>
            <a:ext cx="23472000" cy="17377200"/>
          </a:xfrm>
        </p:spPr>
        <p:txBody>
          <a:bodyPr/>
          <a:lstStyle/>
          <a:p>
            <a:r>
              <a:rPr lang="cs-CZ" smtClean="0"/>
              <a:t>Kliknutím na ikonu přidáte obrázek.</a:t>
            </a:r>
            <a:endParaRPr lang="cs-CZ"/>
          </a:p>
        </p:txBody>
      </p:sp>
      <p:sp>
        <p:nvSpPr>
          <p:cNvPr id="6" name="Bílý podklad">
            <a:extLst>
              <a:ext uri="{FF2B5EF4-FFF2-40B4-BE49-F238E27FC236}">
                <a16:creationId xmlns:a16="http://schemas.microsoft.com/office/drawing/2014/main" id="{F70F13C3-16CD-4EC9-A61B-A853E6F0F1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522800"/>
            <a:ext cx="14940000" cy="3420000"/>
          </a:xfrm>
          <a:solidFill>
            <a:srgbClr val="FFFFFF">
              <a:alpha val="85098"/>
            </a:srgb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 dirty="0"/>
              <a:t> </a:t>
            </a:r>
          </a:p>
        </p:txBody>
      </p:sp>
      <p:sp>
        <p:nvSpPr>
          <p:cNvPr id="9" name="Bílá pod nadpisem" hidden="1"/>
          <p:cNvSpPr/>
          <p:nvPr userDrawn="1"/>
        </p:nvSpPr>
        <p:spPr>
          <a:xfrm>
            <a:off x="4500000" y="2030576"/>
            <a:ext cx="10440000" cy="4560396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cxnSp>
        <p:nvCxnSpPr>
          <p:cNvPr id="18" name="Přímá spojnice 17" hidden="1">
            <a:extLst>
              <a:ext uri="{FF2B5EF4-FFF2-40B4-BE49-F238E27FC236}">
                <a16:creationId xmlns:a16="http://schemas.microsoft.com/office/drawing/2014/main" id="{BCC887BD-1330-4E6F-92EE-65D69E01A7EE}"/>
              </a:ext>
            </a:extLst>
          </p:cNvPr>
          <p:cNvCxnSpPr/>
          <p:nvPr userDrawn="1"/>
        </p:nvCxnSpPr>
        <p:spPr>
          <a:xfrm>
            <a:off x="4114800" y="2870449"/>
            <a:ext cx="0" cy="30530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Logo MZe" hidden="1">
            <a:extLst>
              <a:ext uri="{FF2B5EF4-FFF2-40B4-BE49-F238E27FC236}">
                <a16:creationId xmlns:a16="http://schemas.microsoft.com/office/drawing/2014/main" id="{D7F392D9-0192-44DF-B5B6-E60B0F320C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62" y="4287962"/>
            <a:ext cx="3133350" cy="1804577"/>
          </a:xfrm>
          <a:prstGeom prst="rect">
            <a:avLst/>
          </a:prstGeom>
        </p:spPr>
      </p:pic>
      <p:pic>
        <p:nvPicPr>
          <p:cNvPr id="8" name="Logo MZe png" hidden="1">
            <a:extLst>
              <a:ext uri="{FF2B5EF4-FFF2-40B4-BE49-F238E27FC236}">
                <a16:creationId xmlns:a16="http://schemas.microsoft.com/office/drawing/2014/main" id="{129EC058-4951-49A8-B2F1-71C45ED316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25" y="4286951"/>
            <a:ext cx="3133350" cy="1804577"/>
          </a:xfrm>
          <a:prstGeom prst="rect">
            <a:avLst/>
          </a:prstGeom>
        </p:spPr>
      </p:pic>
      <p:sp>
        <p:nvSpPr>
          <p:cNvPr id="16" name="Datum">
            <a:extLst>
              <a:ext uri="{FF2B5EF4-FFF2-40B4-BE49-F238E27FC236}">
                <a16:creationId xmlns:a16="http://schemas.microsoft.com/office/drawing/2014/main" id="{19795874-6BF3-4E26-B86E-D2075A368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8000" y="2160000"/>
            <a:ext cx="2880000" cy="720000"/>
          </a:xfrm>
          <a:noFill/>
        </p:spPr>
        <p:txBody>
          <a:bodyPr tIns="0" rIns="0">
            <a:noAutofit/>
          </a:bodyPr>
          <a:lstStyle>
            <a:lvl1pPr marL="0" indent="0" algn="r">
              <a:spcBef>
                <a:spcPts val="0"/>
              </a:spcBef>
              <a:buFontTx/>
              <a:buNone/>
              <a:defRPr sz="2800"/>
            </a:lvl1pPr>
          </a:lstStyle>
          <a:p>
            <a:pPr lvl="0"/>
            <a:r>
              <a:rPr lang="cs-CZ" dirty="0"/>
              <a:t>Datum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00000" y="4140000"/>
            <a:ext cx="9972000" cy="7200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800" cap="all" baseline="0"/>
            </a:lvl1pPr>
            <a:lvl2pPr marL="1219261" indent="0" algn="ctr">
              <a:buNone/>
              <a:defRPr sz="5334"/>
            </a:lvl2pPr>
            <a:lvl3pPr marL="2438522" indent="0" algn="ctr">
              <a:buNone/>
              <a:defRPr sz="4800"/>
            </a:lvl3pPr>
            <a:lvl4pPr marL="3657783" indent="0" algn="ctr">
              <a:buNone/>
              <a:defRPr sz="4267"/>
            </a:lvl4pPr>
            <a:lvl5pPr marL="4877044" indent="0" algn="ctr">
              <a:buNone/>
              <a:defRPr sz="4267"/>
            </a:lvl5pPr>
            <a:lvl6pPr marL="6096305" indent="0" algn="ctr">
              <a:buNone/>
              <a:defRPr sz="4267"/>
            </a:lvl6pPr>
            <a:lvl7pPr marL="7315566" indent="0" algn="ctr">
              <a:buNone/>
              <a:defRPr sz="4267"/>
            </a:lvl7pPr>
            <a:lvl8pPr marL="8534827" indent="0" algn="ctr">
              <a:buNone/>
              <a:defRPr sz="4267"/>
            </a:lvl8pPr>
            <a:lvl9pPr marL="9754088" indent="0" algn="ctr">
              <a:buNone/>
              <a:defRPr sz="4267"/>
            </a:lvl9pPr>
          </a:lstStyle>
          <a:p>
            <a:r>
              <a:rPr lang="cs-CZ" dirty="0"/>
              <a:t>Autor prezentace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00000" y="1990800"/>
            <a:ext cx="9972000" cy="1980000"/>
          </a:xfrm>
          <a:noFill/>
        </p:spPr>
        <p:txBody>
          <a:bodyPr lIns="0" tIns="0" anchor="t" anchorCtr="0">
            <a:noAutofit/>
          </a:bodyPr>
          <a:lstStyle>
            <a:lvl1pPr algn="l">
              <a:lnSpc>
                <a:spcPts val="7800"/>
              </a:lnSpc>
              <a:defRPr sz="6600"/>
            </a:lvl1pPr>
          </a:lstStyle>
          <a:p>
            <a:r>
              <a:rPr lang="cs-CZ" dirty="0"/>
              <a:t>Název</a:t>
            </a:r>
            <a:br>
              <a:rPr lang="cs-CZ" dirty="0"/>
            </a:br>
            <a:r>
              <a:rPr lang="cs-CZ" dirty="0"/>
              <a:t>Prezentace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332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obrázek, číslovan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0000" y="2640229"/>
            <a:ext cx="15217200" cy="1680146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457200" y="609653"/>
            <a:ext cx="5835600" cy="17070282"/>
          </a:xfrm>
        </p:spPr>
        <p:txBody>
          <a:bodyPr/>
          <a:lstStyle/>
          <a:p>
            <a:r>
              <a:rPr lang="cs-CZ" smtClean="0"/>
              <a:t>Kliknutím na ikonu přidáte obrázek.</a:t>
            </a:r>
            <a:endParaRPr lang="cs-CZ" dirty="0"/>
          </a:p>
        </p:txBody>
      </p:sp>
      <p:sp>
        <p:nvSpPr>
          <p:cNvPr id="12" name="Zástupný symbol pro text 13"/>
          <p:cNvSpPr>
            <a:spLocks noGrp="1"/>
          </p:cNvSpPr>
          <p:nvPr>
            <p:ph type="body" sz="quarter" idx="19"/>
          </p:nvPr>
        </p:nvSpPr>
        <p:spPr>
          <a:xfrm>
            <a:off x="7920000" y="4560396"/>
            <a:ext cx="15217200" cy="2208192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cap="none" baseline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B985BDA0-83BF-4CD1-88C1-35ED225559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t="3180" r="70308" b="3301"/>
          <a:stretch/>
        </p:blipFill>
        <p:spPr>
          <a:xfrm>
            <a:off x="6715125" y="587427"/>
            <a:ext cx="700888" cy="17092509"/>
          </a:xfrm>
          <a:prstGeom prst="rect">
            <a:avLst/>
          </a:prstGeom>
        </p:spPr>
      </p:pic>
      <p:sp>
        <p:nvSpPr>
          <p:cNvPr id="5" name="Zástupný symbol pro text 4"/>
          <p:cNvSpPr>
            <a:spLocks noGrp="1"/>
          </p:cNvSpPr>
          <p:nvPr>
            <p:ph type="body" sz="quarter" idx="29"/>
          </p:nvPr>
        </p:nvSpPr>
        <p:spPr>
          <a:xfrm>
            <a:off x="7920000" y="6960204"/>
            <a:ext cx="15217200" cy="9652838"/>
          </a:xfrm>
        </p:spPr>
        <p:txBody>
          <a:bodyPr/>
          <a:lstStyle>
            <a:lvl1pPr marL="672034" indent="-672034">
              <a:buFontTx/>
              <a:buBlip>
                <a:blip r:embed="rId3"/>
              </a:buBlip>
              <a:defRPr cap="all" baseline="0">
                <a:solidFill>
                  <a:schemeClr val="accent2"/>
                </a:solidFill>
              </a:defRPr>
            </a:lvl1pPr>
            <a:lvl2pPr marL="1344067" indent="-672034">
              <a:buClr>
                <a:schemeClr val="accent2"/>
              </a:buClr>
              <a:buFont typeface="+mj-lt"/>
              <a:buAutoNum type="arabicPeriod"/>
              <a:defRPr/>
            </a:lvl2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</p:spTree>
    <p:extLst>
      <p:ext uri="{BB962C8B-B14F-4D97-AF65-F5344CB8AC3E}">
        <p14:creationId xmlns:p14="http://schemas.microsoft.com/office/powerpoint/2010/main" val="1315480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text s obrázek, střední obrázek či graf s po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49200" y="2640229"/>
            <a:ext cx="4500000" cy="2640229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Kliknutím</a:t>
            </a:r>
            <a:br>
              <a:rPr lang="cs-CZ" dirty="0"/>
            </a:br>
            <a:r>
              <a:rPr lang="cs-CZ" dirty="0"/>
              <a:t>vložíte</a:t>
            </a:r>
            <a:br>
              <a:rPr lang="cs-CZ" dirty="0"/>
            </a:br>
            <a:r>
              <a:rPr lang="cs-CZ" dirty="0"/>
              <a:t>nadpis</a:t>
            </a:r>
            <a:endParaRPr lang="en-US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1249200" y="5664492"/>
            <a:ext cx="4500000" cy="5472475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none" baseline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15" hasCustomPrompt="1"/>
          </p:nvPr>
        </p:nvSpPr>
        <p:spPr>
          <a:xfrm>
            <a:off x="7239600" y="2639712"/>
            <a:ext cx="10248300" cy="132011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dirty="0"/>
              <a:t>Obrázek nebo graf se zdrojem, případně text</a:t>
            </a:r>
          </a:p>
        </p:txBody>
      </p:sp>
      <p:sp>
        <p:nvSpPr>
          <p:cNvPr id="9" name="Zástupný symbol pro text 13"/>
          <p:cNvSpPr>
            <a:spLocks noGrp="1"/>
          </p:cNvSpPr>
          <p:nvPr>
            <p:ph type="body" sz="quarter" idx="25" hasCustomPrompt="1"/>
          </p:nvPr>
        </p:nvSpPr>
        <p:spPr>
          <a:xfrm>
            <a:off x="7239600" y="16149402"/>
            <a:ext cx="15897600" cy="576050"/>
          </a:xfrm>
        </p:spPr>
        <p:txBody>
          <a:bodyPr anchor="b" anchorCtr="0">
            <a:normAutofit/>
          </a:bodyPr>
          <a:lstStyle>
            <a:lvl1pPr marL="0" indent="0">
              <a:buFontTx/>
              <a:buNone/>
              <a:defRPr sz="3734" b="0" i="1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Zdroj:</a:t>
            </a:r>
          </a:p>
        </p:txBody>
      </p:sp>
      <p:sp>
        <p:nvSpPr>
          <p:cNvPr id="6" name="Zástupný symbol pro obrázek 5"/>
          <p:cNvSpPr>
            <a:spLocks noGrp="1"/>
          </p:cNvSpPr>
          <p:nvPr>
            <p:ph type="pic" sz="quarter" idx="26"/>
          </p:nvPr>
        </p:nvSpPr>
        <p:spPr>
          <a:xfrm>
            <a:off x="1249200" y="11573805"/>
            <a:ext cx="4500000" cy="5050038"/>
          </a:xfrm>
        </p:spPr>
        <p:txBody>
          <a:bodyPr/>
          <a:lstStyle/>
          <a:p>
            <a:r>
              <a:rPr lang="cs-CZ" smtClean="0"/>
              <a:t>Kliknutím na ikonu přidáte obrázek.</a:t>
            </a:r>
            <a:endParaRPr lang="cs-CZ" dirty="0"/>
          </a:p>
        </p:txBody>
      </p:sp>
      <p:sp>
        <p:nvSpPr>
          <p:cNvPr id="11" name="Zástupný symbol pro text 13"/>
          <p:cNvSpPr>
            <a:spLocks noGrp="1"/>
          </p:cNvSpPr>
          <p:nvPr>
            <p:ph type="body" sz="quarter" idx="17" hasCustomPrompt="1"/>
          </p:nvPr>
        </p:nvSpPr>
        <p:spPr>
          <a:xfrm>
            <a:off x="18072000" y="3840333"/>
            <a:ext cx="2880000" cy="576050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2" name="Zástupný symbol pro text 13"/>
          <p:cNvSpPr>
            <a:spLocks noGrp="1"/>
          </p:cNvSpPr>
          <p:nvPr>
            <p:ph type="body" sz="quarter" idx="18" hasCustomPrompt="1"/>
          </p:nvPr>
        </p:nvSpPr>
        <p:spPr>
          <a:xfrm>
            <a:off x="18072000" y="4560396"/>
            <a:ext cx="2880000" cy="1920167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3" name="Zástupný symbol pro text 13"/>
          <p:cNvSpPr>
            <a:spLocks noGrp="1"/>
          </p:cNvSpPr>
          <p:nvPr>
            <p:ph type="body" sz="quarter" idx="27" hasCustomPrompt="1"/>
          </p:nvPr>
        </p:nvSpPr>
        <p:spPr>
          <a:xfrm>
            <a:off x="18072000" y="6880597"/>
            <a:ext cx="2880000" cy="576050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5" name="Zástupný symbol pro text 13"/>
          <p:cNvSpPr>
            <a:spLocks noGrp="1"/>
          </p:cNvSpPr>
          <p:nvPr>
            <p:ph type="body" sz="quarter" idx="28" hasCustomPrompt="1"/>
          </p:nvPr>
        </p:nvSpPr>
        <p:spPr>
          <a:xfrm>
            <a:off x="18072000" y="7632663"/>
            <a:ext cx="2880000" cy="1920167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6" name="Zástupný symbol pro text 13"/>
          <p:cNvSpPr>
            <a:spLocks noGrp="1"/>
          </p:cNvSpPr>
          <p:nvPr>
            <p:ph type="body" sz="quarter" idx="29" hasCustomPrompt="1"/>
          </p:nvPr>
        </p:nvSpPr>
        <p:spPr>
          <a:xfrm>
            <a:off x="18072000" y="9920861"/>
            <a:ext cx="2880000" cy="576050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7" name="Zástupný symbol pro text 13"/>
          <p:cNvSpPr>
            <a:spLocks noGrp="1"/>
          </p:cNvSpPr>
          <p:nvPr>
            <p:ph type="body" sz="quarter" idx="30" hasCustomPrompt="1"/>
          </p:nvPr>
        </p:nvSpPr>
        <p:spPr>
          <a:xfrm>
            <a:off x="18072000" y="10656925"/>
            <a:ext cx="2880000" cy="1920167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8" name="Zástupný symbol pro text 13"/>
          <p:cNvSpPr>
            <a:spLocks noGrp="1"/>
          </p:cNvSpPr>
          <p:nvPr>
            <p:ph type="body" sz="quarter" idx="31" hasCustomPrompt="1"/>
          </p:nvPr>
        </p:nvSpPr>
        <p:spPr>
          <a:xfrm>
            <a:off x="18072000" y="12961125"/>
            <a:ext cx="2880000" cy="576050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9" name="Zástupný symbol pro text 13"/>
          <p:cNvSpPr>
            <a:spLocks noGrp="1"/>
          </p:cNvSpPr>
          <p:nvPr>
            <p:ph type="body" sz="quarter" idx="32" hasCustomPrompt="1"/>
          </p:nvPr>
        </p:nvSpPr>
        <p:spPr>
          <a:xfrm>
            <a:off x="18072000" y="13681188"/>
            <a:ext cx="2880000" cy="1920167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3269660E-B4FE-4175-AA01-54B65588DE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t="3180" r="70308" b="20546"/>
          <a:stretch/>
        </p:blipFill>
        <p:spPr>
          <a:xfrm flipH="1">
            <a:off x="6257925" y="2683107"/>
            <a:ext cx="700888" cy="13940737"/>
          </a:xfrm>
          <a:prstGeom prst="rect">
            <a:avLst/>
          </a:prstGeom>
        </p:spPr>
      </p:pic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4112CEA-A89A-40F5-9B5A-7589038E7C10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9B3895B8-0BD6-4EDC-959F-D82D66CA15D6}" type="datetimeFigureOut">
              <a:rPr lang="cs-CZ" smtClean="0"/>
              <a:t>26.06.2020</a:t>
            </a:fld>
            <a:endParaRPr lang="cs-CZ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09A95665-5191-4CEE-B676-2081A6A1E177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D92B6150-2864-4F6A-814F-8C54C94CA5FD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92229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 s líst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/>
          </a:p>
        </p:txBody>
      </p:sp>
      <p:pic>
        <p:nvPicPr>
          <p:cNvPr id="10" name="Lístek s linkou">
            <a:extLst>
              <a:ext uri="{FF2B5EF4-FFF2-40B4-BE49-F238E27FC236}">
                <a16:creationId xmlns:a16="http://schemas.microsoft.com/office/drawing/2014/main" id="{F1E5EC0C-7B1D-47EC-A3E1-2B402F0B6C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t="3180" r="70308" b="3301"/>
          <a:stretch/>
        </p:blipFill>
        <p:spPr>
          <a:xfrm>
            <a:off x="428625" y="600126"/>
            <a:ext cx="700888" cy="1709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66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den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3"/>
          </p:nvPr>
        </p:nvSpPr>
        <p:spPr>
          <a:xfrm>
            <a:off x="1249200" y="4320375"/>
            <a:ext cx="21888000" cy="1230346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pic>
        <p:nvPicPr>
          <p:cNvPr id="5" name="Lístek s linkou">
            <a:extLst>
              <a:ext uri="{FF2B5EF4-FFF2-40B4-BE49-F238E27FC236}">
                <a16:creationId xmlns:a16="http://schemas.microsoft.com/office/drawing/2014/main" id="{DDC20ECA-0F4E-4CDF-9306-D0EAA2E2DC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t="3180" r="70308" b="3301"/>
          <a:stretch/>
        </p:blipFill>
        <p:spPr>
          <a:xfrm>
            <a:off x="428625" y="600126"/>
            <a:ext cx="700888" cy="1709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145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3"/>
          </p:nvPr>
        </p:nvSpPr>
        <p:spPr>
          <a:xfrm>
            <a:off x="1249200" y="4320375"/>
            <a:ext cx="10321200" cy="1230346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3"/>
          <p:cNvSpPr>
            <a:spLocks noGrp="1"/>
          </p:cNvSpPr>
          <p:nvPr>
            <p:ph sz="quarter" idx="14"/>
          </p:nvPr>
        </p:nvSpPr>
        <p:spPr>
          <a:xfrm>
            <a:off x="12816000" y="4320375"/>
            <a:ext cx="10321200" cy="1230346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pic>
        <p:nvPicPr>
          <p:cNvPr id="7" name="Lístek s linkou">
            <a:extLst>
              <a:ext uri="{FF2B5EF4-FFF2-40B4-BE49-F238E27FC236}">
                <a16:creationId xmlns:a16="http://schemas.microsoft.com/office/drawing/2014/main" id="{6A87444F-6CF2-428D-BE9B-749D181F16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t="3180" r="70308" b="3301"/>
          <a:stretch/>
        </p:blipFill>
        <p:spPr>
          <a:xfrm>
            <a:off x="428625" y="600126"/>
            <a:ext cx="700888" cy="1709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2707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ěkujeme za pozorno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ílý podklad">
            <a:extLst>
              <a:ext uri="{FF2B5EF4-FFF2-40B4-BE49-F238E27FC236}">
                <a16:creationId xmlns:a16="http://schemas.microsoft.com/office/drawing/2014/main" id="{92AF821C-5C62-41EB-8EE6-BD2D59AAC7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13587" y="6624794"/>
            <a:ext cx="12960000" cy="5040000"/>
          </a:xfrm>
          <a:solidFill>
            <a:srgbClr val="FFFFFF">
              <a:alpha val="85098"/>
            </a:srgb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861201" y="6624000"/>
            <a:ext cx="7812387" cy="3780000"/>
          </a:xfrm>
          <a:noFill/>
        </p:spPr>
        <p:txBody>
          <a:bodyPr lIns="0" tIns="0" anchor="ctr" anchorCtr="0">
            <a:normAutofit/>
          </a:bodyPr>
          <a:lstStyle>
            <a:lvl1pPr algn="l">
              <a:lnSpc>
                <a:spcPts val="7800"/>
              </a:lnSpc>
              <a:defRPr sz="6600" baseline="0"/>
            </a:lvl1pPr>
          </a:lstStyle>
          <a:p>
            <a:r>
              <a:rPr lang="cs-CZ" dirty="0"/>
              <a:t>Děkujeme</a:t>
            </a:r>
            <a:br>
              <a:rPr lang="cs-CZ" dirty="0"/>
            </a:br>
            <a:r>
              <a:rPr lang="cs-CZ" dirty="0"/>
              <a:t>za pozornost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13587" y="10442917"/>
            <a:ext cx="12960000" cy="1260000"/>
          </a:xfrm>
          <a:noFill/>
        </p:spPr>
        <p:txBody>
          <a:bodyPr anchor="ctr" anchorCtr="1">
            <a:normAutofit/>
          </a:bodyPr>
          <a:lstStyle>
            <a:lvl1pPr marL="0" indent="0" algn="ctr">
              <a:spcBef>
                <a:spcPts val="600"/>
              </a:spcBef>
              <a:spcAft>
                <a:spcPts val="600"/>
              </a:spcAft>
              <a:buNone/>
              <a:defRPr sz="2800" cap="none" baseline="0"/>
            </a:lvl1pPr>
            <a:lvl2pPr marL="1219261" indent="0" algn="ctr">
              <a:buNone/>
              <a:defRPr sz="5334"/>
            </a:lvl2pPr>
            <a:lvl3pPr marL="2438522" indent="0" algn="ctr">
              <a:buNone/>
              <a:defRPr sz="4800"/>
            </a:lvl3pPr>
            <a:lvl4pPr marL="3657783" indent="0" algn="ctr">
              <a:buNone/>
              <a:defRPr sz="4267"/>
            </a:lvl4pPr>
            <a:lvl5pPr marL="4877044" indent="0" algn="ctr">
              <a:buNone/>
              <a:defRPr sz="4267"/>
            </a:lvl5pPr>
            <a:lvl6pPr marL="6096305" indent="0" algn="ctr">
              <a:buNone/>
              <a:defRPr sz="4267"/>
            </a:lvl6pPr>
            <a:lvl7pPr marL="7315566" indent="0" algn="ctr">
              <a:buNone/>
              <a:defRPr sz="4267"/>
            </a:lvl7pPr>
            <a:lvl8pPr marL="8534827" indent="0" algn="ctr">
              <a:buNone/>
              <a:defRPr sz="4267"/>
            </a:lvl8pPr>
            <a:lvl9pPr marL="9754088" indent="0" algn="ctr">
              <a:buNone/>
              <a:defRPr sz="4267"/>
            </a:lvl9pPr>
          </a:lstStyle>
          <a:p>
            <a:r>
              <a:rPr lang="cs-CZ" dirty="0"/>
              <a:t>Kontakty:  Jméno, adresa, e-mail, telefonní číslo</a:t>
            </a:r>
            <a:br>
              <a:rPr lang="cs-CZ" dirty="0"/>
            </a:br>
            <a:r>
              <a:rPr lang="cs-CZ" dirty="0"/>
              <a:t>Autor fotografií: Jméno</a:t>
            </a:r>
            <a:endParaRPr lang="en-US" dirty="0"/>
          </a:p>
        </p:txBody>
      </p:sp>
      <p:sp>
        <p:nvSpPr>
          <p:cNvPr id="5" name="Zástup Podkladový obrázek"/>
          <p:cNvSpPr>
            <a:spLocks noGrp="1" noChangeAspect="1"/>
          </p:cNvSpPr>
          <p:nvPr>
            <p:ph type="pic" sz="quarter" idx="13"/>
          </p:nvPr>
        </p:nvSpPr>
        <p:spPr>
          <a:xfrm>
            <a:off x="457200" y="457200"/>
            <a:ext cx="23472000" cy="17377200"/>
          </a:xfrm>
        </p:spPr>
        <p:txBody>
          <a:bodyPr/>
          <a:lstStyle/>
          <a:p>
            <a:r>
              <a:rPr lang="cs-CZ" smtClean="0"/>
              <a:t>Kliknutím na ikonu přidáte obrázek.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16810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odkladový obrázek">
            <a:extLst>
              <a:ext uri="{FF2B5EF4-FFF2-40B4-BE49-F238E27FC236}">
                <a16:creationId xmlns:a16="http://schemas.microsoft.com/office/drawing/2014/main" id="{1484CE54-FF2E-408A-B4CF-FF94338BEBE8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457200" y="609653"/>
            <a:ext cx="23472000" cy="17070282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6" name="Bílý podklad">
            <a:extLst>
              <a:ext uri="{FF2B5EF4-FFF2-40B4-BE49-F238E27FC236}">
                <a16:creationId xmlns:a16="http://schemas.microsoft.com/office/drawing/2014/main" id="{F70F13C3-16CD-4EC9-A61B-A853E6F0F1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2030576"/>
            <a:ext cx="15048000" cy="4560396"/>
          </a:xfrm>
          <a:solidFill>
            <a:srgbClr val="FFFFFF">
              <a:alpha val="85098"/>
            </a:srgb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 dirty="0"/>
              <a:t> </a:t>
            </a:r>
          </a:p>
        </p:txBody>
      </p:sp>
      <p:sp>
        <p:nvSpPr>
          <p:cNvPr id="9" name="Bílá pod nadpisem" hidden="1"/>
          <p:cNvSpPr/>
          <p:nvPr userDrawn="1"/>
        </p:nvSpPr>
        <p:spPr>
          <a:xfrm>
            <a:off x="4500000" y="2030576"/>
            <a:ext cx="10440000" cy="4560396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cxnSp>
        <p:nvCxnSpPr>
          <p:cNvPr id="18" name="Přímá spojnice 17" hidden="1">
            <a:extLst>
              <a:ext uri="{FF2B5EF4-FFF2-40B4-BE49-F238E27FC236}">
                <a16:creationId xmlns:a16="http://schemas.microsoft.com/office/drawing/2014/main" id="{BCC887BD-1330-4E6F-92EE-65D69E01A7EE}"/>
              </a:ext>
            </a:extLst>
          </p:cNvPr>
          <p:cNvCxnSpPr/>
          <p:nvPr userDrawn="1"/>
        </p:nvCxnSpPr>
        <p:spPr>
          <a:xfrm>
            <a:off x="4114800" y="2870449"/>
            <a:ext cx="0" cy="30530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Logo MZe" hidden="1">
            <a:extLst>
              <a:ext uri="{FF2B5EF4-FFF2-40B4-BE49-F238E27FC236}">
                <a16:creationId xmlns:a16="http://schemas.microsoft.com/office/drawing/2014/main" id="{D7F392D9-0192-44DF-B5B6-E60B0F320C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62" y="4287962"/>
            <a:ext cx="3133350" cy="1804577"/>
          </a:xfrm>
          <a:prstGeom prst="rect">
            <a:avLst/>
          </a:prstGeom>
        </p:spPr>
      </p:pic>
      <p:pic>
        <p:nvPicPr>
          <p:cNvPr id="8" name="Logo MZe png" hidden="1">
            <a:extLst>
              <a:ext uri="{FF2B5EF4-FFF2-40B4-BE49-F238E27FC236}">
                <a16:creationId xmlns:a16="http://schemas.microsoft.com/office/drawing/2014/main" id="{129EC058-4951-49A8-B2F1-71C45ED316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25" y="4286951"/>
            <a:ext cx="3133350" cy="1804577"/>
          </a:xfrm>
          <a:prstGeom prst="rect">
            <a:avLst/>
          </a:prstGeom>
        </p:spPr>
      </p:pic>
      <p:sp>
        <p:nvSpPr>
          <p:cNvPr id="16" name="Datum">
            <a:extLst>
              <a:ext uri="{FF2B5EF4-FFF2-40B4-BE49-F238E27FC236}">
                <a16:creationId xmlns:a16="http://schemas.microsoft.com/office/drawing/2014/main" id="{19795874-6BF3-4E26-B86E-D2075A368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8000" y="2880250"/>
            <a:ext cx="2880000" cy="960083"/>
          </a:xfrm>
          <a:noFill/>
        </p:spPr>
        <p:txBody>
          <a:bodyPr tIns="0" rIns="0">
            <a:noAutofit/>
          </a:bodyPr>
          <a:lstStyle>
            <a:lvl1pPr marL="0" indent="0" algn="r">
              <a:spcBef>
                <a:spcPts val="0"/>
              </a:spcBef>
              <a:buFontTx/>
              <a:buNone/>
              <a:defRPr sz="2800"/>
            </a:lvl1pPr>
          </a:lstStyle>
          <a:p>
            <a:pPr lvl="0"/>
            <a:r>
              <a:rPr lang="cs-CZ" dirty="0"/>
              <a:t>Datum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00000" y="5520479"/>
            <a:ext cx="10080000" cy="96104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800" cap="all" baseline="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cs-CZ" dirty="0"/>
              <a:t>Autor prezentace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00000" y="2654631"/>
            <a:ext cx="10080000" cy="2640229"/>
          </a:xfrm>
          <a:noFill/>
        </p:spPr>
        <p:txBody>
          <a:bodyPr lIns="0" tIns="0" anchor="t" anchorCtr="0">
            <a:noAutofit/>
          </a:bodyPr>
          <a:lstStyle>
            <a:lvl1pPr algn="l">
              <a:lnSpc>
                <a:spcPts val="7800"/>
              </a:lnSpc>
              <a:defRPr sz="6600"/>
            </a:lvl1pPr>
          </a:lstStyle>
          <a:p>
            <a:r>
              <a:rPr lang="cs-CZ" dirty="0"/>
              <a:t>Název</a:t>
            </a:r>
            <a:br>
              <a:rPr lang="cs-CZ" dirty="0"/>
            </a:br>
            <a:r>
              <a:rPr lang="cs-CZ" dirty="0"/>
              <a:t>Prezentace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042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531600" y="2640229"/>
            <a:ext cx="10614150" cy="1632142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cs-CZ" dirty="0"/>
              <a:t>OBSAH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457200" y="609653"/>
            <a:ext cx="10825200" cy="17070282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0" name="Lístek s linkou">
            <a:extLst>
              <a:ext uri="{FF2B5EF4-FFF2-40B4-BE49-F238E27FC236}">
                <a16:creationId xmlns:a16="http://schemas.microsoft.com/office/drawing/2014/main" id="{F1E5EC0C-7B1D-47EC-A3E1-2B402F0B6C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t="3180" r="70308" b="3301"/>
          <a:stretch/>
        </p:blipFill>
        <p:spPr>
          <a:xfrm>
            <a:off x="11706225" y="600126"/>
            <a:ext cx="525846" cy="17092509"/>
          </a:xfrm>
          <a:prstGeom prst="rect">
            <a:avLst/>
          </a:prstGeom>
        </p:spPr>
      </p:pic>
      <p:sp>
        <p:nvSpPr>
          <p:cNvPr id="14" name="Zástup Položka obsahu 1"/>
          <p:cNvSpPr>
            <a:spLocks noGrp="1"/>
          </p:cNvSpPr>
          <p:nvPr>
            <p:ph type="body" sz="quarter" idx="14" hasCustomPrompt="1"/>
          </p:nvPr>
        </p:nvSpPr>
        <p:spPr>
          <a:xfrm>
            <a:off x="12531600" y="4896425"/>
            <a:ext cx="10605600" cy="11716617"/>
          </a:xfrm>
        </p:spPr>
        <p:txBody>
          <a:bodyPr/>
          <a:lstStyle>
            <a:lvl1pPr marL="648000" indent="-648000">
              <a:spcBef>
                <a:spcPts val="0"/>
              </a:spcBef>
              <a:spcAft>
                <a:spcPts val="9000"/>
              </a:spcAft>
              <a:buSzPct val="150000"/>
              <a:buFontTx/>
              <a:buBlip>
                <a:blip r:embed="rId3"/>
              </a:buBlip>
              <a:defRPr sz="36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 dirty="0"/>
              <a:t>Položka obsahu</a:t>
            </a:r>
          </a:p>
        </p:txBody>
      </p:sp>
    </p:spTree>
    <p:extLst>
      <p:ext uri="{BB962C8B-B14F-4D97-AF65-F5344CB8AC3E}">
        <p14:creationId xmlns:p14="http://schemas.microsoft.com/office/powerpoint/2010/main" val="29095422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text, široký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49200" y="2640229"/>
            <a:ext cx="4968000" cy="2640229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Kliknutím</a:t>
            </a:r>
            <a:br>
              <a:rPr lang="cs-CZ" dirty="0"/>
            </a:br>
            <a:r>
              <a:rPr lang="cs-CZ" dirty="0"/>
              <a:t>vložíte</a:t>
            </a:r>
            <a:br>
              <a:rPr lang="cs-CZ" dirty="0"/>
            </a:br>
            <a:r>
              <a:rPr lang="cs-CZ" dirty="0"/>
              <a:t>nadpis</a:t>
            </a:r>
            <a:endParaRPr lang="en-US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7239600" y="609653"/>
            <a:ext cx="16689600" cy="17070282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1249200" y="5664492"/>
            <a:ext cx="4968000" cy="1094855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none" baseline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F1858FF-BDE0-4C5E-8D26-8CEB645524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t="3179" r="70308" b="14837"/>
          <a:stretch/>
        </p:blipFill>
        <p:spPr>
          <a:xfrm flipH="1">
            <a:off x="6257925" y="2695810"/>
            <a:ext cx="525846" cy="149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381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obrázek a text v bloc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000" y="2640229"/>
            <a:ext cx="4032000" cy="2640229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457200" y="609653"/>
            <a:ext cx="5835600" cy="17070282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7272000" y="5664492"/>
            <a:ext cx="4068000" cy="1094855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none" baseline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Zástupný symbol pro text 13"/>
          <p:cNvSpPr>
            <a:spLocks noGrp="1"/>
          </p:cNvSpPr>
          <p:nvPr>
            <p:ph type="body" sz="quarter" idx="15" hasCustomPrompt="1"/>
          </p:nvPr>
        </p:nvSpPr>
        <p:spPr>
          <a:xfrm>
            <a:off x="12693600" y="2640229"/>
            <a:ext cx="4320000" cy="72006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7" name="Zástupný symbol pro text 13"/>
          <p:cNvSpPr>
            <a:spLocks noGrp="1"/>
          </p:cNvSpPr>
          <p:nvPr>
            <p:ph type="body" sz="quarter" idx="16" hasCustomPrompt="1"/>
          </p:nvPr>
        </p:nvSpPr>
        <p:spPr>
          <a:xfrm>
            <a:off x="17906400" y="2640229"/>
            <a:ext cx="4320000" cy="72006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9" name="Zástupný symbol pro text 13"/>
          <p:cNvSpPr>
            <a:spLocks noGrp="1"/>
          </p:cNvSpPr>
          <p:nvPr>
            <p:ph type="body" sz="quarter" idx="17" hasCustomPrompt="1"/>
          </p:nvPr>
        </p:nvSpPr>
        <p:spPr>
          <a:xfrm>
            <a:off x="12693600" y="8928775"/>
            <a:ext cx="4320000" cy="72006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0" name="Zástupný symbol pro text 13"/>
          <p:cNvSpPr>
            <a:spLocks noGrp="1"/>
          </p:cNvSpPr>
          <p:nvPr>
            <p:ph type="body" sz="quarter" idx="18" hasCustomPrompt="1"/>
          </p:nvPr>
        </p:nvSpPr>
        <p:spPr>
          <a:xfrm>
            <a:off x="17906400" y="8928775"/>
            <a:ext cx="4320000" cy="72006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2" name="Zástupný symbol pro text 13"/>
          <p:cNvSpPr>
            <a:spLocks noGrp="1"/>
          </p:cNvSpPr>
          <p:nvPr>
            <p:ph type="body" sz="quarter" idx="19"/>
          </p:nvPr>
        </p:nvSpPr>
        <p:spPr>
          <a:xfrm>
            <a:off x="12693600" y="3504304"/>
            <a:ext cx="4320000" cy="504043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cap="none" baseline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3" name="Zástupný symbol pro text 13"/>
          <p:cNvSpPr>
            <a:spLocks noGrp="1"/>
          </p:cNvSpPr>
          <p:nvPr>
            <p:ph type="body" sz="quarter" idx="20"/>
          </p:nvPr>
        </p:nvSpPr>
        <p:spPr>
          <a:xfrm>
            <a:off x="17906400" y="3504304"/>
            <a:ext cx="4320000" cy="504043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cap="none" baseline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5" name="Zástupný symbol pro text 13"/>
          <p:cNvSpPr>
            <a:spLocks noGrp="1"/>
          </p:cNvSpPr>
          <p:nvPr>
            <p:ph type="body" sz="quarter" idx="21"/>
          </p:nvPr>
        </p:nvSpPr>
        <p:spPr>
          <a:xfrm>
            <a:off x="12693600" y="9792850"/>
            <a:ext cx="4320000" cy="504043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cap="none" baseline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6" name="Zástupný symbol pro text 13"/>
          <p:cNvSpPr>
            <a:spLocks noGrp="1"/>
          </p:cNvSpPr>
          <p:nvPr>
            <p:ph type="body" sz="quarter" idx="22"/>
          </p:nvPr>
        </p:nvSpPr>
        <p:spPr>
          <a:xfrm>
            <a:off x="17906400" y="9792850"/>
            <a:ext cx="4320000" cy="504043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cap="none" baseline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4" name="Přímá spojnice 3"/>
          <p:cNvCxnSpPr>
            <a:cxnSpLocks/>
          </p:cNvCxnSpPr>
          <p:nvPr userDrawn="1"/>
        </p:nvCxnSpPr>
        <p:spPr>
          <a:xfrm>
            <a:off x="11851200" y="2640229"/>
            <a:ext cx="0" cy="15039706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Obrázek 19">
            <a:extLst>
              <a:ext uri="{FF2B5EF4-FFF2-40B4-BE49-F238E27FC236}">
                <a16:creationId xmlns:a16="http://schemas.microsoft.com/office/drawing/2014/main" id="{B985BDA0-83BF-4CD1-88C1-35ED225559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t="3180" r="70308" b="3301"/>
          <a:stretch/>
        </p:blipFill>
        <p:spPr>
          <a:xfrm>
            <a:off x="6715125" y="587427"/>
            <a:ext cx="525846" cy="1709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410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531600" y="2640229"/>
            <a:ext cx="10614150" cy="163214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cs-CZ" dirty="0"/>
              <a:t>OBSAH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457200" y="609653"/>
            <a:ext cx="10825200" cy="17070282"/>
          </a:xfrm>
        </p:spPr>
        <p:txBody>
          <a:bodyPr/>
          <a:lstStyle/>
          <a:p>
            <a:r>
              <a:rPr lang="cs-CZ" smtClean="0"/>
              <a:t>Kliknutím na ikonu přidáte obrázek.</a:t>
            </a:r>
            <a:endParaRPr lang="cs-CZ" dirty="0"/>
          </a:p>
        </p:txBody>
      </p:sp>
      <p:pic>
        <p:nvPicPr>
          <p:cNvPr id="10" name="Lístek s linkou">
            <a:extLst>
              <a:ext uri="{FF2B5EF4-FFF2-40B4-BE49-F238E27FC236}">
                <a16:creationId xmlns:a16="http://schemas.microsoft.com/office/drawing/2014/main" id="{F1E5EC0C-7B1D-47EC-A3E1-2B402F0B6C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t="3180" r="70308" b="3301"/>
          <a:stretch/>
        </p:blipFill>
        <p:spPr>
          <a:xfrm>
            <a:off x="11706225" y="600126"/>
            <a:ext cx="700888" cy="17092509"/>
          </a:xfrm>
          <a:prstGeom prst="rect">
            <a:avLst/>
          </a:prstGeom>
        </p:spPr>
      </p:pic>
      <p:sp>
        <p:nvSpPr>
          <p:cNvPr id="14" name="Zástup Položka obsahu 1"/>
          <p:cNvSpPr>
            <a:spLocks noGrp="1"/>
          </p:cNvSpPr>
          <p:nvPr>
            <p:ph type="body" sz="quarter" idx="14" hasCustomPrompt="1"/>
          </p:nvPr>
        </p:nvSpPr>
        <p:spPr>
          <a:xfrm>
            <a:off x="12531600" y="4896425"/>
            <a:ext cx="10605600" cy="11716617"/>
          </a:xfrm>
        </p:spPr>
        <p:txBody>
          <a:bodyPr>
            <a:normAutofit/>
          </a:bodyPr>
          <a:lstStyle>
            <a:lvl1pPr marL="864043" indent="-864043">
              <a:spcBef>
                <a:spcPts val="0"/>
              </a:spcBef>
              <a:spcAft>
                <a:spcPts val="12001"/>
              </a:spcAft>
              <a:buSzPct val="150000"/>
              <a:buFontTx/>
              <a:buBlip>
                <a:blip r:embed="rId3"/>
              </a:buBlip>
              <a:defRPr sz="36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 dirty="0"/>
              <a:t>Položka obsahu</a:t>
            </a:r>
          </a:p>
        </p:txBody>
      </p:sp>
    </p:spTree>
    <p:extLst>
      <p:ext uri="{BB962C8B-B14F-4D97-AF65-F5344CB8AC3E}">
        <p14:creationId xmlns:p14="http://schemas.microsoft.com/office/powerpoint/2010/main" val="783572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řední obrázek, text,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82800" y="4320375"/>
            <a:ext cx="10454400" cy="1776154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457200" y="609653"/>
            <a:ext cx="10562400" cy="17070282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12682800" y="6240542"/>
            <a:ext cx="10454400" cy="57605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none" baseline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Zástupný symbol pro text 13"/>
          <p:cNvSpPr>
            <a:spLocks noGrp="1"/>
          </p:cNvSpPr>
          <p:nvPr>
            <p:ph type="body" sz="quarter" idx="17" hasCustomPrompt="1"/>
          </p:nvPr>
        </p:nvSpPr>
        <p:spPr>
          <a:xfrm>
            <a:off x="16002000" y="13921209"/>
            <a:ext cx="2160000" cy="1440125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9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0</a:t>
            </a:r>
          </a:p>
        </p:txBody>
      </p:sp>
      <p:sp>
        <p:nvSpPr>
          <p:cNvPr id="10" name="Zástupný symbol pro text 13"/>
          <p:cNvSpPr>
            <a:spLocks noGrp="1"/>
          </p:cNvSpPr>
          <p:nvPr>
            <p:ph type="body" sz="quarter" idx="18" hasCustomPrompt="1"/>
          </p:nvPr>
        </p:nvSpPr>
        <p:spPr>
          <a:xfrm>
            <a:off x="16002000" y="15514111"/>
            <a:ext cx="2160000" cy="1056092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MJ</a:t>
            </a:r>
          </a:p>
        </p:txBody>
      </p:sp>
      <p:sp>
        <p:nvSpPr>
          <p:cNvPr id="17" name="Zástupný symbol pro obrázek 7"/>
          <p:cNvSpPr>
            <a:spLocks noGrp="1"/>
          </p:cNvSpPr>
          <p:nvPr>
            <p:ph type="pic" sz="quarter" idx="23"/>
          </p:nvPr>
        </p:nvSpPr>
        <p:spPr>
          <a:xfrm>
            <a:off x="12682800" y="12442680"/>
            <a:ext cx="2865600" cy="4181163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8" name="Zástupný symbol pro text 13"/>
          <p:cNvSpPr>
            <a:spLocks noGrp="1"/>
          </p:cNvSpPr>
          <p:nvPr>
            <p:ph type="body" sz="quarter" idx="24" hasCustomPrompt="1"/>
          </p:nvPr>
        </p:nvSpPr>
        <p:spPr>
          <a:xfrm>
            <a:off x="18684000" y="13921209"/>
            <a:ext cx="2160000" cy="1440125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9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0</a:t>
            </a:r>
          </a:p>
        </p:txBody>
      </p:sp>
      <p:sp>
        <p:nvSpPr>
          <p:cNvPr id="19" name="Zástupný symbol pro text 13"/>
          <p:cNvSpPr>
            <a:spLocks noGrp="1"/>
          </p:cNvSpPr>
          <p:nvPr>
            <p:ph type="body" sz="quarter" idx="25" hasCustomPrompt="1"/>
          </p:nvPr>
        </p:nvSpPr>
        <p:spPr>
          <a:xfrm>
            <a:off x="21348000" y="13921209"/>
            <a:ext cx="2160000" cy="1440125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9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0</a:t>
            </a:r>
          </a:p>
        </p:txBody>
      </p:sp>
      <p:sp>
        <p:nvSpPr>
          <p:cNvPr id="20" name="Zástupný symbol pro text 13"/>
          <p:cNvSpPr>
            <a:spLocks noGrp="1"/>
          </p:cNvSpPr>
          <p:nvPr>
            <p:ph type="body" sz="quarter" idx="26" hasCustomPrompt="1"/>
          </p:nvPr>
        </p:nvSpPr>
        <p:spPr>
          <a:xfrm>
            <a:off x="18684000" y="15514947"/>
            <a:ext cx="2160000" cy="1056092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MJ</a:t>
            </a:r>
          </a:p>
        </p:txBody>
      </p:sp>
      <p:sp>
        <p:nvSpPr>
          <p:cNvPr id="21" name="Zástupný symbol pro text 13"/>
          <p:cNvSpPr>
            <a:spLocks noGrp="1"/>
          </p:cNvSpPr>
          <p:nvPr>
            <p:ph type="body" sz="quarter" idx="27" hasCustomPrompt="1"/>
          </p:nvPr>
        </p:nvSpPr>
        <p:spPr>
          <a:xfrm>
            <a:off x="21348000" y="15514947"/>
            <a:ext cx="2160000" cy="1056092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MJ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FF8C1C56-B361-4CFD-80E8-87A4618901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t="3180" r="70308" b="3301"/>
          <a:stretch/>
        </p:blipFill>
        <p:spPr>
          <a:xfrm>
            <a:off x="11439525" y="587427"/>
            <a:ext cx="525846" cy="1709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0228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text, graf či obrázek s po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49200" y="2640229"/>
            <a:ext cx="4968000" cy="2640229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Kliknutím</a:t>
            </a:r>
            <a:br>
              <a:rPr lang="cs-CZ" dirty="0"/>
            </a:br>
            <a:r>
              <a:rPr lang="cs-CZ" dirty="0"/>
              <a:t>vložíte</a:t>
            </a:r>
            <a:br>
              <a:rPr lang="cs-CZ" dirty="0"/>
            </a:br>
            <a:r>
              <a:rPr lang="cs-CZ" dirty="0"/>
              <a:t>nadpis</a:t>
            </a:r>
            <a:endParaRPr lang="en-US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1249200" y="5664492"/>
            <a:ext cx="4968000" cy="1094975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none" baseline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15" hasCustomPrompt="1"/>
          </p:nvPr>
        </p:nvSpPr>
        <p:spPr>
          <a:xfrm>
            <a:off x="7920000" y="2690518"/>
            <a:ext cx="15217200" cy="803096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cs-CZ" dirty="0"/>
              <a:t>Kliknutím lze na ikonu lze vložit graf, ale i jiné objekty či text</a:t>
            </a:r>
          </a:p>
        </p:txBody>
      </p:sp>
      <p:sp>
        <p:nvSpPr>
          <p:cNvPr id="9" name="Zástupný symbol pro text 13"/>
          <p:cNvSpPr>
            <a:spLocks noGrp="1"/>
          </p:cNvSpPr>
          <p:nvPr>
            <p:ph type="body" sz="quarter" idx="17" hasCustomPrompt="1"/>
          </p:nvPr>
        </p:nvSpPr>
        <p:spPr>
          <a:xfrm>
            <a:off x="8910000" y="11569005"/>
            <a:ext cx="2880000" cy="1440125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0" name="Zástupný symbol pro text 13"/>
          <p:cNvSpPr>
            <a:spLocks noGrp="1"/>
          </p:cNvSpPr>
          <p:nvPr>
            <p:ph type="body" sz="quarter" idx="18" hasCustomPrompt="1"/>
          </p:nvPr>
        </p:nvSpPr>
        <p:spPr>
          <a:xfrm>
            <a:off x="8910000" y="13153142"/>
            <a:ext cx="2880000" cy="240020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1" name="Zástupný symbol pro text 13"/>
          <p:cNvSpPr>
            <a:spLocks noGrp="1"/>
          </p:cNvSpPr>
          <p:nvPr>
            <p:ph type="body" sz="quarter" idx="19" hasCustomPrompt="1"/>
          </p:nvPr>
        </p:nvSpPr>
        <p:spPr>
          <a:xfrm>
            <a:off x="12366000" y="11569005"/>
            <a:ext cx="2880000" cy="1440125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2" name="Zástupný symbol pro text 13"/>
          <p:cNvSpPr>
            <a:spLocks noGrp="1"/>
          </p:cNvSpPr>
          <p:nvPr>
            <p:ph type="body" sz="quarter" idx="20" hasCustomPrompt="1"/>
          </p:nvPr>
        </p:nvSpPr>
        <p:spPr>
          <a:xfrm>
            <a:off x="12366000" y="13153142"/>
            <a:ext cx="2880000" cy="240020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3" name="Zástupný symbol pro text 13"/>
          <p:cNvSpPr>
            <a:spLocks noGrp="1"/>
          </p:cNvSpPr>
          <p:nvPr>
            <p:ph type="body" sz="quarter" idx="21" hasCustomPrompt="1"/>
          </p:nvPr>
        </p:nvSpPr>
        <p:spPr>
          <a:xfrm>
            <a:off x="15822000" y="11569005"/>
            <a:ext cx="2880000" cy="1440125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5" name="Zástupný symbol pro text 13"/>
          <p:cNvSpPr>
            <a:spLocks noGrp="1"/>
          </p:cNvSpPr>
          <p:nvPr>
            <p:ph type="body" sz="quarter" idx="22" hasCustomPrompt="1"/>
          </p:nvPr>
        </p:nvSpPr>
        <p:spPr>
          <a:xfrm>
            <a:off x="15822000" y="13153142"/>
            <a:ext cx="2880000" cy="240020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6" name="Zástupný symbol pro text 13"/>
          <p:cNvSpPr>
            <a:spLocks noGrp="1"/>
          </p:cNvSpPr>
          <p:nvPr>
            <p:ph type="body" sz="quarter" idx="23" hasCustomPrompt="1"/>
          </p:nvPr>
        </p:nvSpPr>
        <p:spPr>
          <a:xfrm>
            <a:off x="19278000" y="11569005"/>
            <a:ext cx="2880000" cy="1440125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7" name="Zástupný symbol pro text 13"/>
          <p:cNvSpPr>
            <a:spLocks noGrp="1"/>
          </p:cNvSpPr>
          <p:nvPr>
            <p:ph type="body" sz="quarter" idx="24" hasCustomPrompt="1"/>
          </p:nvPr>
        </p:nvSpPr>
        <p:spPr>
          <a:xfrm>
            <a:off x="19278000" y="13153142"/>
            <a:ext cx="2880000" cy="240020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8" name="Zástupný symbol pro text 13"/>
          <p:cNvSpPr>
            <a:spLocks noGrp="1"/>
          </p:cNvSpPr>
          <p:nvPr>
            <p:ph type="body" sz="quarter" idx="25" hasCustomPrompt="1"/>
          </p:nvPr>
        </p:nvSpPr>
        <p:spPr>
          <a:xfrm>
            <a:off x="7239600" y="16149402"/>
            <a:ext cx="15897600" cy="576050"/>
          </a:xfrm>
        </p:spPr>
        <p:txBody>
          <a:bodyPr anchor="b" anchorCtr="0">
            <a:normAutofit/>
          </a:bodyPr>
          <a:lstStyle>
            <a:lvl1pPr marL="0" indent="0">
              <a:buFontTx/>
              <a:buNone/>
              <a:defRPr sz="2800" b="0" i="1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Zdroj:</a:t>
            </a:r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59D00A5E-2144-4E6A-95AD-4F60472D95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7" t="14411" r="71879" b="8523"/>
          <a:stretch/>
        </p:blipFill>
        <p:spPr>
          <a:xfrm>
            <a:off x="6191251" y="2538622"/>
            <a:ext cx="666750" cy="14085222"/>
          </a:xfrm>
          <a:prstGeom prst="rect">
            <a:avLst/>
          </a:prstGeom>
        </p:spPr>
      </p:pic>
      <p:sp>
        <p:nvSpPr>
          <p:cNvPr id="8" name="Zástupný symbol pro datum 7">
            <a:extLst>
              <a:ext uri="{FF2B5EF4-FFF2-40B4-BE49-F238E27FC236}">
                <a16:creationId xmlns:a16="http://schemas.microsoft.com/office/drawing/2014/main" id="{A0F8F35C-3EBD-4D92-A682-98134090EC07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9B3895B8-0BD6-4EDC-959F-D82D66CA15D6}" type="datetimeFigureOut">
              <a:rPr lang="cs-CZ" smtClean="0"/>
              <a:t>26.06.2020</a:t>
            </a:fld>
            <a:endParaRPr lang="cs-CZ" dirty="0"/>
          </a:p>
        </p:txBody>
      </p:sp>
      <p:sp>
        <p:nvSpPr>
          <p:cNvPr id="20" name="Zástupný symbol pro zápatí 19">
            <a:extLst>
              <a:ext uri="{FF2B5EF4-FFF2-40B4-BE49-F238E27FC236}">
                <a16:creationId xmlns:a16="http://schemas.microsoft.com/office/drawing/2014/main" id="{83CB2368-0C7F-4A8D-82C9-F3F9B375AD32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21" name="Zástupný symbol pro číslo snímku 20">
            <a:extLst>
              <a:ext uri="{FF2B5EF4-FFF2-40B4-BE49-F238E27FC236}">
                <a16:creationId xmlns:a16="http://schemas.microsoft.com/office/drawing/2014/main" id="{694D55FB-482C-4174-9D72-A2274FB4E155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081500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text, tři obrázky s po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49200" y="2640229"/>
            <a:ext cx="4968000" cy="2640229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Kliknutím</a:t>
            </a:r>
            <a:br>
              <a:rPr lang="cs-CZ" dirty="0"/>
            </a:br>
            <a:r>
              <a:rPr lang="cs-CZ" dirty="0"/>
              <a:t>vložíte</a:t>
            </a:r>
            <a:br>
              <a:rPr lang="cs-CZ" dirty="0"/>
            </a:br>
            <a:r>
              <a:rPr lang="cs-CZ" dirty="0"/>
              <a:t>nadpis</a:t>
            </a:r>
            <a:endParaRPr lang="en-US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7239600" y="2745839"/>
            <a:ext cx="3812400" cy="7248629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1249200" y="5664492"/>
            <a:ext cx="4968000" cy="1094855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none" baseline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E7E2288-C6D9-4297-B5DD-4093A2EB35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7" t="14411" r="71879" b="8523"/>
          <a:stretch/>
        </p:blipFill>
        <p:spPr>
          <a:xfrm>
            <a:off x="6191251" y="2538622"/>
            <a:ext cx="666750" cy="14085222"/>
          </a:xfrm>
          <a:prstGeom prst="rect">
            <a:avLst/>
          </a:prstGeom>
        </p:spPr>
      </p:pic>
      <p:sp>
        <p:nvSpPr>
          <p:cNvPr id="9" name="Zástupný symbol pro obrázek 7"/>
          <p:cNvSpPr>
            <a:spLocks noGrp="1"/>
          </p:cNvSpPr>
          <p:nvPr>
            <p:ph type="pic" sz="quarter" idx="15"/>
          </p:nvPr>
        </p:nvSpPr>
        <p:spPr>
          <a:xfrm>
            <a:off x="12529800" y="2745839"/>
            <a:ext cx="3812400" cy="7248629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0" name="Zástupný symbol pro obrázek 7"/>
          <p:cNvSpPr>
            <a:spLocks noGrp="1"/>
          </p:cNvSpPr>
          <p:nvPr>
            <p:ph type="pic" sz="quarter" idx="16"/>
          </p:nvPr>
        </p:nvSpPr>
        <p:spPr>
          <a:xfrm>
            <a:off x="17820000" y="2745839"/>
            <a:ext cx="3812400" cy="7248629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1" name="Zástupný symbol pro tex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239600" y="10724131"/>
            <a:ext cx="3812400" cy="720063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2" name="Zástupný symbol pro tex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239600" y="11617009"/>
            <a:ext cx="3812400" cy="264022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3" name="Zástupný symbol pro text 13"/>
          <p:cNvSpPr>
            <a:spLocks noGrp="1"/>
          </p:cNvSpPr>
          <p:nvPr>
            <p:ph type="body" sz="quarter" idx="19" hasCustomPrompt="1"/>
          </p:nvPr>
        </p:nvSpPr>
        <p:spPr>
          <a:xfrm>
            <a:off x="12531600" y="10724131"/>
            <a:ext cx="3812400" cy="720063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5" name="Zástupný symbol pro text 13"/>
          <p:cNvSpPr>
            <a:spLocks noGrp="1"/>
          </p:cNvSpPr>
          <p:nvPr>
            <p:ph type="body" sz="quarter" idx="20" hasCustomPrompt="1"/>
          </p:nvPr>
        </p:nvSpPr>
        <p:spPr>
          <a:xfrm>
            <a:off x="12531600" y="11617009"/>
            <a:ext cx="3812400" cy="264022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6" name="Zástupný symbol pro text 13"/>
          <p:cNvSpPr>
            <a:spLocks noGrp="1"/>
          </p:cNvSpPr>
          <p:nvPr>
            <p:ph type="body" sz="quarter" idx="21" hasCustomPrompt="1"/>
          </p:nvPr>
        </p:nvSpPr>
        <p:spPr>
          <a:xfrm>
            <a:off x="17820000" y="10724131"/>
            <a:ext cx="3812400" cy="720063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7" name="Zástupný symbol pro text 13"/>
          <p:cNvSpPr>
            <a:spLocks noGrp="1"/>
          </p:cNvSpPr>
          <p:nvPr>
            <p:ph type="body" sz="quarter" idx="22" hasCustomPrompt="1"/>
          </p:nvPr>
        </p:nvSpPr>
        <p:spPr>
          <a:xfrm>
            <a:off x="17820000" y="11617009"/>
            <a:ext cx="3812400" cy="264022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8" name="Zástupný symbol pro text 13"/>
          <p:cNvSpPr>
            <a:spLocks noGrp="1"/>
          </p:cNvSpPr>
          <p:nvPr>
            <p:ph type="body" sz="quarter" idx="23" hasCustomPrompt="1"/>
          </p:nvPr>
        </p:nvSpPr>
        <p:spPr>
          <a:xfrm>
            <a:off x="7239600" y="14401250"/>
            <a:ext cx="3812400" cy="1728150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2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%</a:t>
            </a:r>
          </a:p>
        </p:txBody>
      </p:sp>
      <p:sp>
        <p:nvSpPr>
          <p:cNvPr id="19" name="Zástupný symbol pro text 13"/>
          <p:cNvSpPr>
            <a:spLocks noGrp="1"/>
          </p:cNvSpPr>
          <p:nvPr>
            <p:ph type="body" sz="quarter" idx="24" hasCustomPrompt="1"/>
          </p:nvPr>
        </p:nvSpPr>
        <p:spPr>
          <a:xfrm>
            <a:off x="7239600" y="16235610"/>
            <a:ext cx="3812400" cy="480042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400" b="0" i="1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z celkového počtu</a:t>
            </a:r>
          </a:p>
        </p:txBody>
      </p:sp>
      <p:sp>
        <p:nvSpPr>
          <p:cNvPr id="20" name="Zástupný symbol pro text 13"/>
          <p:cNvSpPr>
            <a:spLocks noGrp="1"/>
          </p:cNvSpPr>
          <p:nvPr>
            <p:ph type="body" sz="quarter" idx="25" hasCustomPrompt="1"/>
          </p:nvPr>
        </p:nvSpPr>
        <p:spPr>
          <a:xfrm>
            <a:off x="12531600" y="14401250"/>
            <a:ext cx="3816000" cy="1728150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2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%</a:t>
            </a:r>
          </a:p>
        </p:txBody>
      </p:sp>
      <p:sp>
        <p:nvSpPr>
          <p:cNvPr id="21" name="Zástupný symbol pro text 13"/>
          <p:cNvSpPr>
            <a:spLocks noGrp="1"/>
          </p:cNvSpPr>
          <p:nvPr>
            <p:ph type="body" sz="quarter" idx="26" hasCustomPrompt="1"/>
          </p:nvPr>
        </p:nvSpPr>
        <p:spPr>
          <a:xfrm>
            <a:off x="12531600" y="16233809"/>
            <a:ext cx="3812400" cy="480042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400" b="0" i="1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z celkového počtu</a:t>
            </a:r>
          </a:p>
        </p:txBody>
      </p:sp>
      <p:sp>
        <p:nvSpPr>
          <p:cNvPr id="22" name="Zástupný symbol pro text 13"/>
          <p:cNvSpPr>
            <a:spLocks noGrp="1"/>
          </p:cNvSpPr>
          <p:nvPr>
            <p:ph type="body" sz="quarter" idx="27" hasCustomPrompt="1"/>
          </p:nvPr>
        </p:nvSpPr>
        <p:spPr>
          <a:xfrm>
            <a:off x="17820000" y="14401250"/>
            <a:ext cx="3812400" cy="1728150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2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%</a:t>
            </a:r>
          </a:p>
        </p:txBody>
      </p:sp>
      <p:sp>
        <p:nvSpPr>
          <p:cNvPr id="23" name="Zástupný symbol pro text 13"/>
          <p:cNvSpPr>
            <a:spLocks noGrp="1"/>
          </p:cNvSpPr>
          <p:nvPr>
            <p:ph type="body" sz="quarter" idx="28" hasCustomPrompt="1"/>
          </p:nvPr>
        </p:nvSpPr>
        <p:spPr>
          <a:xfrm>
            <a:off x="17820000" y="16233809"/>
            <a:ext cx="3812400" cy="480042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400" b="0" i="1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z celkového počtu</a:t>
            </a:r>
          </a:p>
        </p:txBody>
      </p:sp>
      <p:cxnSp>
        <p:nvCxnSpPr>
          <p:cNvPr id="24" name="Přímá spojnice 23"/>
          <p:cNvCxnSpPr>
            <a:cxnSpLocks/>
          </p:cNvCxnSpPr>
          <p:nvPr userDrawn="1"/>
        </p:nvCxnSpPr>
        <p:spPr>
          <a:xfrm>
            <a:off x="11785350" y="2640229"/>
            <a:ext cx="0" cy="13983614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/>
          <p:cNvCxnSpPr>
            <a:cxnSpLocks/>
          </p:cNvCxnSpPr>
          <p:nvPr userDrawn="1"/>
        </p:nvCxnSpPr>
        <p:spPr>
          <a:xfrm>
            <a:off x="17070900" y="2640229"/>
            <a:ext cx="0" cy="13983614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CBEB555-79A3-47E9-B777-CD6AF6AE243A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9B3895B8-0BD6-4EDC-959F-D82D66CA15D6}" type="datetimeFigureOut">
              <a:rPr lang="cs-CZ" smtClean="0"/>
              <a:t>26.06.2020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CD4D53E-F1AF-46C3-8230-7A2D6B81B02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031FB46-E73A-4EC4-9E00-0D05DF8D0E64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874896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text, široký graf či tabulka se zdroj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sz="quarter" idx="15" hasCustomPrompt="1"/>
          </p:nvPr>
        </p:nvSpPr>
        <p:spPr>
          <a:xfrm>
            <a:off x="7239600" y="2639712"/>
            <a:ext cx="15897600" cy="1397333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dirty="0"/>
              <a:t>Obrázek nebo graf se zdrojem, případně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49200" y="2640229"/>
            <a:ext cx="4968000" cy="2640229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Kliknutím</a:t>
            </a:r>
            <a:br>
              <a:rPr lang="cs-CZ" dirty="0"/>
            </a:br>
            <a:r>
              <a:rPr lang="cs-CZ" dirty="0"/>
              <a:t>vložíte</a:t>
            </a:r>
            <a:br>
              <a:rPr lang="cs-CZ" dirty="0"/>
            </a:br>
            <a:r>
              <a:rPr lang="cs-CZ" dirty="0"/>
              <a:t>nadpis</a:t>
            </a:r>
            <a:endParaRPr lang="en-US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1249200" y="5664492"/>
            <a:ext cx="4968000" cy="1094855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none" baseline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Zástupný symbol pro text 13"/>
          <p:cNvSpPr>
            <a:spLocks noGrp="1"/>
          </p:cNvSpPr>
          <p:nvPr>
            <p:ph type="body" sz="quarter" idx="25" hasCustomPrompt="1"/>
          </p:nvPr>
        </p:nvSpPr>
        <p:spPr>
          <a:xfrm>
            <a:off x="7239600" y="17205494"/>
            <a:ext cx="12960000" cy="576050"/>
          </a:xfrm>
        </p:spPr>
        <p:txBody>
          <a:bodyPr anchor="b" anchorCtr="0">
            <a:normAutofit/>
          </a:bodyPr>
          <a:lstStyle>
            <a:lvl1pPr marL="0" indent="0">
              <a:buFontTx/>
              <a:buNone/>
              <a:defRPr sz="2800" b="0" i="1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Zdroj: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EDC5855-5478-41DF-9956-B3B19B4C3F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t="3180" r="70308" b="14767"/>
          <a:stretch/>
        </p:blipFill>
        <p:spPr>
          <a:xfrm flipH="1">
            <a:off x="6257925" y="2683107"/>
            <a:ext cx="525846" cy="14996829"/>
          </a:xfrm>
          <a:prstGeom prst="rect">
            <a:avLst/>
          </a:prstGeom>
        </p:spPr>
      </p:pic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A81E1459-9530-4B93-9D6D-409F0958B97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0498400" y="2639976"/>
            <a:ext cx="432000" cy="576050"/>
          </a:xfrm>
          <a:solidFill>
            <a:schemeClr val="accent1"/>
          </a:solidFill>
        </p:spPr>
        <p:txBody>
          <a:bodyPr anchor="ctr" anchorCtr="1"/>
          <a:lstStyle>
            <a:lvl1pPr marL="0" indent="0">
              <a:spcBef>
                <a:spcPts val="0"/>
              </a:spcBef>
              <a:buFontTx/>
              <a:buNone/>
              <a:defRPr/>
            </a:lvl1pPr>
          </a:lstStyle>
          <a:p>
            <a:pPr lvl="0"/>
            <a:r>
              <a:rPr lang="cs-CZ" dirty="0"/>
              <a:t> </a:t>
            </a:r>
          </a:p>
        </p:txBody>
      </p:sp>
      <p:sp>
        <p:nvSpPr>
          <p:cNvPr id="10" name="Zástupný symbol pro text 5">
            <a:extLst>
              <a:ext uri="{FF2B5EF4-FFF2-40B4-BE49-F238E27FC236}">
                <a16:creationId xmlns:a16="http://schemas.microsoft.com/office/drawing/2014/main" id="{91238411-F7B2-4C2E-B752-012ACEEB09D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0498400" y="4197711"/>
            <a:ext cx="432000" cy="576050"/>
          </a:xfrm>
          <a:solidFill>
            <a:schemeClr val="accent5"/>
          </a:solidFill>
        </p:spPr>
        <p:txBody>
          <a:bodyPr anchor="ctr" anchorCtr="1"/>
          <a:lstStyle>
            <a:lvl1pPr marL="0" indent="0">
              <a:spcBef>
                <a:spcPts val="0"/>
              </a:spcBef>
              <a:buFontTx/>
              <a:buNone/>
              <a:defRPr/>
            </a:lvl1pPr>
          </a:lstStyle>
          <a:p>
            <a:pPr lvl="0"/>
            <a:r>
              <a:rPr lang="cs-CZ" dirty="0"/>
              <a:t> </a:t>
            </a:r>
          </a:p>
        </p:txBody>
      </p:sp>
      <p:sp>
        <p:nvSpPr>
          <p:cNvPr id="11" name="Zástupný symbol pro text 5">
            <a:extLst>
              <a:ext uri="{FF2B5EF4-FFF2-40B4-BE49-F238E27FC236}">
                <a16:creationId xmlns:a16="http://schemas.microsoft.com/office/drawing/2014/main" id="{ACCC8690-2D85-435A-979C-ECFD7FD54AA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0498400" y="3418844"/>
            <a:ext cx="432000" cy="576050"/>
          </a:xfrm>
          <a:solidFill>
            <a:schemeClr val="accent4"/>
          </a:solidFill>
        </p:spPr>
        <p:txBody>
          <a:bodyPr anchor="ctr" anchorCtr="1"/>
          <a:lstStyle>
            <a:lvl1pPr marL="0" indent="0">
              <a:spcBef>
                <a:spcPts val="0"/>
              </a:spcBef>
              <a:buFontTx/>
              <a:buNone/>
              <a:defRPr/>
            </a:lvl1pPr>
          </a:lstStyle>
          <a:p>
            <a:pPr lvl="0"/>
            <a:r>
              <a:rPr lang="cs-CZ" dirty="0"/>
              <a:t> </a:t>
            </a:r>
          </a:p>
        </p:txBody>
      </p:sp>
      <p:sp>
        <p:nvSpPr>
          <p:cNvPr id="12" name="Zástupný symbol pro text 13">
            <a:extLst>
              <a:ext uri="{FF2B5EF4-FFF2-40B4-BE49-F238E27FC236}">
                <a16:creationId xmlns:a16="http://schemas.microsoft.com/office/drawing/2014/main" id="{D036E4CD-F9CC-4C94-9BC0-C61C876125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074400" y="2683105"/>
            <a:ext cx="2062800" cy="576050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2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3" name="Zástupný symbol pro text 13">
            <a:extLst>
              <a:ext uri="{FF2B5EF4-FFF2-40B4-BE49-F238E27FC236}">
                <a16:creationId xmlns:a16="http://schemas.microsoft.com/office/drawing/2014/main" id="{570776ED-CE61-4689-82BC-FFCCE7766B6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1074400" y="3417897"/>
            <a:ext cx="2062800" cy="576050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2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E9C2F4F2-5EA5-44B2-970A-95EB1301C90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1074400" y="4195564"/>
            <a:ext cx="2062800" cy="576050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2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4D73951F-C1A7-4F5F-ADFE-929DB12722B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5678150" y="2683105"/>
            <a:ext cx="4140000" cy="2088509"/>
          </a:xfrm>
        </p:spPr>
        <p:txBody>
          <a:bodyPr anchor="ctr" anchorCtr="0">
            <a:normAutofit/>
          </a:bodyPr>
          <a:lstStyle>
            <a:lvl1pPr marL="0" indent="0" algn="r">
              <a:spcBef>
                <a:spcPts val="0"/>
              </a:spcBef>
              <a:buFontTx/>
              <a:buNone/>
              <a:defRPr sz="3200" b="0" cap="all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20" name="Zástupný symbol pro číslo snímku 19">
            <a:extLst>
              <a:ext uri="{FF2B5EF4-FFF2-40B4-BE49-F238E27FC236}">
                <a16:creationId xmlns:a16="http://schemas.microsoft.com/office/drawing/2014/main" id="{7FEDBD48-8860-4068-B323-34D475515FC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786496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obrázek, data, číslovan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93600" y="2640229"/>
            <a:ext cx="10443600" cy="1680146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457200" y="609653"/>
            <a:ext cx="5835600" cy="17070282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2" name="Zástupný symbol pro text 13"/>
          <p:cNvSpPr>
            <a:spLocks noGrp="1"/>
          </p:cNvSpPr>
          <p:nvPr>
            <p:ph type="body" sz="quarter" idx="19"/>
          </p:nvPr>
        </p:nvSpPr>
        <p:spPr>
          <a:xfrm>
            <a:off x="12693600" y="4560396"/>
            <a:ext cx="10443600" cy="32162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cap="none" baseline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4" name="Přímá spojnice 3"/>
          <p:cNvCxnSpPr>
            <a:cxnSpLocks/>
          </p:cNvCxnSpPr>
          <p:nvPr userDrawn="1"/>
        </p:nvCxnSpPr>
        <p:spPr>
          <a:xfrm>
            <a:off x="11851200" y="2640229"/>
            <a:ext cx="0" cy="15039706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Obrázek 19">
            <a:extLst>
              <a:ext uri="{FF2B5EF4-FFF2-40B4-BE49-F238E27FC236}">
                <a16:creationId xmlns:a16="http://schemas.microsoft.com/office/drawing/2014/main" id="{B985BDA0-83BF-4CD1-88C1-35ED225559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t="3180" r="70308" b="3301"/>
          <a:stretch/>
        </p:blipFill>
        <p:spPr>
          <a:xfrm>
            <a:off x="6715125" y="587427"/>
            <a:ext cx="525846" cy="17092509"/>
          </a:xfrm>
          <a:prstGeom prst="rect">
            <a:avLst/>
          </a:prstGeom>
        </p:spPr>
      </p:pic>
      <p:sp>
        <p:nvSpPr>
          <p:cNvPr id="17" name="Zástupný symbol pro tex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272000" y="2640229"/>
            <a:ext cx="4068000" cy="1680146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48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Data</a:t>
            </a:r>
          </a:p>
        </p:txBody>
      </p:sp>
      <p:sp>
        <p:nvSpPr>
          <p:cNvPr id="10" name="Zástupný symbol pro text 13"/>
          <p:cNvSpPr>
            <a:spLocks noGrp="1"/>
          </p:cNvSpPr>
          <p:nvPr>
            <p:ph type="body" sz="quarter" idx="23" hasCustomPrompt="1"/>
          </p:nvPr>
        </p:nvSpPr>
        <p:spPr>
          <a:xfrm>
            <a:off x="7239600" y="5664492"/>
            <a:ext cx="4068000" cy="1728150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9200" b="1" cap="none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0</a:t>
            </a:r>
          </a:p>
        </p:txBody>
      </p:sp>
      <p:sp>
        <p:nvSpPr>
          <p:cNvPr id="13" name="Zástupný symbol pro text 13"/>
          <p:cNvSpPr>
            <a:spLocks noGrp="1"/>
          </p:cNvSpPr>
          <p:nvPr>
            <p:ph type="body" sz="quarter" idx="24" hasCustomPrompt="1"/>
          </p:nvPr>
        </p:nvSpPr>
        <p:spPr>
          <a:xfrm>
            <a:off x="7239600" y="7536654"/>
            <a:ext cx="4068000" cy="1296113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3600" b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MJ</a:t>
            </a:r>
          </a:p>
        </p:txBody>
      </p:sp>
      <p:sp>
        <p:nvSpPr>
          <p:cNvPr id="15" name="Zástupný symbol pro text 13"/>
          <p:cNvSpPr>
            <a:spLocks noGrp="1"/>
          </p:cNvSpPr>
          <p:nvPr>
            <p:ph type="body" sz="quarter" idx="25" hasCustomPrompt="1"/>
          </p:nvPr>
        </p:nvSpPr>
        <p:spPr>
          <a:xfrm>
            <a:off x="7239600" y="9347812"/>
            <a:ext cx="4068000" cy="1728150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9200" b="1" cap="none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0</a:t>
            </a:r>
          </a:p>
        </p:txBody>
      </p:sp>
      <p:sp>
        <p:nvSpPr>
          <p:cNvPr id="16" name="Zástupný symbol pro text 13"/>
          <p:cNvSpPr>
            <a:spLocks noGrp="1"/>
          </p:cNvSpPr>
          <p:nvPr>
            <p:ph type="body" sz="quarter" idx="26" hasCustomPrompt="1"/>
          </p:nvPr>
        </p:nvSpPr>
        <p:spPr>
          <a:xfrm>
            <a:off x="7239600" y="11232975"/>
            <a:ext cx="4068000" cy="1296113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3600" b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MJ</a:t>
            </a:r>
          </a:p>
        </p:txBody>
      </p:sp>
      <p:sp>
        <p:nvSpPr>
          <p:cNvPr id="18" name="Zástupný symbol pro text 13"/>
          <p:cNvSpPr>
            <a:spLocks noGrp="1"/>
          </p:cNvSpPr>
          <p:nvPr>
            <p:ph type="body" sz="quarter" idx="27" hasCustomPrompt="1"/>
          </p:nvPr>
        </p:nvSpPr>
        <p:spPr>
          <a:xfrm>
            <a:off x="7239600" y="13031131"/>
            <a:ext cx="4068000" cy="1728150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9200" b="1" cap="none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0</a:t>
            </a:r>
          </a:p>
        </p:txBody>
      </p:sp>
      <p:sp>
        <p:nvSpPr>
          <p:cNvPr id="19" name="Zástupný symbol pro text 13"/>
          <p:cNvSpPr>
            <a:spLocks noGrp="1"/>
          </p:cNvSpPr>
          <p:nvPr>
            <p:ph type="body" sz="quarter" idx="28" hasCustomPrompt="1"/>
          </p:nvPr>
        </p:nvSpPr>
        <p:spPr>
          <a:xfrm>
            <a:off x="7239600" y="14881292"/>
            <a:ext cx="4068000" cy="1296113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3600" b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MJ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29"/>
          </p:nvPr>
        </p:nvSpPr>
        <p:spPr>
          <a:xfrm>
            <a:off x="12693600" y="7939889"/>
            <a:ext cx="10443600" cy="8647351"/>
          </a:xfrm>
        </p:spPr>
        <p:txBody>
          <a:bodyPr/>
          <a:lstStyle>
            <a:lvl1pPr marL="504000" indent="-504000">
              <a:buFont typeface="+mj-lt"/>
              <a:buAutoNum type="arabicPeriod"/>
              <a:defRPr cap="all" baseline="0">
                <a:solidFill>
                  <a:schemeClr val="accent2"/>
                </a:solidFill>
              </a:defRPr>
            </a:lvl1pPr>
            <a:lvl2pPr marL="504000" indent="0">
              <a:buFontTx/>
              <a:buNone/>
              <a:defRPr/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</p:spTree>
    <p:extLst>
      <p:ext uri="{BB962C8B-B14F-4D97-AF65-F5344CB8AC3E}">
        <p14:creationId xmlns:p14="http://schemas.microsoft.com/office/powerpoint/2010/main" val="13182604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obrázek, číslovan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0000" y="2640229"/>
            <a:ext cx="15217200" cy="1680146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457200" y="609653"/>
            <a:ext cx="5835600" cy="17070282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2" name="Zástupný symbol pro text 13"/>
          <p:cNvSpPr>
            <a:spLocks noGrp="1"/>
          </p:cNvSpPr>
          <p:nvPr>
            <p:ph type="body" sz="quarter" idx="19"/>
          </p:nvPr>
        </p:nvSpPr>
        <p:spPr>
          <a:xfrm>
            <a:off x="7920000" y="4560396"/>
            <a:ext cx="15217200" cy="2208192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cap="none" baseline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B985BDA0-83BF-4CD1-88C1-35ED225559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t="3180" r="70308" b="3301"/>
          <a:stretch/>
        </p:blipFill>
        <p:spPr>
          <a:xfrm>
            <a:off x="6715125" y="587427"/>
            <a:ext cx="525846" cy="17092509"/>
          </a:xfrm>
          <a:prstGeom prst="rect">
            <a:avLst/>
          </a:prstGeom>
        </p:spPr>
      </p:pic>
      <p:sp>
        <p:nvSpPr>
          <p:cNvPr id="5" name="Zástupný symbol pro text 4"/>
          <p:cNvSpPr>
            <a:spLocks noGrp="1"/>
          </p:cNvSpPr>
          <p:nvPr>
            <p:ph type="body" sz="quarter" idx="29"/>
          </p:nvPr>
        </p:nvSpPr>
        <p:spPr>
          <a:xfrm>
            <a:off x="7920000" y="6960204"/>
            <a:ext cx="15217200" cy="9652838"/>
          </a:xfrm>
        </p:spPr>
        <p:txBody>
          <a:bodyPr/>
          <a:lstStyle>
            <a:lvl1pPr marL="504000" indent="-504000">
              <a:buFontTx/>
              <a:buBlip>
                <a:blip r:embed="rId3"/>
              </a:buBlip>
              <a:defRPr cap="all" baseline="0">
                <a:solidFill>
                  <a:schemeClr val="accent2"/>
                </a:solidFill>
              </a:defRPr>
            </a:lvl1pPr>
            <a:lvl2pPr marL="1008000" indent="-504000">
              <a:buClr>
                <a:schemeClr val="accent2"/>
              </a:buClr>
              <a:buFont typeface="+mj-lt"/>
              <a:buAutoNum type="arabicPeriod"/>
              <a:defRPr/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</p:spTree>
    <p:extLst>
      <p:ext uri="{BB962C8B-B14F-4D97-AF65-F5344CB8AC3E}">
        <p14:creationId xmlns:p14="http://schemas.microsoft.com/office/powerpoint/2010/main" val="1903029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text s obrázek, střední obrázek či graf s po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49200" y="2640229"/>
            <a:ext cx="4500000" cy="2640229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Kliknutím</a:t>
            </a:r>
            <a:br>
              <a:rPr lang="cs-CZ" dirty="0"/>
            </a:br>
            <a:r>
              <a:rPr lang="cs-CZ" dirty="0"/>
              <a:t>vložíte</a:t>
            </a:r>
            <a:br>
              <a:rPr lang="cs-CZ" dirty="0"/>
            </a:br>
            <a:r>
              <a:rPr lang="cs-CZ" dirty="0"/>
              <a:t>nadpis</a:t>
            </a:r>
            <a:endParaRPr lang="en-US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1249200" y="5664492"/>
            <a:ext cx="4500000" cy="5472475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none" baseline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15" hasCustomPrompt="1"/>
          </p:nvPr>
        </p:nvSpPr>
        <p:spPr>
          <a:xfrm>
            <a:off x="7239600" y="2639712"/>
            <a:ext cx="10248300" cy="132011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dirty="0"/>
              <a:t>Obrázek nebo graf se zdrojem, případně text</a:t>
            </a:r>
          </a:p>
        </p:txBody>
      </p:sp>
      <p:sp>
        <p:nvSpPr>
          <p:cNvPr id="9" name="Zástupný symbol pro text 13"/>
          <p:cNvSpPr>
            <a:spLocks noGrp="1"/>
          </p:cNvSpPr>
          <p:nvPr>
            <p:ph type="body" sz="quarter" idx="25" hasCustomPrompt="1"/>
          </p:nvPr>
        </p:nvSpPr>
        <p:spPr>
          <a:xfrm>
            <a:off x="7239600" y="16149402"/>
            <a:ext cx="15897600" cy="576050"/>
          </a:xfrm>
        </p:spPr>
        <p:txBody>
          <a:bodyPr anchor="b" anchorCtr="0">
            <a:normAutofit/>
          </a:bodyPr>
          <a:lstStyle>
            <a:lvl1pPr marL="0" indent="0">
              <a:buFontTx/>
              <a:buNone/>
              <a:defRPr sz="2800" b="0" i="1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Zdroj:</a:t>
            </a:r>
          </a:p>
        </p:txBody>
      </p:sp>
      <p:sp>
        <p:nvSpPr>
          <p:cNvPr id="6" name="Zástupný symbol pro obrázek 5"/>
          <p:cNvSpPr>
            <a:spLocks noGrp="1"/>
          </p:cNvSpPr>
          <p:nvPr>
            <p:ph type="pic" sz="quarter" idx="26"/>
          </p:nvPr>
        </p:nvSpPr>
        <p:spPr>
          <a:xfrm>
            <a:off x="1249200" y="11573805"/>
            <a:ext cx="4500000" cy="5050038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1" name="Zástupný symbol pro text 13"/>
          <p:cNvSpPr>
            <a:spLocks noGrp="1"/>
          </p:cNvSpPr>
          <p:nvPr>
            <p:ph type="body" sz="quarter" idx="17" hasCustomPrompt="1"/>
          </p:nvPr>
        </p:nvSpPr>
        <p:spPr>
          <a:xfrm>
            <a:off x="18072000" y="3840333"/>
            <a:ext cx="2880000" cy="576050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2" name="Zástupný symbol pro text 13"/>
          <p:cNvSpPr>
            <a:spLocks noGrp="1"/>
          </p:cNvSpPr>
          <p:nvPr>
            <p:ph type="body" sz="quarter" idx="18" hasCustomPrompt="1"/>
          </p:nvPr>
        </p:nvSpPr>
        <p:spPr>
          <a:xfrm>
            <a:off x="18072000" y="4560396"/>
            <a:ext cx="2880000" cy="1920167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3" name="Zástupný symbol pro text 13"/>
          <p:cNvSpPr>
            <a:spLocks noGrp="1"/>
          </p:cNvSpPr>
          <p:nvPr>
            <p:ph type="body" sz="quarter" idx="27" hasCustomPrompt="1"/>
          </p:nvPr>
        </p:nvSpPr>
        <p:spPr>
          <a:xfrm>
            <a:off x="18072000" y="6880597"/>
            <a:ext cx="2880000" cy="576050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5" name="Zástupný symbol pro text 13"/>
          <p:cNvSpPr>
            <a:spLocks noGrp="1"/>
          </p:cNvSpPr>
          <p:nvPr>
            <p:ph type="body" sz="quarter" idx="28" hasCustomPrompt="1"/>
          </p:nvPr>
        </p:nvSpPr>
        <p:spPr>
          <a:xfrm>
            <a:off x="18072000" y="7632663"/>
            <a:ext cx="2880000" cy="1920167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6" name="Zástupný symbol pro text 13"/>
          <p:cNvSpPr>
            <a:spLocks noGrp="1"/>
          </p:cNvSpPr>
          <p:nvPr>
            <p:ph type="body" sz="quarter" idx="29" hasCustomPrompt="1"/>
          </p:nvPr>
        </p:nvSpPr>
        <p:spPr>
          <a:xfrm>
            <a:off x="18072000" y="9920861"/>
            <a:ext cx="2880000" cy="576050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7" name="Zástupný symbol pro text 13"/>
          <p:cNvSpPr>
            <a:spLocks noGrp="1"/>
          </p:cNvSpPr>
          <p:nvPr>
            <p:ph type="body" sz="quarter" idx="30" hasCustomPrompt="1"/>
          </p:nvPr>
        </p:nvSpPr>
        <p:spPr>
          <a:xfrm>
            <a:off x="18072000" y="10656925"/>
            <a:ext cx="2880000" cy="1920167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8" name="Zástupný symbol pro text 13"/>
          <p:cNvSpPr>
            <a:spLocks noGrp="1"/>
          </p:cNvSpPr>
          <p:nvPr>
            <p:ph type="body" sz="quarter" idx="31" hasCustomPrompt="1"/>
          </p:nvPr>
        </p:nvSpPr>
        <p:spPr>
          <a:xfrm>
            <a:off x="18072000" y="12961125"/>
            <a:ext cx="2880000" cy="576050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9" name="Zástupný symbol pro text 13"/>
          <p:cNvSpPr>
            <a:spLocks noGrp="1"/>
          </p:cNvSpPr>
          <p:nvPr>
            <p:ph type="body" sz="quarter" idx="32" hasCustomPrompt="1"/>
          </p:nvPr>
        </p:nvSpPr>
        <p:spPr>
          <a:xfrm>
            <a:off x="18072000" y="13681188"/>
            <a:ext cx="2880000" cy="1920167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3269660E-B4FE-4175-AA01-54B65588DE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t="3180" r="70308" b="20546"/>
          <a:stretch/>
        </p:blipFill>
        <p:spPr>
          <a:xfrm flipH="1">
            <a:off x="6257925" y="2683107"/>
            <a:ext cx="525846" cy="13940737"/>
          </a:xfrm>
          <a:prstGeom prst="rect">
            <a:avLst/>
          </a:prstGeom>
        </p:spPr>
      </p:pic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4112CEA-A89A-40F5-9B5A-7589038E7C10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9B3895B8-0BD6-4EDC-959F-D82D66CA15D6}" type="datetimeFigureOut">
              <a:rPr lang="cs-CZ" smtClean="0"/>
              <a:t>26.06.2020</a:t>
            </a:fld>
            <a:endParaRPr lang="cs-CZ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09A95665-5191-4CEE-B676-2081A6A1E177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D92B6150-2864-4F6A-814F-8C54C94CA5FD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421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 s líst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/>
          </a:p>
        </p:txBody>
      </p:sp>
      <p:pic>
        <p:nvPicPr>
          <p:cNvPr id="10" name="Lístek s linkou">
            <a:extLst>
              <a:ext uri="{FF2B5EF4-FFF2-40B4-BE49-F238E27FC236}">
                <a16:creationId xmlns:a16="http://schemas.microsoft.com/office/drawing/2014/main" id="{F1E5EC0C-7B1D-47EC-A3E1-2B402F0B6C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t="3180" r="70308" b="3301"/>
          <a:stretch/>
        </p:blipFill>
        <p:spPr>
          <a:xfrm>
            <a:off x="428625" y="600126"/>
            <a:ext cx="525846" cy="1709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9598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den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3"/>
          </p:nvPr>
        </p:nvSpPr>
        <p:spPr>
          <a:xfrm>
            <a:off x="1249200" y="4320375"/>
            <a:ext cx="21888000" cy="1230346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pic>
        <p:nvPicPr>
          <p:cNvPr id="5" name="Lístek s linkou">
            <a:extLst>
              <a:ext uri="{FF2B5EF4-FFF2-40B4-BE49-F238E27FC236}">
                <a16:creationId xmlns:a16="http://schemas.microsoft.com/office/drawing/2014/main" id="{2F88637D-9D11-4D14-8869-265BC0D470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t="3180" r="70308" b="3301"/>
          <a:stretch/>
        </p:blipFill>
        <p:spPr>
          <a:xfrm>
            <a:off x="428625" y="600126"/>
            <a:ext cx="525846" cy="1709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067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3"/>
          </p:nvPr>
        </p:nvSpPr>
        <p:spPr>
          <a:xfrm>
            <a:off x="1249200" y="4320375"/>
            <a:ext cx="10321200" cy="1230346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3"/>
          <p:cNvSpPr>
            <a:spLocks noGrp="1"/>
          </p:cNvSpPr>
          <p:nvPr>
            <p:ph sz="quarter" idx="14"/>
          </p:nvPr>
        </p:nvSpPr>
        <p:spPr>
          <a:xfrm>
            <a:off x="12816000" y="4320375"/>
            <a:ext cx="10321200" cy="1230346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pic>
        <p:nvPicPr>
          <p:cNvPr id="7" name="Lístek s linkou">
            <a:extLst>
              <a:ext uri="{FF2B5EF4-FFF2-40B4-BE49-F238E27FC236}">
                <a16:creationId xmlns:a16="http://schemas.microsoft.com/office/drawing/2014/main" id="{FE473D67-62FC-4236-8B45-60F039155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t="3180" r="70308" b="3301"/>
          <a:stretch/>
        </p:blipFill>
        <p:spPr>
          <a:xfrm>
            <a:off x="428625" y="600126"/>
            <a:ext cx="525846" cy="1709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74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text, široký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49200" y="2640229"/>
            <a:ext cx="4968000" cy="2640229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Kliknutím</a:t>
            </a:r>
            <a:br>
              <a:rPr lang="cs-CZ" dirty="0"/>
            </a:br>
            <a:r>
              <a:rPr lang="cs-CZ" dirty="0"/>
              <a:t>vložíte</a:t>
            </a:r>
            <a:br>
              <a:rPr lang="cs-CZ" dirty="0"/>
            </a:br>
            <a:r>
              <a:rPr lang="cs-CZ" dirty="0"/>
              <a:t>nadpis</a:t>
            </a:r>
            <a:endParaRPr lang="en-US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7239600" y="609653"/>
            <a:ext cx="16689600" cy="17070282"/>
          </a:xfrm>
        </p:spPr>
        <p:txBody>
          <a:bodyPr/>
          <a:lstStyle/>
          <a:p>
            <a:r>
              <a:rPr lang="cs-CZ" smtClean="0"/>
              <a:t>Kliknutím na ikonu přidáte obrázek.</a:t>
            </a:r>
            <a:endParaRPr lang="cs-CZ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1249200" y="5664492"/>
            <a:ext cx="4968000" cy="1094855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none" baseline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F1858FF-BDE0-4C5E-8D26-8CEB645524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t="3179" r="70308" b="14837"/>
          <a:stretch/>
        </p:blipFill>
        <p:spPr>
          <a:xfrm flipH="1">
            <a:off x="6257925" y="2695810"/>
            <a:ext cx="700888" cy="149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1263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ěkujeme za pozorno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ílý podklad">
            <a:extLst>
              <a:ext uri="{FF2B5EF4-FFF2-40B4-BE49-F238E27FC236}">
                <a16:creationId xmlns:a16="http://schemas.microsoft.com/office/drawing/2014/main" id="{92AF821C-5C62-41EB-8EE6-BD2D59AAC7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13587" y="5784502"/>
            <a:ext cx="12960000" cy="6720584"/>
          </a:xfrm>
          <a:solidFill>
            <a:srgbClr val="FFFFFF">
              <a:alpha val="85098"/>
            </a:srgb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861201" y="5784502"/>
            <a:ext cx="7812387" cy="5040438"/>
          </a:xfrm>
          <a:noFill/>
        </p:spPr>
        <p:txBody>
          <a:bodyPr lIns="0" tIns="0" anchor="ctr" anchorCtr="0">
            <a:normAutofit/>
          </a:bodyPr>
          <a:lstStyle>
            <a:lvl1pPr algn="l">
              <a:lnSpc>
                <a:spcPts val="7800"/>
              </a:lnSpc>
              <a:defRPr sz="6600" baseline="0"/>
            </a:lvl1pPr>
          </a:lstStyle>
          <a:p>
            <a:r>
              <a:rPr lang="cs-CZ" dirty="0"/>
              <a:t>Děkujeme</a:t>
            </a:r>
            <a:br>
              <a:rPr lang="cs-CZ" dirty="0"/>
            </a:br>
            <a:r>
              <a:rPr lang="cs-CZ" dirty="0"/>
              <a:t>za pozornost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13587" y="10824940"/>
            <a:ext cx="12960000" cy="1680146"/>
          </a:xfrm>
          <a:noFill/>
        </p:spPr>
        <p:txBody>
          <a:bodyPr anchor="ctr" anchorCtr="1">
            <a:normAutofit/>
          </a:bodyPr>
          <a:lstStyle>
            <a:lvl1pPr marL="0" indent="0" algn="ctr">
              <a:spcBef>
                <a:spcPts val="600"/>
              </a:spcBef>
              <a:spcAft>
                <a:spcPts val="600"/>
              </a:spcAft>
              <a:buNone/>
              <a:defRPr sz="2800" cap="none" baseline="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cs-CZ" dirty="0"/>
              <a:t>Kontakty:  Jméno, adresa, e-mail, telefonní číslo</a:t>
            </a:r>
            <a:br>
              <a:rPr lang="cs-CZ" dirty="0"/>
            </a:br>
            <a:r>
              <a:rPr lang="cs-CZ" dirty="0"/>
              <a:t>Autor fotografií: Jméno</a:t>
            </a:r>
            <a:endParaRPr lang="en-US" dirty="0"/>
          </a:p>
        </p:txBody>
      </p:sp>
      <p:sp>
        <p:nvSpPr>
          <p:cNvPr id="5" name="Zástup Podkladový obrázek"/>
          <p:cNvSpPr>
            <a:spLocks noGrp="1" noChangeAspect="1"/>
          </p:cNvSpPr>
          <p:nvPr>
            <p:ph type="pic" sz="quarter" idx="13"/>
          </p:nvPr>
        </p:nvSpPr>
        <p:spPr>
          <a:xfrm>
            <a:off x="457200" y="609653"/>
            <a:ext cx="23472000" cy="17070282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98107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obrázek a text v bloc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000" y="2640229"/>
            <a:ext cx="4032000" cy="2640229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457200" y="609653"/>
            <a:ext cx="5835600" cy="17070282"/>
          </a:xfrm>
        </p:spPr>
        <p:txBody>
          <a:bodyPr/>
          <a:lstStyle/>
          <a:p>
            <a:r>
              <a:rPr lang="cs-CZ" smtClean="0"/>
              <a:t>Kliknutím na ikonu přidáte obrázek.</a:t>
            </a:r>
            <a:endParaRPr lang="cs-CZ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7272000" y="5664492"/>
            <a:ext cx="4068000" cy="1094855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none" baseline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1" name="Zástupný symbol pro text 13"/>
          <p:cNvSpPr>
            <a:spLocks noGrp="1"/>
          </p:cNvSpPr>
          <p:nvPr>
            <p:ph type="body" sz="quarter" idx="15" hasCustomPrompt="1"/>
          </p:nvPr>
        </p:nvSpPr>
        <p:spPr>
          <a:xfrm>
            <a:off x="12693600" y="2640229"/>
            <a:ext cx="4320000" cy="72006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7" name="Zástupný symbol pro text 13"/>
          <p:cNvSpPr>
            <a:spLocks noGrp="1"/>
          </p:cNvSpPr>
          <p:nvPr>
            <p:ph type="body" sz="quarter" idx="16" hasCustomPrompt="1"/>
          </p:nvPr>
        </p:nvSpPr>
        <p:spPr>
          <a:xfrm>
            <a:off x="17906400" y="2640229"/>
            <a:ext cx="4320000" cy="72006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9" name="Zástupný symbol pro text 13"/>
          <p:cNvSpPr>
            <a:spLocks noGrp="1"/>
          </p:cNvSpPr>
          <p:nvPr>
            <p:ph type="body" sz="quarter" idx="17" hasCustomPrompt="1"/>
          </p:nvPr>
        </p:nvSpPr>
        <p:spPr>
          <a:xfrm>
            <a:off x="12693600" y="8928775"/>
            <a:ext cx="4320000" cy="72006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0" name="Zástupný symbol pro text 13"/>
          <p:cNvSpPr>
            <a:spLocks noGrp="1"/>
          </p:cNvSpPr>
          <p:nvPr>
            <p:ph type="body" sz="quarter" idx="18" hasCustomPrompt="1"/>
          </p:nvPr>
        </p:nvSpPr>
        <p:spPr>
          <a:xfrm>
            <a:off x="17906400" y="8928775"/>
            <a:ext cx="4320000" cy="72006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2" name="Zástupný symbol pro text 13"/>
          <p:cNvSpPr>
            <a:spLocks noGrp="1"/>
          </p:cNvSpPr>
          <p:nvPr>
            <p:ph type="body" sz="quarter" idx="19"/>
          </p:nvPr>
        </p:nvSpPr>
        <p:spPr>
          <a:xfrm>
            <a:off x="12693600" y="3504304"/>
            <a:ext cx="4320000" cy="504043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cap="none" baseline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3" name="Zástupný symbol pro text 13"/>
          <p:cNvSpPr>
            <a:spLocks noGrp="1"/>
          </p:cNvSpPr>
          <p:nvPr>
            <p:ph type="body" sz="quarter" idx="20"/>
          </p:nvPr>
        </p:nvSpPr>
        <p:spPr>
          <a:xfrm>
            <a:off x="17906400" y="3504304"/>
            <a:ext cx="4320000" cy="504043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cap="none" baseline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5" name="Zástupný symbol pro text 13"/>
          <p:cNvSpPr>
            <a:spLocks noGrp="1"/>
          </p:cNvSpPr>
          <p:nvPr>
            <p:ph type="body" sz="quarter" idx="21"/>
          </p:nvPr>
        </p:nvSpPr>
        <p:spPr>
          <a:xfrm>
            <a:off x="12693600" y="9792850"/>
            <a:ext cx="4320000" cy="504043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cap="none" baseline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6" name="Zástupný symbol pro text 13"/>
          <p:cNvSpPr>
            <a:spLocks noGrp="1"/>
          </p:cNvSpPr>
          <p:nvPr>
            <p:ph type="body" sz="quarter" idx="22"/>
          </p:nvPr>
        </p:nvSpPr>
        <p:spPr>
          <a:xfrm>
            <a:off x="17906400" y="9792850"/>
            <a:ext cx="4320000" cy="504043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cap="none" baseline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cxnSp>
        <p:nvCxnSpPr>
          <p:cNvPr id="4" name="Přímá spojnice 3"/>
          <p:cNvCxnSpPr>
            <a:cxnSpLocks/>
          </p:cNvCxnSpPr>
          <p:nvPr userDrawn="1"/>
        </p:nvCxnSpPr>
        <p:spPr>
          <a:xfrm>
            <a:off x="11851200" y="2640229"/>
            <a:ext cx="0" cy="15039706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Obrázek 19">
            <a:extLst>
              <a:ext uri="{FF2B5EF4-FFF2-40B4-BE49-F238E27FC236}">
                <a16:creationId xmlns:a16="http://schemas.microsoft.com/office/drawing/2014/main" id="{B985BDA0-83BF-4CD1-88C1-35ED225559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t="3180" r="70308" b="3301"/>
          <a:stretch/>
        </p:blipFill>
        <p:spPr>
          <a:xfrm>
            <a:off x="6715125" y="587427"/>
            <a:ext cx="700888" cy="1709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330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řední obrázek, text,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82800" y="4320375"/>
            <a:ext cx="10454400" cy="1776154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457200" y="609653"/>
            <a:ext cx="10562400" cy="17070282"/>
          </a:xfrm>
        </p:spPr>
        <p:txBody>
          <a:bodyPr/>
          <a:lstStyle/>
          <a:p>
            <a:r>
              <a:rPr lang="cs-CZ" smtClean="0"/>
              <a:t>Kliknutím na ikonu přidáte obrázek.</a:t>
            </a:r>
            <a:endParaRPr lang="cs-CZ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12682800" y="6240542"/>
            <a:ext cx="10454400" cy="57605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none" baseline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9" name="Zástupný symbol pro text 13"/>
          <p:cNvSpPr>
            <a:spLocks noGrp="1"/>
          </p:cNvSpPr>
          <p:nvPr>
            <p:ph type="body" sz="quarter" idx="17" hasCustomPrompt="1"/>
          </p:nvPr>
        </p:nvSpPr>
        <p:spPr>
          <a:xfrm>
            <a:off x="16002000" y="13921209"/>
            <a:ext cx="2160000" cy="1440125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9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0</a:t>
            </a:r>
          </a:p>
        </p:txBody>
      </p:sp>
      <p:sp>
        <p:nvSpPr>
          <p:cNvPr id="10" name="Zástupný symbol pro text 13"/>
          <p:cNvSpPr>
            <a:spLocks noGrp="1"/>
          </p:cNvSpPr>
          <p:nvPr>
            <p:ph type="body" sz="quarter" idx="18" hasCustomPrompt="1"/>
          </p:nvPr>
        </p:nvSpPr>
        <p:spPr>
          <a:xfrm>
            <a:off x="16002000" y="15514111"/>
            <a:ext cx="2160000" cy="1056092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MJ</a:t>
            </a:r>
          </a:p>
        </p:txBody>
      </p:sp>
      <p:sp>
        <p:nvSpPr>
          <p:cNvPr id="17" name="Zástupný symbol pro obrázek 7"/>
          <p:cNvSpPr>
            <a:spLocks noGrp="1"/>
          </p:cNvSpPr>
          <p:nvPr>
            <p:ph type="pic" sz="quarter" idx="23"/>
          </p:nvPr>
        </p:nvSpPr>
        <p:spPr>
          <a:xfrm>
            <a:off x="12682800" y="12442680"/>
            <a:ext cx="2865600" cy="4181163"/>
          </a:xfrm>
        </p:spPr>
        <p:txBody>
          <a:bodyPr/>
          <a:lstStyle/>
          <a:p>
            <a:r>
              <a:rPr lang="cs-CZ" smtClean="0"/>
              <a:t>Kliknutím na ikonu přidáte obrázek.</a:t>
            </a:r>
            <a:endParaRPr lang="cs-CZ" dirty="0"/>
          </a:p>
        </p:txBody>
      </p:sp>
      <p:sp>
        <p:nvSpPr>
          <p:cNvPr id="18" name="Zástupný symbol pro text 13"/>
          <p:cNvSpPr>
            <a:spLocks noGrp="1"/>
          </p:cNvSpPr>
          <p:nvPr>
            <p:ph type="body" sz="quarter" idx="24" hasCustomPrompt="1"/>
          </p:nvPr>
        </p:nvSpPr>
        <p:spPr>
          <a:xfrm>
            <a:off x="18684000" y="13921209"/>
            <a:ext cx="2160000" cy="1440125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9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0</a:t>
            </a:r>
          </a:p>
        </p:txBody>
      </p:sp>
      <p:sp>
        <p:nvSpPr>
          <p:cNvPr id="19" name="Zástupný symbol pro text 13"/>
          <p:cNvSpPr>
            <a:spLocks noGrp="1"/>
          </p:cNvSpPr>
          <p:nvPr>
            <p:ph type="body" sz="quarter" idx="25" hasCustomPrompt="1"/>
          </p:nvPr>
        </p:nvSpPr>
        <p:spPr>
          <a:xfrm>
            <a:off x="21348000" y="13921209"/>
            <a:ext cx="2160000" cy="1440125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9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0</a:t>
            </a:r>
          </a:p>
        </p:txBody>
      </p:sp>
      <p:sp>
        <p:nvSpPr>
          <p:cNvPr id="20" name="Zástupný symbol pro text 13"/>
          <p:cNvSpPr>
            <a:spLocks noGrp="1"/>
          </p:cNvSpPr>
          <p:nvPr>
            <p:ph type="body" sz="quarter" idx="26" hasCustomPrompt="1"/>
          </p:nvPr>
        </p:nvSpPr>
        <p:spPr>
          <a:xfrm>
            <a:off x="18684000" y="15514947"/>
            <a:ext cx="2160000" cy="1056092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MJ</a:t>
            </a:r>
          </a:p>
        </p:txBody>
      </p:sp>
      <p:sp>
        <p:nvSpPr>
          <p:cNvPr id="21" name="Zástupný symbol pro text 13"/>
          <p:cNvSpPr>
            <a:spLocks noGrp="1"/>
          </p:cNvSpPr>
          <p:nvPr>
            <p:ph type="body" sz="quarter" idx="27" hasCustomPrompt="1"/>
          </p:nvPr>
        </p:nvSpPr>
        <p:spPr>
          <a:xfrm>
            <a:off x="21348000" y="15514947"/>
            <a:ext cx="2160000" cy="1056092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MJ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FF8C1C56-B361-4CFD-80E8-87A4618901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t="3180" r="70308" b="3301"/>
          <a:stretch/>
        </p:blipFill>
        <p:spPr>
          <a:xfrm>
            <a:off x="11439525" y="587427"/>
            <a:ext cx="700888" cy="1709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680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text, graf či obrázek s po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49200" y="2640229"/>
            <a:ext cx="4968000" cy="2640229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Kliknutím</a:t>
            </a:r>
            <a:br>
              <a:rPr lang="cs-CZ" dirty="0"/>
            </a:br>
            <a:r>
              <a:rPr lang="cs-CZ" dirty="0"/>
              <a:t>vložíte</a:t>
            </a:r>
            <a:br>
              <a:rPr lang="cs-CZ" dirty="0"/>
            </a:br>
            <a:r>
              <a:rPr lang="cs-CZ" dirty="0"/>
              <a:t>nadpis</a:t>
            </a:r>
            <a:endParaRPr lang="en-US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1249200" y="5664492"/>
            <a:ext cx="4968000" cy="1094975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none" baseline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15" hasCustomPrompt="1"/>
          </p:nvPr>
        </p:nvSpPr>
        <p:spPr>
          <a:xfrm>
            <a:off x="7920000" y="2690518"/>
            <a:ext cx="15217200" cy="803096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cs-CZ" dirty="0"/>
              <a:t>Kliknutím lze na ikonu lze vložit graf, ale i jiné objekty či text</a:t>
            </a:r>
          </a:p>
        </p:txBody>
      </p:sp>
      <p:sp>
        <p:nvSpPr>
          <p:cNvPr id="9" name="Zástupný symbol pro text 13"/>
          <p:cNvSpPr>
            <a:spLocks noGrp="1"/>
          </p:cNvSpPr>
          <p:nvPr>
            <p:ph type="body" sz="quarter" idx="17" hasCustomPrompt="1"/>
          </p:nvPr>
        </p:nvSpPr>
        <p:spPr>
          <a:xfrm>
            <a:off x="8910000" y="11569005"/>
            <a:ext cx="2880000" cy="1440125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0" name="Zástupný symbol pro text 13"/>
          <p:cNvSpPr>
            <a:spLocks noGrp="1"/>
          </p:cNvSpPr>
          <p:nvPr>
            <p:ph type="body" sz="quarter" idx="18" hasCustomPrompt="1"/>
          </p:nvPr>
        </p:nvSpPr>
        <p:spPr>
          <a:xfrm>
            <a:off x="8910000" y="13153142"/>
            <a:ext cx="2880000" cy="240020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1" name="Zástupný symbol pro text 13"/>
          <p:cNvSpPr>
            <a:spLocks noGrp="1"/>
          </p:cNvSpPr>
          <p:nvPr>
            <p:ph type="body" sz="quarter" idx="19" hasCustomPrompt="1"/>
          </p:nvPr>
        </p:nvSpPr>
        <p:spPr>
          <a:xfrm>
            <a:off x="12366000" y="11569005"/>
            <a:ext cx="2880000" cy="1440125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2" name="Zástupný symbol pro text 13"/>
          <p:cNvSpPr>
            <a:spLocks noGrp="1"/>
          </p:cNvSpPr>
          <p:nvPr>
            <p:ph type="body" sz="quarter" idx="20" hasCustomPrompt="1"/>
          </p:nvPr>
        </p:nvSpPr>
        <p:spPr>
          <a:xfrm>
            <a:off x="12366000" y="13153142"/>
            <a:ext cx="2880000" cy="240020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3" name="Zástupný symbol pro text 13"/>
          <p:cNvSpPr>
            <a:spLocks noGrp="1"/>
          </p:cNvSpPr>
          <p:nvPr>
            <p:ph type="body" sz="quarter" idx="21" hasCustomPrompt="1"/>
          </p:nvPr>
        </p:nvSpPr>
        <p:spPr>
          <a:xfrm>
            <a:off x="15822000" y="11569005"/>
            <a:ext cx="2880000" cy="1440125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5" name="Zástupný symbol pro text 13"/>
          <p:cNvSpPr>
            <a:spLocks noGrp="1"/>
          </p:cNvSpPr>
          <p:nvPr>
            <p:ph type="body" sz="quarter" idx="22" hasCustomPrompt="1"/>
          </p:nvPr>
        </p:nvSpPr>
        <p:spPr>
          <a:xfrm>
            <a:off x="15822000" y="13153142"/>
            <a:ext cx="2880000" cy="240020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6" name="Zástupný symbol pro text 13"/>
          <p:cNvSpPr>
            <a:spLocks noGrp="1"/>
          </p:cNvSpPr>
          <p:nvPr>
            <p:ph type="body" sz="quarter" idx="23" hasCustomPrompt="1"/>
          </p:nvPr>
        </p:nvSpPr>
        <p:spPr>
          <a:xfrm>
            <a:off x="19278000" y="11569005"/>
            <a:ext cx="2880000" cy="1440125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7" name="Zástupný symbol pro text 13"/>
          <p:cNvSpPr>
            <a:spLocks noGrp="1"/>
          </p:cNvSpPr>
          <p:nvPr>
            <p:ph type="body" sz="quarter" idx="24" hasCustomPrompt="1"/>
          </p:nvPr>
        </p:nvSpPr>
        <p:spPr>
          <a:xfrm>
            <a:off x="19278000" y="13153142"/>
            <a:ext cx="2880000" cy="240020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8" name="Zástupný symbol pro text 13"/>
          <p:cNvSpPr>
            <a:spLocks noGrp="1"/>
          </p:cNvSpPr>
          <p:nvPr>
            <p:ph type="body" sz="quarter" idx="25" hasCustomPrompt="1"/>
          </p:nvPr>
        </p:nvSpPr>
        <p:spPr>
          <a:xfrm>
            <a:off x="7239600" y="16149402"/>
            <a:ext cx="15897600" cy="576050"/>
          </a:xfrm>
        </p:spPr>
        <p:txBody>
          <a:bodyPr anchor="b" anchorCtr="0">
            <a:normAutofit/>
          </a:bodyPr>
          <a:lstStyle>
            <a:lvl1pPr marL="0" indent="0">
              <a:buFontTx/>
              <a:buNone/>
              <a:defRPr sz="2800" b="0" i="1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Zdroj:</a:t>
            </a:r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59D00A5E-2144-4E6A-95AD-4F60472D95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7" t="14411" r="71879" b="8523"/>
          <a:stretch/>
        </p:blipFill>
        <p:spPr>
          <a:xfrm>
            <a:off x="6191251" y="2538622"/>
            <a:ext cx="888788" cy="14085222"/>
          </a:xfrm>
          <a:prstGeom prst="rect">
            <a:avLst/>
          </a:prstGeom>
        </p:spPr>
      </p:pic>
      <p:sp>
        <p:nvSpPr>
          <p:cNvPr id="8" name="Zástupný symbol pro datum 7">
            <a:extLst>
              <a:ext uri="{FF2B5EF4-FFF2-40B4-BE49-F238E27FC236}">
                <a16:creationId xmlns:a16="http://schemas.microsoft.com/office/drawing/2014/main" id="{A0F8F35C-3EBD-4D92-A682-98134090EC07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9B3895B8-0BD6-4EDC-959F-D82D66CA15D6}" type="datetimeFigureOut">
              <a:rPr lang="cs-CZ" smtClean="0"/>
              <a:t>26.06.2020</a:t>
            </a:fld>
            <a:endParaRPr lang="cs-CZ" dirty="0"/>
          </a:p>
        </p:txBody>
      </p:sp>
      <p:sp>
        <p:nvSpPr>
          <p:cNvPr id="20" name="Zástupný symbol pro zápatí 19">
            <a:extLst>
              <a:ext uri="{FF2B5EF4-FFF2-40B4-BE49-F238E27FC236}">
                <a16:creationId xmlns:a16="http://schemas.microsoft.com/office/drawing/2014/main" id="{83CB2368-0C7F-4A8D-82C9-F3F9B375AD32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21" name="Zástupný symbol pro číslo snímku 20">
            <a:extLst>
              <a:ext uri="{FF2B5EF4-FFF2-40B4-BE49-F238E27FC236}">
                <a16:creationId xmlns:a16="http://schemas.microsoft.com/office/drawing/2014/main" id="{694D55FB-482C-4174-9D72-A2274FB4E155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74424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text, tři obrázky s po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49200" y="2640229"/>
            <a:ext cx="4968000" cy="2640229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Kliknutím</a:t>
            </a:r>
            <a:br>
              <a:rPr lang="cs-CZ" dirty="0"/>
            </a:br>
            <a:r>
              <a:rPr lang="cs-CZ" dirty="0"/>
              <a:t>vložíte</a:t>
            </a:r>
            <a:br>
              <a:rPr lang="cs-CZ" dirty="0"/>
            </a:br>
            <a:r>
              <a:rPr lang="cs-CZ" dirty="0"/>
              <a:t>nadpis</a:t>
            </a:r>
            <a:endParaRPr lang="en-US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7239600" y="2745839"/>
            <a:ext cx="3812400" cy="7248629"/>
          </a:xfrm>
        </p:spPr>
        <p:txBody>
          <a:bodyPr/>
          <a:lstStyle/>
          <a:p>
            <a:r>
              <a:rPr lang="cs-CZ" smtClean="0"/>
              <a:t>Kliknutím na ikonu přidáte obrázek.</a:t>
            </a:r>
            <a:endParaRPr lang="cs-CZ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1249200" y="5664492"/>
            <a:ext cx="4968000" cy="1094855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none" baseline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E7E2288-C6D9-4297-B5DD-4093A2EB35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7" t="14411" r="71879" b="8523"/>
          <a:stretch/>
        </p:blipFill>
        <p:spPr>
          <a:xfrm>
            <a:off x="6191251" y="2538622"/>
            <a:ext cx="888788" cy="14085222"/>
          </a:xfrm>
          <a:prstGeom prst="rect">
            <a:avLst/>
          </a:prstGeom>
        </p:spPr>
      </p:pic>
      <p:sp>
        <p:nvSpPr>
          <p:cNvPr id="9" name="Zástupný symbol pro obrázek 7"/>
          <p:cNvSpPr>
            <a:spLocks noGrp="1"/>
          </p:cNvSpPr>
          <p:nvPr>
            <p:ph type="pic" sz="quarter" idx="15"/>
          </p:nvPr>
        </p:nvSpPr>
        <p:spPr>
          <a:xfrm>
            <a:off x="12529800" y="2745839"/>
            <a:ext cx="3812400" cy="7248629"/>
          </a:xfrm>
        </p:spPr>
        <p:txBody>
          <a:bodyPr/>
          <a:lstStyle/>
          <a:p>
            <a:r>
              <a:rPr lang="cs-CZ" smtClean="0"/>
              <a:t>Kliknutím na ikonu přidáte obrázek.</a:t>
            </a:r>
            <a:endParaRPr lang="cs-CZ" dirty="0"/>
          </a:p>
        </p:txBody>
      </p:sp>
      <p:sp>
        <p:nvSpPr>
          <p:cNvPr id="10" name="Zástupný symbol pro obrázek 7"/>
          <p:cNvSpPr>
            <a:spLocks noGrp="1"/>
          </p:cNvSpPr>
          <p:nvPr>
            <p:ph type="pic" sz="quarter" idx="16"/>
          </p:nvPr>
        </p:nvSpPr>
        <p:spPr>
          <a:xfrm>
            <a:off x="17820000" y="2745839"/>
            <a:ext cx="3812400" cy="7248629"/>
          </a:xfrm>
        </p:spPr>
        <p:txBody>
          <a:bodyPr/>
          <a:lstStyle/>
          <a:p>
            <a:r>
              <a:rPr lang="cs-CZ" smtClean="0"/>
              <a:t>Kliknutím na ikonu přidáte obrázek.</a:t>
            </a:r>
            <a:endParaRPr lang="cs-CZ" dirty="0"/>
          </a:p>
        </p:txBody>
      </p:sp>
      <p:sp>
        <p:nvSpPr>
          <p:cNvPr id="11" name="Zástupný symbol pro tex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239600" y="10724131"/>
            <a:ext cx="3812400" cy="720063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2" name="Zástupný symbol pro tex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239600" y="11617009"/>
            <a:ext cx="3812400" cy="264022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3" name="Zástupný symbol pro text 13"/>
          <p:cNvSpPr>
            <a:spLocks noGrp="1"/>
          </p:cNvSpPr>
          <p:nvPr>
            <p:ph type="body" sz="quarter" idx="19" hasCustomPrompt="1"/>
          </p:nvPr>
        </p:nvSpPr>
        <p:spPr>
          <a:xfrm>
            <a:off x="12531600" y="10724131"/>
            <a:ext cx="3812400" cy="720063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5" name="Zástupný symbol pro text 13"/>
          <p:cNvSpPr>
            <a:spLocks noGrp="1"/>
          </p:cNvSpPr>
          <p:nvPr>
            <p:ph type="body" sz="quarter" idx="20" hasCustomPrompt="1"/>
          </p:nvPr>
        </p:nvSpPr>
        <p:spPr>
          <a:xfrm>
            <a:off x="12531600" y="11617009"/>
            <a:ext cx="3812400" cy="264022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6" name="Zástupný symbol pro text 13"/>
          <p:cNvSpPr>
            <a:spLocks noGrp="1"/>
          </p:cNvSpPr>
          <p:nvPr>
            <p:ph type="body" sz="quarter" idx="21" hasCustomPrompt="1"/>
          </p:nvPr>
        </p:nvSpPr>
        <p:spPr>
          <a:xfrm>
            <a:off x="17820000" y="10724131"/>
            <a:ext cx="3812400" cy="720063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7" name="Zástupný symbol pro text 13"/>
          <p:cNvSpPr>
            <a:spLocks noGrp="1"/>
          </p:cNvSpPr>
          <p:nvPr>
            <p:ph type="body" sz="quarter" idx="22" hasCustomPrompt="1"/>
          </p:nvPr>
        </p:nvSpPr>
        <p:spPr>
          <a:xfrm>
            <a:off x="17820000" y="11617009"/>
            <a:ext cx="3812400" cy="264022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8" name="Zástupný symbol pro text 13"/>
          <p:cNvSpPr>
            <a:spLocks noGrp="1"/>
          </p:cNvSpPr>
          <p:nvPr>
            <p:ph type="body" sz="quarter" idx="23" hasCustomPrompt="1"/>
          </p:nvPr>
        </p:nvSpPr>
        <p:spPr>
          <a:xfrm>
            <a:off x="7239600" y="14401250"/>
            <a:ext cx="3812400" cy="1728150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2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%</a:t>
            </a:r>
          </a:p>
        </p:txBody>
      </p:sp>
      <p:sp>
        <p:nvSpPr>
          <p:cNvPr id="19" name="Zástupný symbol pro text 13"/>
          <p:cNvSpPr>
            <a:spLocks noGrp="1"/>
          </p:cNvSpPr>
          <p:nvPr>
            <p:ph type="body" sz="quarter" idx="24" hasCustomPrompt="1"/>
          </p:nvPr>
        </p:nvSpPr>
        <p:spPr>
          <a:xfrm>
            <a:off x="7239600" y="16235610"/>
            <a:ext cx="3812400" cy="480042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400" b="0" i="1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z celkového počtu</a:t>
            </a:r>
          </a:p>
        </p:txBody>
      </p:sp>
      <p:sp>
        <p:nvSpPr>
          <p:cNvPr id="20" name="Zástupný symbol pro text 13"/>
          <p:cNvSpPr>
            <a:spLocks noGrp="1"/>
          </p:cNvSpPr>
          <p:nvPr>
            <p:ph type="body" sz="quarter" idx="25" hasCustomPrompt="1"/>
          </p:nvPr>
        </p:nvSpPr>
        <p:spPr>
          <a:xfrm>
            <a:off x="12531600" y="14401250"/>
            <a:ext cx="3816000" cy="1728150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2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%</a:t>
            </a:r>
          </a:p>
        </p:txBody>
      </p:sp>
      <p:sp>
        <p:nvSpPr>
          <p:cNvPr id="21" name="Zástupný symbol pro text 13"/>
          <p:cNvSpPr>
            <a:spLocks noGrp="1"/>
          </p:cNvSpPr>
          <p:nvPr>
            <p:ph type="body" sz="quarter" idx="26" hasCustomPrompt="1"/>
          </p:nvPr>
        </p:nvSpPr>
        <p:spPr>
          <a:xfrm>
            <a:off x="12531600" y="16233809"/>
            <a:ext cx="3812400" cy="480042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400" b="0" i="1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z celkového počtu</a:t>
            </a:r>
          </a:p>
        </p:txBody>
      </p:sp>
      <p:sp>
        <p:nvSpPr>
          <p:cNvPr id="22" name="Zástupný symbol pro text 13"/>
          <p:cNvSpPr>
            <a:spLocks noGrp="1"/>
          </p:cNvSpPr>
          <p:nvPr>
            <p:ph type="body" sz="quarter" idx="27" hasCustomPrompt="1"/>
          </p:nvPr>
        </p:nvSpPr>
        <p:spPr>
          <a:xfrm>
            <a:off x="17820000" y="14401250"/>
            <a:ext cx="3812400" cy="1728150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2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%</a:t>
            </a:r>
          </a:p>
        </p:txBody>
      </p:sp>
      <p:sp>
        <p:nvSpPr>
          <p:cNvPr id="23" name="Zástupný symbol pro text 13"/>
          <p:cNvSpPr>
            <a:spLocks noGrp="1"/>
          </p:cNvSpPr>
          <p:nvPr>
            <p:ph type="body" sz="quarter" idx="28" hasCustomPrompt="1"/>
          </p:nvPr>
        </p:nvSpPr>
        <p:spPr>
          <a:xfrm>
            <a:off x="17820000" y="16233809"/>
            <a:ext cx="3812400" cy="480042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400" b="0" i="1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z celkového počtu</a:t>
            </a:r>
          </a:p>
        </p:txBody>
      </p:sp>
      <p:cxnSp>
        <p:nvCxnSpPr>
          <p:cNvPr id="24" name="Přímá spojnice 23"/>
          <p:cNvCxnSpPr>
            <a:cxnSpLocks/>
          </p:cNvCxnSpPr>
          <p:nvPr userDrawn="1"/>
        </p:nvCxnSpPr>
        <p:spPr>
          <a:xfrm>
            <a:off x="11785350" y="2745839"/>
            <a:ext cx="0" cy="13878004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/>
          <p:cNvCxnSpPr>
            <a:cxnSpLocks/>
          </p:cNvCxnSpPr>
          <p:nvPr userDrawn="1"/>
        </p:nvCxnSpPr>
        <p:spPr>
          <a:xfrm>
            <a:off x="17070900" y="2745839"/>
            <a:ext cx="0" cy="13878004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CBEB555-79A3-47E9-B777-CD6AF6AE243A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9B3895B8-0BD6-4EDC-959F-D82D66CA15D6}" type="datetimeFigureOut">
              <a:rPr lang="cs-CZ" smtClean="0"/>
              <a:t>26.06.2020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CD4D53E-F1AF-46C3-8230-7A2D6B81B02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031FB46-E73A-4EC4-9E00-0D05DF8D0E64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1189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text, široký graf či tabulka se zdroj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sz="quarter" idx="15" hasCustomPrompt="1"/>
          </p:nvPr>
        </p:nvSpPr>
        <p:spPr>
          <a:xfrm>
            <a:off x="7239600" y="2639712"/>
            <a:ext cx="15897600" cy="1397333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dirty="0"/>
              <a:t>Obrázek nebo graf se zdrojem, případně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49200" y="2640229"/>
            <a:ext cx="4968000" cy="2640229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Kliknutím</a:t>
            </a:r>
            <a:br>
              <a:rPr lang="cs-CZ" dirty="0"/>
            </a:br>
            <a:r>
              <a:rPr lang="cs-CZ" dirty="0"/>
              <a:t>vložíte</a:t>
            </a:r>
            <a:br>
              <a:rPr lang="cs-CZ" dirty="0"/>
            </a:br>
            <a:r>
              <a:rPr lang="cs-CZ" dirty="0"/>
              <a:t>nadpis</a:t>
            </a:r>
            <a:endParaRPr lang="en-US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1249200" y="5664492"/>
            <a:ext cx="4968000" cy="1094855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none" baseline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9" name="Zástupný symbol pro text 13"/>
          <p:cNvSpPr>
            <a:spLocks noGrp="1"/>
          </p:cNvSpPr>
          <p:nvPr>
            <p:ph type="body" sz="quarter" idx="25" hasCustomPrompt="1"/>
          </p:nvPr>
        </p:nvSpPr>
        <p:spPr>
          <a:xfrm>
            <a:off x="7239600" y="17205494"/>
            <a:ext cx="12960000" cy="576050"/>
          </a:xfrm>
        </p:spPr>
        <p:txBody>
          <a:bodyPr anchor="b" anchorCtr="0">
            <a:normAutofit/>
          </a:bodyPr>
          <a:lstStyle>
            <a:lvl1pPr marL="0" indent="0">
              <a:buFontTx/>
              <a:buNone/>
              <a:defRPr sz="3734" b="0" i="1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Zdroj: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EDC5855-5478-41DF-9956-B3B19B4C3F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t="3180" r="70308" b="14767"/>
          <a:stretch/>
        </p:blipFill>
        <p:spPr>
          <a:xfrm flipH="1">
            <a:off x="6257925" y="2683107"/>
            <a:ext cx="700888" cy="14996829"/>
          </a:xfrm>
          <a:prstGeom prst="rect">
            <a:avLst/>
          </a:prstGeom>
        </p:spPr>
      </p:pic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A81E1459-9530-4B93-9D6D-409F0958B97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0498400" y="2639976"/>
            <a:ext cx="432000" cy="576050"/>
          </a:xfrm>
          <a:solidFill>
            <a:schemeClr val="accent1"/>
          </a:solidFill>
        </p:spPr>
        <p:txBody>
          <a:bodyPr anchor="ctr" anchorCtr="1"/>
          <a:lstStyle>
            <a:lvl1pPr marL="0" indent="0">
              <a:spcBef>
                <a:spcPts val="0"/>
              </a:spcBef>
              <a:buFontTx/>
              <a:buNone/>
              <a:defRPr/>
            </a:lvl1pPr>
          </a:lstStyle>
          <a:p>
            <a:pPr lvl="0"/>
            <a:r>
              <a:rPr lang="cs-CZ" dirty="0"/>
              <a:t> </a:t>
            </a:r>
          </a:p>
        </p:txBody>
      </p:sp>
      <p:sp>
        <p:nvSpPr>
          <p:cNvPr id="10" name="Zástupný symbol pro text 5">
            <a:extLst>
              <a:ext uri="{FF2B5EF4-FFF2-40B4-BE49-F238E27FC236}">
                <a16:creationId xmlns:a16="http://schemas.microsoft.com/office/drawing/2014/main" id="{91238411-F7B2-4C2E-B752-012ACEEB09D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0498400" y="4197711"/>
            <a:ext cx="432000" cy="576050"/>
          </a:xfrm>
          <a:solidFill>
            <a:schemeClr val="accent3"/>
          </a:solidFill>
        </p:spPr>
        <p:txBody>
          <a:bodyPr anchor="ctr" anchorCtr="1"/>
          <a:lstStyle>
            <a:lvl1pPr marL="0" indent="0">
              <a:spcBef>
                <a:spcPts val="0"/>
              </a:spcBef>
              <a:buFontTx/>
              <a:buNone/>
              <a:defRPr/>
            </a:lvl1pPr>
          </a:lstStyle>
          <a:p>
            <a:pPr lvl="0"/>
            <a:r>
              <a:rPr lang="cs-CZ" dirty="0"/>
              <a:t> </a:t>
            </a:r>
          </a:p>
        </p:txBody>
      </p:sp>
      <p:sp>
        <p:nvSpPr>
          <p:cNvPr id="11" name="Zástupný symbol pro text 5">
            <a:extLst>
              <a:ext uri="{FF2B5EF4-FFF2-40B4-BE49-F238E27FC236}">
                <a16:creationId xmlns:a16="http://schemas.microsoft.com/office/drawing/2014/main" id="{ACCC8690-2D85-435A-979C-ECFD7FD54AA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0498400" y="3418844"/>
            <a:ext cx="432000" cy="576050"/>
          </a:xfrm>
          <a:solidFill>
            <a:schemeClr val="accent4"/>
          </a:solidFill>
        </p:spPr>
        <p:txBody>
          <a:bodyPr anchor="ctr" anchorCtr="1"/>
          <a:lstStyle>
            <a:lvl1pPr marL="0" indent="0">
              <a:spcBef>
                <a:spcPts val="0"/>
              </a:spcBef>
              <a:buFontTx/>
              <a:buNone/>
              <a:defRPr/>
            </a:lvl1pPr>
          </a:lstStyle>
          <a:p>
            <a:pPr lvl="0"/>
            <a:r>
              <a:rPr lang="cs-CZ" dirty="0"/>
              <a:t> </a:t>
            </a:r>
          </a:p>
        </p:txBody>
      </p:sp>
      <p:sp>
        <p:nvSpPr>
          <p:cNvPr id="12" name="Zástupný symbol pro text 13">
            <a:extLst>
              <a:ext uri="{FF2B5EF4-FFF2-40B4-BE49-F238E27FC236}">
                <a16:creationId xmlns:a16="http://schemas.microsoft.com/office/drawing/2014/main" id="{D036E4CD-F9CC-4C94-9BC0-C61C876125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074400" y="2683105"/>
            <a:ext cx="2062800" cy="576050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2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3" name="Zástupný symbol pro text 13">
            <a:extLst>
              <a:ext uri="{FF2B5EF4-FFF2-40B4-BE49-F238E27FC236}">
                <a16:creationId xmlns:a16="http://schemas.microsoft.com/office/drawing/2014/main" id="{570776ED-CE61-4689-82BC-FFCCE7766B6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1074400" y="3417897"/>
            <a:ext cx="2062800" cy="576050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2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E9C2F4F2-5EA5-44B2-970A-95EB1301C90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1074400" y="4195564"/>
            <a:ext cx="2062800" cy="576050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2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4D73951F-C1A7-4F5F-ADFE-929DB12722B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5678150" y="2683105"/>
            <a:ext cx="4140000" cy="2088509"/>
          </a:xfrm>
        </p:spPr>
        <p:txBody>
          <a:bodyPr anchor="ctr" anchorCtr="0">
            <a:normAutofit/>
          </a:bodyPr>
          <a:lstStyle>
            <a:lvl1pPr marL="0" indent="0" algn="r">
              <a:spcBef>
                <a:spcPts val="0"/>
              </a:spcBef>
              <a:buFontTx/>
              <a:buNone/>
              <a:defRPr sz="3200" b="0" cap="all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20" name="Zástupný symbol pro číslo snímku 19">
            <a:extLst>
              <a:ext uri="{FF2B5EF4-FFF2-40B4-BE49-F238E27FC236}">
                <a16:creationId xmlns:a16="http://schemas.microsoft.com/office/drawing/2014/main" id="{7FEDBD48-8860-4068-B323-34D475515FC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1176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obrázek, data, číslovan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93600" y="2640229"/>
            <a:ext cx="10443600" cy="1680146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457200" y="609653"/>
            <a:ext cx="5835600" cy="17070282"/>
          </a:xfrm>
        </p:spPr>
        <p:txBody>
          <a:bodyPr/>
          <a:lstStyle/>
          <a:p>
            <a:r>
              <a:rPr lang="cs-CZ" smtClean="0"/>
              <a:t>Kliknutím na ikonu přidáte obrázek.</a:t>
            </a:r>
            <a:endParaRPr lang="cs-CZ" dirty="0"/>
          </a:p>
        </p:txBody>
      </p:sp>
      <p:sp>
        <p:nvSpPr>
          <p:cNvPr id="12" name="Zástupný symbol pro text 13"/>
          <p:cNvSpPr>
            <a:spLocks noGrp="1"/>
          </p:cNvSpPr>
          <p:nvPr>
            <p:ph type="body" sz="quarter" idx="19"/>
          </p:nvPr>
        </p:nvSpPr>
        <p:spPr>
          <a:xfrm>
            <a:off x="12693600" y="4560396"/>
            <a:ext cx="10443600" cy="32162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cap="none" baseline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cxnSp>
        <p:nvCxnSpPr>
          <p:cNvPr id="4" name="Přímá spojnice 3"/>
          <p:cNvCxnSpPr>
            <a:cxnSpLocks/>
          </p:cNvCxnSpPr>
          <p:nvPr userDrawn="1"/>
        </p:nvCxnSpPr>
        <p:spPr>
          <a:xfrm>
            <a:off x="11851200" y="2640229"/>
            <a:ext cx="0" cy="15039706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Obrázek 19">
            <a:extLst>
              <a:ext uri="{FF2B5EF4-FFF2-40B4-BE49-F238E27FC236}">
                <a16:creationId xmlns:a16="http://schemas.microsoft.com/office/drawing/2014/main" id="{B985BDA0-83BF-4CD1-88C1-35ED225559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t="3180" r="70308" b="3301"/>
          <a:stretch/>
        </p:blipFill>
        <p:spPr>
          <a:xfrm>
            <a:off x="6715125" y="587427"/>
            <a:ext cx="700888" cy="17092509"/>
          </a:xfrm>
          <a:prstGeom prst="rect">
            <a:avLst/>
          </a:prstGeom>
        </p:spPr>
      </p:pic>
      <p:sp>
        <p:nvSpPr>
          <p:cNvPr id="17" name="Zástupný symbol pro tex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272000" y="2640229"/>
            <a:ext cx="4068000" cy="1680146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48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Data</a:t>
            </a:r>
          </a:p>
        </p:txBody>
      </p:sp>
      <p:sp>
        <p:nvSpPr>
          <p:cNvPr id="10" name="Zástupný symbol pro text 13"/>
          <p:cNvSpPr>
            <a:spLocks noGrp="1"/>
          </p:cNvSpPr>
          <p:nvPr>
            <p:ph type="body" sz="quarter" idx="23" hasCustomPrompt="1"/>
          </p:nvPr>
        </p:nvSpPr>
        <p:spPr>
          <a:xfrm>
            <a:off x="7239600" y="5664492"/>
            <a:ext cx="4068000" cy="1728150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9200" b="1" cap="none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0</a:t>
            </a:r>
          </a:p>
        </p:txBody>
      </p:sp>
      <p:sp>
        <p:nvSpPr>
          <p:cNvPr id="13" name="Zástupný symbol pro text 13"/>
          <p:cNvSpPr>
            <a:spLocks noGrp="1"/>
          </p:cNvSpPr>
          <p:nvPr>
            <p:ph type="body" sz="quarter" idx="24" hasCustomPrompt="1"/>
          </p:nvPr>
        </p:nvSpPr>
        <p:spPr>
          <a:xfrm>
            <a:off x="7239600" y="7536654"/>
            <a:ext cx="4068000" cy="1296113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3600" b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MJ</a:t>
            </a:r>
          </a:p>
        </p:txBody>
      </p:sp>
      <p:sp>
        <p:nvSpPr>
          <p:cNvPr id="15" name="Zástupný symbol pro text 13"/>
          <p:cNvSpPr>
            <a:spLocks noGrp="1"/>
          </p:cNvSpPr>
          <p:nvPr>
            <p:ph type="body" sz="quarter" idx="25" hasCustomPrompt="1"/>
          </p:nvPr>
        </p:nvSpPr>
        <p:spPr>
          <a:xfrm>
            <a:off x="7239600" y="9347812"/>
            <a:ext cx="4068000" cy="1728150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9200" b="1" cap="none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0</a:t>
            </a:r>
          </a:p>
        </p:txBody>
      </p:sp>
      <p:sp>
        <p:nvSpPr>
          <p:cNvPr id="16" name="Zástupný symbol pro text 13"/>
          <p:cNvSpPr>
            <a:spLocks noGrp="1"/>
          </p:cNvSpPr>
          <p:nvPr>
            <p:ph type="body" sz="quarter" idx="26" hasCustomPrompt="1"/>
          </p:nvPr>
        </p:nvSpPr>
        <p:spPr>
          <a:xfrm>
            <a:off x="7239600" y="11232975"/>
            <a:ext cx="4068000" cy="1296113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3600" b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MJ</a:t>
            </a:r>
          </a:p>
        </p:txBody>
      </p:sp>
      <p:sp>
        <p:nvSpPr>
          <p:cNvPr id="18" name="Zástupný symbol pro text 13"/>
          <p:cNvSpPr>
            <a:spLocks noGrp="1"/>
          </p:cNvSpPr>
          <p:nvPr>
            <p:ph type="body" sz="quarter" idx="27" hasCustomPrompt="1"/>
          </p:nvPr>
        </p:nvSpPr>
        <p:spPr>
          <a:xfrm>
            <a:off x="7239600" y="13031131"/>
            <a:ext cx="4068000" cy="1728150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9200" b="1" cap="none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0</a:t>
            </a:r>
          </a:p>
        </p:txBody>
      </p:sp>
      <p:sp>
        <p:nvSpPr>
          <p:cNvPr id="19" name="Zástupný symbol pro text 13"/>
          <p:cNvSpPr>
            <a:spLocks noGrp="1"/>
          </p:cNvSpPr>
          <p:nvPr>
            <p:ph type="body" sz="quarter" idx="28" hasCustomPrompt="1"/>
          </p:nvPr>
        </p:nvSpPr>
        <p:spPr>
          <a:xfrm>
            <a:off x="7239600" y="14881292"/>
            <a:ext cx="4068000" cy="1296113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3600" b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MJ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29"/>
          </p:nvPr>
        </p:nvSpPr>
        <p:spPr>
          <a:xfrm>
            <a:off x="12693600" y="7939889"/>
            <a:ext cx="10443600" cy="8647351"/>
          </a:xfrm>
        </p:spPr>
        <p:txBody>
          <a:bodyPr/>
          <a:lstStyle>
            <a:lvl1pPr marL="672034" indent="-672034">
              <a:buFont typeface="+mj-lt"/>
              <a:buAutoNum type="arabicPeriod"/>
              <a:defRPr cap="all" baseline="0">
                <a:solidFill>
                  <a:schemeClr val="accent2"/>
                </a:solidFill>
              </a:defRPr>
            </a:lvl1pPr>
            <a:lvl2pPr marL="672034" indent="0">
              <a:buFontTx/>
              <a:buNone/>
              <a:defRPr/>
            </a:lvl2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</p:spTree>
    <p:extLst>
      <p:ext uri="{BB962C8B-B14F-4D97-AF65-F5344CB8AC3E}">
        <p14:creationId xmlns:p14="http://schemas.microsoft.com/office/powerpoint/2010/main" val="505623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49200" y="2640229"/>
            <a:ext cx="21888000" cy="163214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9200" y="4320375"/>
            <a:ext cx="21888000" cy="1230346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9200" y="17103885"/>
            <a:ext cx="2880000" cy="5760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fld id="{9B3895B8-0BD6-4EDC-959F-D82D66CA15D6}" type="datetimeFigureOut">
              <a:rPr lang="cs-CZ" smtClean="0"/>
              <a:pPr/>
              <a:t>26.06.2020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29200" y="17103885"/>
            <a:ext cx="16127999" cy="5760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2400">
                <a:solidFill>
                  <a:schemeClr val="bg2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257200" y="17103885"/>
            <a:ext cx="2880000" cy="5760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2400">
                <a:solidFill>
                  <a:schemeClr val="bg2"/>
                </a:solidFill>
              </a:defRPr>
            </a:lvl1pPr>
          </a:lstStyle>
          <a:p>
            <a:fld id="{C79EEDCB-EB91-4C4F-A503-5C6FE3AC84D2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9" name="Vodítko vertik. 4" hidden="1">
            <a:extLst>
              <a:ext uri="{FF2B5EF4-FFF2-40B4-BE49-F238E27FC236}">
                <a16:creationId xmlns:a16="http://schemas.microsoft.com/office/drawing/2014/main" id="{3C895B8F-B083-4AB2-ABAF-76FFED21E58B}"/>
              </a:ext>
            </a:extLst>
          </p:cNvPr>
          <p:cNvCxnSpPr/>
          <p:nvPr userDrawn="1"/>
        </p:nvCxnSpPr>
        <p:spPr>
          <a:xfrm>
            <a:off x="23929200" y="0"/>
            <a:ext cx="0" cy="18289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Vodítko vertik. 3" hidden="1">
            <a:extLst>
              <a:ext uri="{FF2B5EF4-FFF2-40B4-BE49-F238E27FC236}">
                <a16:creationId xmlns:a16="http://schemas.microsoft.com/office/drawing/2014/main" id="{E20CCA9D-0858-4D06-AD11-DB0C32CCCB3F}"/>
              </a:ext>
            </a:extLst>
          </p:cNvPr>
          <p:cNvCxnSpPr/>
          <p:nvPr userDrawn="1"/>
        </p:nvCxnSpPr>
        <p:spPr>
          <a:xfrm>
            <a:off x="23137200" y="0"/>
            <a:ext cx="0" cy="18289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Vodítko vertik. 2" hidden="1">
            <a:extLst>
              <a:ext uri="{FF2B5EF4-FFF2-40B4-BE49-F238E27FC236}">
                <a16:creationId xmlns:a16="http://schemas.microsoft.com/office/drawing/2014/main" id="{552F0DDD-210D-4D0D-B69E-49C20B18EE61}"/>
              </a:ext>
            </a:extLst>
          </p:cNvPr>
          <p:cNvCxnSpPr/>
          <p:nvPr userDrawn="1"/>
        </p:nvCxnSpPr>
        <p:spPr>
          <a:xfrm>
            <a:off x="1249200" y="0"/>
            <a:ext cx="0" cy="18289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Vodítko vertik. 1" hidden="1">
            <a:extLst>
              <a:ext uri="{FF2B5EF4-FFF2-40B4-BE49-F238E27FC236}">
                <a16:creationId xmlns:a16="http://schemas.microsoft.com/office/drawing/2014/main" id="{4605B7AA-218E-4F0A-B999-802A12C3C648}"/>
              </a:ext>
            </a:extLst>
          </p:cNvPr>
          <p:cNvCxnSpPr/>
          <p:nvPr userDrawn="1"/>
        </p:nvCxnSpPr>
        <p:spPr>
          <a:xfrm>
            <a:off x="457200" y="0"/>
            <a:ext cx="0" cy="18289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Vodítko horiz. 5" hidden="1">
            <a:extLst>
              <a:ext uri="{FF2B5EF4-FFF2-40B4-BE49-F238E27FC236}">
                <a16:creationId xmlns:a16="http://schemas.microsoft.com/office/drawing/2014/main" id="{02A43B78-8D94-4A2A-B8D6-D956D5628068}"/>
              </a:ext>
            </a:extLst>
          </p:cNvPr>
          <p:cNvCxnSpPr/>
          <p:nvPr userDrawn="1"/>
        </p:nvCxnSpPr>
        <p:spPr>
          <a:xfrm>
            <a:off x="0" y="17679935"/>
            <a:ext cx="24386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Vodítko horiz. 4" hidden="1">
            <a:extLst>
              <a:ext uri="{FF2B5EF4-FFF2-40B4-BE49-F238E27FC236}">
                <a16:creationId xmlns:a16="http://schemas.microsoft.com/office/drawing/2014/main" id="{98DFABD4-A214-480D-94A5-1E1544CD332E}"/>
              </a:ext>
            </a:extLst>
          </p:cNvPr>
          <p:cNvCxnSpPr/>
          <p:nvPr userDrawn="1"/>
        </p:nvCxnSpPr>
        <p:spPr>
          <a:xfrm>
            <a:off x="0" y="16623843"/>
            <a:ext cx="24386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Vodítko horiz. 3" hidden="1">
            <a:extLst>
              <a:ext uri="{FF2B5EF4-FFF2-40B4-BE49-F238E27FC236}">
                <a16:creationId xmlns:a16="http://schemas.microsoft.com/office/drawing/2014/main" id="{292E6A4A-D85F-47FA-88D3-6AFDEBD14EAC}"/>
              </a:ext>
            </a:extLst>
          </p:cNvPr>
          <p:cNvCxnSpPr/>
          <p:nvPr userDrawn="1"/>
        </p:nvCxnSpPr>
        <p:spPr>
          <a:xfrm>
            <a:off x="0" y="4320375"/>
            <a:ext cx="24386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Vodítko horiz. 2" hidden="1">
            <a:extLst>
              <a:ext uri="{FF2B5EF4-FFF2-40B4-BE49-F238E27FC236}">
                <a16:creationId xmlns:a16="http://schemas.microsoft.com/office/drawing/2014/main" id="{CA282E34-2CFA-4C0E-88E6-0A81E1260065}"/>
              </a:ext>
            </a:extLst>
          </p:cNvPr>
          <p:cNvCxnSpPr/>
          <p:nvPr userDrawn="1"/>
        </p:nvCxnSpPr>
        <p:spPr>
          <a:xfrm>
            <a:off x="0" y="2640229"/>
            <a:ext cx="24386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Vodítko horiz. 1" hidden="1">
            <a:extLst>
              <a:ext uri="{FF2B5EF4-FFF2-40B4-BE49-F238E27FC236}">
                <a16:creationId xmlns:a16="http://schemas.microsoft.com/office/drawing/2014/main" id="{0EB48E79-C8D3-4A13-B2EF-7C2BF5C2F322}"/>
              </a:ext>
            </a:extLst>
          </p:cNvPr>
          <p:cNvCxnSpPr/>
          <p:nvPr userDrawn="1"/>
        </p:nvCxnSpPr>
        <p:spPr>
          <a:xfrm>
            <a:off x="0" y="609653"/>
            <a:ext cx="24386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536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3" r:id="rId12"/>
    <p:sldLayoutId id="2147483684" r:id="rId13"/>
    <p:sldLayoutId id="2147483685" r:id="rId14"/>
    <p:sldLayoutId id="2147483682" r:id="rId15"/>
  </p:sldLayoutIdLst>
  <p:txStyles>
    <p:titleStyle>
      <a:lvl1pPr algn="l" defTabSz="2438522" rtl="0" eaLnBrk="1" latinLnBrk="0" hangingPunct="1">
        <a:lnSpc>
          <a:spcPct val="90000"/>
        </a:lnSpc>
        <a:spcBef>
          <a:spcPct val="0"/>
        </a:spcBef>
        <a:buNone/>
        <a:defRPr sz="48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480024" indent="-480024" algn="l" defTabSz="2438522" rtl="0" eaLnBrk="1" latinLnBrk="0" hangingPunct="1">
        <a:lnSpc>
          <a:spcPct val="90000"/>
        </a:lnSpc>
        <a:spcBef>
          <a:spcPts val="2667"/>
        </a:spcBef>
        <a:buClr>
          <a:schemeClr val="accent2"/>
        </a:buClr>
        <a:buFontTx/>
        <a:buBlip>
          <a:blip r:embed="rId17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60048" indent="-480024" algn="l" defTabSz="2438522" rtl="0" eaLnBrk="1" latinLnBrk="0" hangingPunct="1">
        <a:lnSpc>
          <a:spcPct val="90000"/>
        </a:lnSpc>
        <a:spcBef>
          <a:spcPts val="1333"/>
        </a:spcBef>
        <a:buClr>
          <a:schemeClr val="accent2"/>
        </a:buClr>
        <a:buFontTx/>
        <a:buBlip>
          <a:blip r:embed="rId17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40072" indent="-480024" algn="l" defTabSz="2438522" rtl="0" eaLnBrk="1" latinLnBrk="0" hangingPunct="1">
        <a:lnSpc>
          <a:spcPct val="90000"/>
        </a:lnSpc>
        <a:spcBef>
          <a:spcPts val="1333"/>
        </a:spcBef>
        <a:buClr>
          <a:schemeClr val="accent2"/>
        </a:buClr>
        <a:buFontTx/>
        <a:buBlip>
          <a:blip r:embed="rId17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096" indent="-480024" algn="l" defTabSz="2438522" rtl="0" eaLnBrk="1" latinLnBrk="0" hangingPunct="1">
        <a:lnSpc>
          <a:spcPct val="90000"/>
        </a:lnSpc>
        <a:spcBef>
          <a:spcPts val="1333"/>
        </a:spcBef>
        <a:buClr>
          <a:schemeClr val="accent2"/>
        </a:buClr>
        <a:buFontTx/>
        <a:buBlip>
          <a:blip r:embed="rId17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400120" indent="-480024" algn="l" defTabSz="2438522" rtl="0" eaLnBrk="1" latinLnBrk="0" hangingPunct="1">
        <a:lnSpc>
          <a:spcPct val="90000"/>
        </a:lnSpc>
        <a:spcBef>
          <a:spcPts val="1333"/>
        </a:spcBef>
        <a:buClr>
          <a:schemeClr val="accent2"/>
        </a:buClr>
        <a:buFontTx/>
        <a:buBlip>
          <a:blip r:embed="rId17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6705935" indent="-609630" algn="l" defTabSz="2438522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925196" indent="-609630" algn="l" defTabSz="2438522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9144457" indent="-609630" algn="l" defTabSz="2438522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3718" indent="-609630" algn="l" defTabSz="2438522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61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522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783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7044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305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566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827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4088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761" userDrawn="1">
          <p15:clr>
            <a:srgbClr val="F26B43"/>
          </p15:clr>
        </p15:guide>
        <p15:guide id="2" pos="7681" userDrawn="1">
          <p15:clr>
            <a:srgbClr val="F26B43"/>
          </p15:clr>
        </p15:guide>
        <p15:guide id="3" pos="287" userDrawn="1">
          <p15:clr>
            <a:srgbClr val="F26B43"/>
          </p15:clr>
        </p15:guide>
        <p15:guide id="4" pos="15075" userDrawn="1">
          <p15:clr>
            <a:srgbClr val="F26B43"/>
          </p15:clr>
        </p15:guide>
        <p15:guide id="5" orient="horz" pos="377" userDrawn="1">
          <p15:clr>
            <a:srgbClr val="F26B43"/>
          </p15:clr>
        </p15:guide>
        <p15:guide id="6" orient="horz" pos="11144" userDrawn="1">
          <p15:clr>
            <a:srgbClr val="F26B43"/>
          </p15:clr>
        </p15:guide>
        <p15:guide id="7" orient="horz" pos="1648" userDrawn="1">
          <p15:clr>
            <a:srgbClr val="F26B43"/>
          </p15:clr>
        </p15:guide>
        <p15:guide id="8" orient="horz" pos="2706" userDrawn="1">
          <p15:clr>
            <a:srgbClr val="F26B43"/>
          </p15:clr>
        </p15:guide>
        <p15:guide id="9" orient="horz" pos="10478" userDrawn="1">
          <p15:clr>
            <a:srgbClr val="F26B43"/>
          </p15:clr>
        </p15:guide>
        <p15:guide id="10" pos="786" userDrawn="1">
          <p15:clr>
            <a:srgbClr val="F26B43"/>
          </p15:clr>
        </p15:guide>
        <p15:guide id="11" pos="1457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49200" y="2640229"/>
            <a:ext cx="21888000" cy="163214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9200" y="4320375"/>
            <a:ext cx="21888000" cy="1230346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9200" y="17103885"/>
            <a:ext cx="2880000" cy="5760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fld id="{9B3895B8-0BD6-4EDC-959F-D82D66CA15D6}" type="datetimeFigureOut">
              <a:rPr lang="cs-CZ" smtClean="0"/>
              <a:pPr/>
              <a:t>26.06.2020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29200" y="17103885"/>
            <a:ext cx="16127999" cy="5760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2400">
                <a:solidFill>
                  <a:schemeClr val="bg2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257200" y="17103885"/>
            <a:ext cx="2880000" cy="5760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2400">
                <a:solidFill>
                  <a:schemeClr val="bg2"/>
                </a:solidFill>
              </a:defRPr>
            </a:lvl1pPr>
          </a:lstStyle>
          <a:p>
            <a:fld id="{C79EEDCB-EB91-4C4F-A503-5C6FE3AC84D2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9" name="Vodítko vertik. 4" hidden="1">
            <a:extLst>
              <a:ext uri="{FF2B5EF4-FFF2-40B4-BE49-F238E27FC236}">
                <a16:creationId xmlns:a16="http://schemas.microsoft.com/office/drawing/2014/main" id="{3C895B8F-B083-4AB2-ABAF-76FFED21E58B}"/>
              </a:ext>
            </a:extLst>
          </p:cNvPr>
          <p:cNvCxnSpPr/>
          <p:nvPr userDrawn="1"/>
        </p:nvCxnSpPr>
        <p:spPr>
          <a:xfrm>
            <a:off x="23929200" y="0"/>
            <a:ext cx="0" cy="18289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Vodítko vertik. 3" hidden="1">
            <a:extLst>
              <a:ext uri="{FF2B5EF4-FFF2-40B4-BE49-F238E27FC236}">
                <a16:creationId xmlns:a16="http://schemas.microsoft.com/office/drawing/2014/main" id="{E20CCA9D-0858-4D06-AD11-DB0C32CCCB3F}"/>
              </a:ext>
            </a:extLst>
          </p:cNvPr>
          <p:cNvCxnSpPr/>
          <p:nvPr userDrawn="1"/>
        </p:nvCxnSpPr>
        <p:spPr>
          <a:xfrm>
            <a:off x="23137200" y="0"/>
            <a:ext cx="0" cy="18289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Vodítko vertik. 2" hidden="1">
            <a:extLst>
              <a:ext uri="{FF2B5EF4-FFF2-40B4-BE49-F238E27FC236}">
                <a16:creationId xmlns:a16="http://schemas.microsoft.com/office/drawing/2014/main" id="{552F0DDD-210D-4D0D-B69E-49C20B18EE61}"/>
              </a:ext>
            </a:extLst>
          </p:cNvPr>
          <p:cNvCxnSpPr/>
          <p:nvPr userDrawn="1"/>
        </p:nvCxnSpPr>
        <p:spPr>
          <a:xfrm>
            <a:off x="1249200" y="0"/>
            <a:ext cx="0" cy="18289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Vodítko vertik. 1" hidden="1">
            <a:extLst>
              <a:ext uri="{FF2B5EF4-FFF2-40B4-BE49-F238E27FC236}">
                <a16:creationId xmlns:a16="http://schemas.microsoft.com/office/drawing/2014/main" id="{4605B7AA-218E-4F0A-B999-802A12C3C648}"/>
              </a:ext>
            </a:extLst>
          </p:cNvPr>
          <p:cNvCxnSpPr/>
          <p:nvPr userDrawn="1"/>
        </p:nvCxnSpPr>
        <p:spPr>
          <a:xfrm>
            <a:off x="457200" y="0"/>
            <a:ext cx="0" cy="18289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Vodítko horiz. 5" hidden="1">
            <a:extLst>
              <a:ext uri="{FF2B5EF4-FFF2-40B4-BE49-F238E27FC236}">
                <a16:creationId xmlns:a16="http://schemas.microsoft.com/office/drawing/2014/main" id="{02A43B78-8D94-4A2A-B8D6-D956D5628068}"/>
              </a:ext>
            </a:extLst>
          </p:cNvPr>
          <p:cNvCxnSpPr/>
          <p:nvPr userDrawn="1"/>
        </p:nvCxnSpPr>
        <p:spPr>
          <a:xfrm>
            <a:off x="0" y="17679935"/>
            <a:ext cx="24386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Vodítko horiz. 4" hidden="1">
            <a:extLst>
              <a:ext uri="{FF2B5EF4-FFF2-40B4-BE49-F238E27FC236}">
                <a16:creationId xmlns:a16="http://schemas.microsoft.com/office/drawing/2014/main" id="{98DFABD4-A214-480D-94A5-1E1544CD332E}"/>
              </a:ext>
            </a:extLst>
          </p:cNvPr>
          <p:cNvCxnSpPr/>
          <p:nvPr userDrawn="1"/>
        </p:nvCxnSpPr>
        <p:spPr>
          <a:xfrm>
            <a:off x="0" y="16623843"/>
            <a:ext cx="24386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Vodítko horiz. 3" hidden="1">
            <a:extLst>
              <a:ext uri="{FF2B5EF4-FFF2-40B4-BE49-F238E27FC236}">
                <a16:creationId xmlns:a16="http://schemas.microsoft.com/office/drawing/2014/main" id="{292E6A4A-D85F-47FA-88D3-6AFDEBD14EAC}"/>
              </a:ext>
            </a:extLst>
          </p:cNvPr>
          <p:cNvCxnSpPr/>
          <p:nvPr userDrawn="1"/>
        </p:nvCxnSpPr>
        <p:spPr>
          <a:xfrm>
            <a:off x="0" y="4320375"/>
            <a:ext cx="24386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Vodítko horiz. 2" hidden="1">
            <a:extLst>
              <a:ext uri="{FF2B5EF4-FFF2-40B4-BE49-F238E27FC236}">
                <a16:creationId xmlns:a16="http://schemas.microsoft.com/office/drawing/2014/main" id="{CA282E34-2CFA-4C0E-88E6-0A81E1260065}"/>
              </a:ext>
            </a:extLst>
          </p:cNvPr>
          <p:cNvCxnSpPr/>
          <p:nvPr userDrawn="1"/>
        </p:nvCxnSpPr>
        <p:spPr>
          <a:xfrm>
            <a:off x="0" y="2640229"/>
            <a:ext cx="24386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Vodítko horiz. 1" hidden="1">
            <a:extLst>
              <a:ext uri="{FF2B5EF4-FFF2-40B4-BE49-F238E27FC236}">
                <a16:creationId xmlns:a16="http://schemas.microsoft.com/office/drawing/2014/main" id="{0EB48E79-C8D3-4A13-B2EF-7C2BF5C2F322}"/>
              </a:ext>
            </a:extLst>
          </p:cNvPr>
          <p:cNvCxnSpPr/>
          <p:nvPr userDrawn="1"/>
        </p:nvCxnSpPr>
        <p:spPr>
          <a:xfrm>
            <a:off x="0" y="609653"/>
            <a:ext cx="24386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7815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48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1828800" rtl="0" eaLnBrk="1" latinLnBrk="0" hangingPunct="1">
        <a:lnSpc>
          <a:spcPct val="90000"/>
        </a:lnSpc>
        <a:spcBef>
          <a:spcPts val="2000"/>
        </a:spcBef>
        <a:buClr>
          <a:schemeClr val="accent2"/>
        </a:buClr>
        <a:buFontTx/>
        <a:buBlip>
          <a:blip r:embed="rId17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360000" algn="l" defTabSz="18288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Tx/>
        <a:buBlip>
          <a:blip r:embed="rId17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360000" algn="l" defTabSz="18288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Tx/>
        <a:buBlip>
          <a:blip r:embed="rId17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000" indent="-360000" algn="l" defTabSz="18288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Tx/>
        <a:buBlip>
          <a:blip r:embed="rId17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0000" indent="-360000" algn="l" defTabSz="18288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Tx/>
        <a:buBlip>
          <a:blip r:embed="rId17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81">
          <p15:clr>
            <a:srgbClr val="F26B43"/>
          </p15:clr>
        </p15:guide>
        <p15:guide id="3" pos="287">
          <p15:clr>
            <a:srgbClr val="F26B43"/>
          </p15:clr>
        </p15:guide>
        <p15:guide id="4" pos="15075">
          <p15:clr>
            <a:srgbClr val="F26B43"/>
          </p15:clr>
        </p15:guide>
        <p15:guide id="5" orient="horz" pos="283">
          <p15:clr>
            <a:srgbClr val="F26B43"/>
          </p15:clr>
        </p15:guide>
        <p15:guide id="6" orient="horz" pos="8357">
          <p15:clr>
            <a:srgbClr val="F26B43"/>
          </p15:clr>
        </p15:guide>
        <p15:guide id="7" orient="horz" pos="1236">
          <p15:clr>
            <a:srgbClr val="F26B43"/>
          </p15:clr>
        </p15:guide>
        <p15:guide id="8" orient="horz" pos="2029">
          <p15:clr>
            <a:srgbClr val="F26B43"/>
          </p15:clr>
        </p15:guide>
        <p15:guide id="9" orient="horz" pos="7858">
          <p15:clr>
            <a:srgbClr val="F26B43"/>
          </p15:clr>
        </p15:guide>
        <p15:guide id="10" pos="786">
          <p15:clr>
            <a:srgbClr val="F26B43"/>
          </p15:clr>
        </p15:guide>
        <p15:guide id="11" pos="1457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8.emf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2.jpeg"/><Relationship Id="rId4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5750"/>
            <a:ext cx="23472000" cy="17548650"/>
          </a:xfrm>
          <a:prstGeom prst="rect">
            <a:avLst/>
          </a:prstGeom>
        </p:spPr>
      </p:pic>
      <p:sp>
        <p:nvSpPr>
          <p:cNvPr id="19" name="Zástupný symbol pro text 18">
            <a:extLst>
              <a:ext uri="{FF2B5EF4-FFF2-40B4-BE49-F238E27FC236}">
                <a16:creationId xmlns:a16="http://schemas.microsoft.com/office/drawing/2014/main" id="{D9DE9E23-7AA4-4ED4-805A-9E3BB70EED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522800"/>
            <a:ext cx="24193500" cy="34200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5" name="Datum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 smtClean="0"/>
              <a:t>29. </a:t>
            </a:r>
            <a:r>
              <a:rPr lang="cs-CZ" dirty="0"/>
              <a:t>6</a:t>
            </a:r>
            <a:r>
              <a:rPr lang="cs-CZ" dirty="0" smtClean="0"/>
              <a:t>. 2020</a:t>
            </a:r>
            <a:endParaRPr lang="cs-CZ" dirty="0"/>
          </a:p>
        </p:txBody>
      </p:sp>
      <p:sp>
        <p:nvSpPr>
          <p:cNvPr id="25" name="Podnadpis snímku"/>
          <p:cNvSpPr>
            <a:spLocks noGrp="1"/>
          </p:cNvSpPr>
          <p:nvPr>
            <p:ph type="subTitle" idx="1"/>
          </p:nvPr>
        </p:nvSpPr>
        <p:spPr>
          <a:xfrm>
            <a:off x="8708774" y="4035450"/>
            <a:ext cx="9972000" cy="720000"/>
          </a:xfrm>
        </p:spPr>
        <p:txBody>
          <a:bodyPr/>
          <a:lstStyle/>
          <a:p>
            <a:pPr algn="ctr"/>
            <a:r>
              <a:rPr lang="cs-CZ" dirty="0" smtClean="0"/>
              <a:t>Ing. Jiří </a:t>
            </a:r>
            <a:r>
              <a:rPr lang="cs-CZ" dirty="0" err="1" smtClean="0"/>
              <a:t>šír</a:t>
            </a:r>
            <a:endParaRPr lang="cs-CZ" dirty="0" smtClean="0"/>
          </a:p>
          <a:p>
            <a:pPr algn="ctr"/>
            <a:r>
              <a:rPr lang="cs-CZ" dirty="0" smtClean="0"/>
              <a:t>Náměstek pro řízení sekce </a:t>
            </a:r>
            <a:r>
              <a:rPr lang="cs-CZ" dirty="0" err="1" smtClean="0"/>
              <a:t>eu</a:t>
            </a:r>
            <a:r>
              <a:rPr lang="cs-CZ" dirty="0" smtClean="0"/>
              <a:t> a zahraničních vztahů</a:t>
            </a:r>
            <a:endParaRPr lang="cs-CZ" dirty="0"/>
          </a:p>
        </p:txBody>
      </p:sp>
      <p:sp>
        <p:nvSpPr>
          <p:cNvPr id="24" name="Nadpis snímku"/>
          <p:cNvSpPr>
            <a:spLocks noGrp="1"/>
          </p:cNvSpPr>
          <p:nvPr>
            <p:ph type="ctrTitle"/>
          </p:nvPr>
        </p:nvSpPr>
        <p:spPr>
          <a:xfrm>
            <a:off x="4165200" y="1591200"/>
            <a:ext cx="19764000" cy="2256900"/>
          </a:xfrm>
        </p:spPr>
        <p:txBody>
          <a:bodyPr/>
          <a:lstStyle/>
          <a:p>
            <a:pPr algn="ctr"/>
            <a:r>
              <a:rPr lang="cs-CZ" dirty="0" smtClean="0"/>
              <a:t>Zelená dohoda pro Evropu  </a:t>
            </a:r>
            <a:br>
              <a:rPr lang="cs-CZ" dirty="0" smtClean="0"/>
            </a:br>
            <a:r>
              <a:rPr lang="cs-CZ" dirty="0" smtClean="0"/>
              <a:t>strategie k F2F a Biodiverzitě</a:t>
            </a:r>
            <a:endParaRPr lang="cs-CZ" dirty="0"/>
          </a:p>
        </p:txBody>
      </p:sp>
      <p:pic>
        <p:nvPicPr>
          <p:cNvPr id="22" name="Logo MZe">
            <a:extLst>
              <a:ext uri="{FF2B5EF4-FFF2-40B4-BE49-F238E27FC236}">
                <a16:creationId xmlns:a16="http://schemas.microsoft.com/office/drawing/2014/main" id="{DA531F35-4064-445C-B666-A301F89A62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0" y="3214800"/>
            <a:ext cx="3132000" cy="1353600"/>
          </a:xfrm>
          <a:prstGeom prst="rect">
            <a:avLst/>
          </a:prstGeom>
        </p:spPr>
      </p:pic>
      <p:cxnSp>
        <p:nvCxnSpPr>
          <p:cNvPr id="27" name="Svislá linka">
            <a:extLst>
              <a:ext uri="{FF2B5EF4-FFF2-40B4-BE49-F238E27FC236}">
                <a16:creationId xmlns:a16="http://schemas.microsoft.com/office/drawing/2014/main" id="{CCC7CE16-A853-4FB5-9503-EB361932F740}"/>
              </a:ext>
            </a:extLst>
          </p:cNvPr>
          <p:cNvCxnSpPr/>
          <p:nvPr/>
        </p:nvCxnSpPr>
        <p:spPr>
          <a:xfrm>
            <a:off x="3905250" y="2160000"/>
            <a:ext cx="0" cy="228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Horizontální linka">
            <a:extLst>
              <a:ext uri="{FF2B5EF4-FFF2-40B4-BE49-F238E27FC236}">
                <a16:creationId xmlns:a16="http://schemas.microsoft.com/office/drawing/2014/main" id="{6CB8FD26-7373-4F74-A74F-A919A15F645F}"/>
              </a:ext>
            </a:extLst>
          </p:cNvPr>
          <p:cNvCxnSpPr/>
          <p:nvPr/>
        </p:nvCxnSpPr>
        <p:spPr>
          <a:xfrm>
            <a:off x="0" y="4942800"/>
            <a:ext cx="239292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253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Zástupný symbol pro obrázek 17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Zástupný symbol pro text 9">
            <a:extLst>
              <a:ext uri="{FF2B5EF4-FFF2-40B4-BE49-F238E27FC236}">
                <a16:creationId xmlns:a16="http://schemas.microsoft.com/office/drawing/2014/main" id="{73AF0204-26E8-4165-A732-BF7CAACA45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13587" y="6624794"/>
            <a:ext cx="12960000" cy="3779206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91EC619-241E-451F-A24E-56421AA5D2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 smtClean="0"/>
              <a:t>DĚKUJi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ZA POZORNOST</a:t>
            </a:r>
          </a:p>
        </p:txBody>
      </p:sp>
      <p:cxnSp>
        <p:nvCxnSpPr>
          <p:cNvPr id="7" name="Zelená horizontální linka">
            <a:extLst>
              <a:ext uri="{FF2B5EF4-FFF2-40B4-BE49-F238E27FC236}">
                <a16:creationId xmlns:a16="http://schemas.microsoft.com/office/drawing/2014/main" id="{CC4E7CF4-015C-4443-B70B-8BB3A7A9B4F6}"/>
              </a:ext>
            </a:extLst>
          </p:cNvPr>
          <p:cNvCxnSpPr/>
          <p:nvPr/>
        </p:nvCxnSpPr>
        <p:spPr>
          <a:xfrm>
            <a:off x="5713200" y="10368000"/>
            <a:ext cx="129600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vislá linka">
            <a:extLst>
              <a:ext uri="{FF2B5EF4-FFF2-40B4-BE49-F238E27FC236}">
                <a16:creationId xmlns:a16="http://schemas.microsoft.com/office/drawing/2014/main" id="{E8E5C449-5924-44BE-AF0F-87E977362123}"/>
              </a:ext>
            </a:extLst>
          </p:cNvPr>
          <p:cNvCxnSpPr/>
          <p:nvPr/>
        </p:nvCxnSpPr>
        <p:spPr>
          <a:xfrm>
            <a:off x="10321200" y="7369200"/>
            <a:ext cx="0" cy="228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Logo MZe">
            <a:extLst>
              <a:ext uri="{FF2B5EF4-FFF2-40B4-BE49-F238E27FC236}">
                <a16:creationId xmlns:a16="http://schemas.microsoft.com/office/drawing/2014/main" id="{737F2E1F-2363-41C6-B357-662CC3F47A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7837200"/>
            <a:ext cx="3132000" cy="13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26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9588F9-E5FC-4876-9C88-6D580918CBB4}"/>
              </a:ext>
            </a:extLst>
          </p:cNvPr>
          <p:cNvSpPr txBox="1">
            <a:spLocks/>
          </p:cNvSpPr>
          <p:nvPr/>
        </p:nvSpPr>
        <p:spPr>
          <a:xfrm>
            <a:off x="1323117" y="1160584"/>
            <a:ext cx="21888575" cy="15931662"/>
          </a:xfrm>
          <a:prstGeom prst="rect">
            <a:avLst/>
          </a:prstGeom>
        </p:spPr>
        <p:txBody>
          <a:bodyPr/>
          <a:lstStyle>
            <a:lvl1pPr algn="l" defTabSz="243852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Obsah</a:t>
            </a:r>
          </a:p>
          <a:p>
            <a:endParaRPr lang="cs-CZ" sz="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4043" indent="-864043">
              <a:spcBef>
                <a:spcPts val="0"/>
              </a:spcBef>
              <a:spcAft>
                <a:spcPts val="9600"/>
              </a:spcAft>
              <a:buClr>
                <a:schemeClr val="accent2"/>
              </a:buClr>
              <a:buSzPct val="150000"/>
              <a:buBlip>
                <a:blip r:embed="rId3"/>
              </a:buBlip>
            </a:pPr>
            <a:r>
              <a:rPr lang="cs-CZ" sz="54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Zelená dohoda pro Evropu</a:t>
            </a:r>
          </a:p>
          <a:p>
            <a:pPr marL="864043" indent="-864043">
              <a:spcBef>
                <a:spcPts val="0"/>
              </a:spcBef>
              <a:spcAft>
                <a:spcPts val="9600"/>
              </a:spcAft>
              <a:buClr>
                <a:schemeClr val="accent2"/>
              </a:buClr>
              <a:buSzPct val="150000"/>
              <a:buBlip>
                <a:blip r:embed="rId3"/>
              </a:buBlip>
            </a:pPr>
            <a:r>
              <a:rPr lang="cs-CZ" sz="54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Strategie </a:t>
            </a:r>
            <a:r>
              <a:rPr lang="cs-CZ" sz="54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„od zemědělce ke spotřebiteli“ </a:t>
            </a:r>
            <a:r>
              <a:rPr lang="cs-CZ" sz="54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základní </a:t>
            </a:r>
            <a:r>
              <a:rPr lang="cs-CZ" sz="54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prvky</a:t>
            </a:r>
          </a:p>
          <a:p>
            <a:pPr marL="864043" indent="-864043">
              <a:spcBef>
                <a:spcPts val="0"/>
              </a:spcBef>
              <a:spcAft>
                <a:spcPts val="9600"/>
              </a:spcAft>
              <a:buClr>
                <a:schemeClr val="accent2"/>
              </a:buClr>
              <a:buSzPct val="150000"/>
              <a:buBlip>
                <a:blip r:embed="rId3"/>
              </a:buBlip>
            </a:pPr>
            <a:r>
              <a:rPr lang="cs-CZ" sz="54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Strategie k biodiverzitě – základní prvky</a:t>
            </a:r>
          </a:p>
          <a:p>
            <a:pPr marL="864043" indent="-864043">
              <a:spcBef>
                <a:spcPts val="0"/>
              </a:spcBef>
              <a:spcAft>
                <a:spcPts val="9600"/>
              </a:spcAft>
              <a:buClr>
                <a:schemeClr val="accent2"/>
              </a:buClr>
              <a:buSzPct val="150000"/>
              <a:buBlip>
                <a:blip r:embed="rId3"/>
              </a:buBlip>
            </a:pPr>
            <a:r>
              <a:rPr lang="cs-CZ" sz="54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Základní cíle stanovené v obou </a:t>
            </a:r>
            <a:r>
              <a:rPr lang="cs-CZ" sz="54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strategiích</a:t>
            </a:r>
          </a:p>
          <a:p>
            <a:pPr marL="864043" indent="-864043">
              <a:spcBef>
                <a:spcPts val="0"/>
              </a:spcBef>
              <a:spcAft>
                <a:spcPts val="9600"/>
              </a:spcAft>
              <a:buClr>
                <a:schemeClr val="accent2"/>
              </a:buClr>
              <a:buSzPct val="150000"/>
              <a:buBlip>
                <a:blip r:embed="rId3"/>
              </a:buBlip>
            </a:pPr>
            <a:r>
              <a:rPr lang="cs-CZ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cíle </a:t>
            </a:r>
            <a:r>
              <a:rPr lang="cs-CZ" sz="5400" dirty="0">
                <a:latin typeface="Arial" panose="020B0604020202020204" pitchFamily="34" charset="0"/>
                <a:cs typeface="Arial" panose="020B0604020202020204" pitchFamily="34" charset="0"/>
              </a:rPr>
              <a:t>stanovené </a:t>
            </a:r>
            <a:r>
              <a:rPr lang="cs-CZ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ve strategii „od zemědělce ke spotřebiteli a ve strategii k biodiverzitě</a:t>
            </a:r>
          </a:p>
          <a:p>
            <a:pPr marL="864043" indent="-864043">
              <a:spcBef>
                <a:spcPts val="0"/>
              </a:spcBef>
              <a:spcAft>
                <a:spcPts val="9600"/>
              </a:spcAft>
              <a:buClr>
                <a:schemeClr val="accent2"/>
              </a:buClr>
              <a:buSzPct val="150000"/>
              <a:buBlip>
                <a:blip r:embed="rId3"/>
              </a:buBlip>
            </a:pPr>
            <a:r>
              <a:rPr lang="cs-CZ" sz="54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Aktuální </a:t>
            </a:r>
            <a:r>
              <a:rPr lang="cs-CZ" sz="54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stav vyjednávání budoucí </a:t>
            </a:r>
            <a:r>
              <a:rPr lang="cs-CZ" sz="54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SZP</a:t>
            </a:r>
          </a:p>
          <a:p>
            <a:pPr marL="864043" indent="-864043">
              <a:spcBef>
                <a:spcPts val="0"/>
              </a:spcBef>
              <a:spcAft>
                <a:spcPts val="9600"/>
              </a:spcAft>
              <a:buClr>
                <a:schemeClr val="accent2"/>
              </a:buClr>
              <a:buSzPct val="150000"/>
              <a:buBlip>
                <a:blip r:embed="rId3"/>
              </a:buBlip>
            </a:pPr>
            <a:r>
              <a:rPr lang="cs-CZ" sz="54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VÍCELETÝ FINANČNÍ RÁMEC 2021-2027</a:t>
            </a:r>
            <a:endParaRPr lang="cs-CZ" sz="54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12001"/>
              </a:spcAft>
              <a:buClr>
                <a:schemeClr val="accent2"/>
              </a:buClr>
              <a:buSzPct val="150000"/>
            </a:pPr>
            <a:endParaRPr lang="cs-CZ" sz="50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cs-CZ" sz="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6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odtext 1">
            <a:extLst>
              <a:ext uri="{FF2B5EF4-FFF2-40B4-BE49-F238E27FC236}">
                <a16:creationId xmlns:a16="http://schemas.microsoft.com/office/drawing/2014/main" id="{590AB1DB-6794-4045-A215-36655710364A}"/>
              </a:ext>
            </a:extLst>
          </p:cNvPr>
          <p:cNvSpPr txBox="1">
            <a:spLocks/>
          </p:cNvSpPr>
          <p:nvPr/>
        </p:nvSpPr>
        <p:spPr>
          <a:xfrm>
            <a:off x="7550349" y="11350517"/>
            <a:ext cx="15802020" cy="6187206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0" indent="0" algn="l" defTabSz="18288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2"/>
              </a:buClr>
              <a:buFontTx/>
              <a:buNone/>
              <a:defRPr sz="28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indent="-360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CDCE00"/>
              </a:buClr>
            </a:pPr>
            <a:endParaRPr lang="cs-CZ" dirty="0">
              <a:solidFill>
                <a:prstClr val="black"/>
              </a:solidFill>
              <a:latin typeface="Gill Sans MT" panose="020B0502020104020203"/>
            </a:endParaRPr>
          </a:p>
          <a:p>
            <a:pPr marL="864043" indent="-864043" defTabSz="2438522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SzPct val="150000"/>
              <a:buBlip>
                <a:blip r:embed="rId4"/>
              </a:buBlip>
            </a:pPr>
            <a:r>
              <a:rPr lang="cs-CZ" sz="4000" dirty="0">
                <a:latin typeface="+mj-lt"/>
                <a:cs typeface="Arial" panose="020B0604020202020204" pitchFamily="34" charset="0"/>
              </a:rPr>
              <a:t>Cílem Zelené dohody je klimaticky neutrální Evropa do roku </a:t>
            </a:r>
            <a:r>
              <a:rPr lang="cs-CZ" sz="4000" dirty="0" smtClean="0">
                <a:latin typeface="+mj-lt"/>
                <a:cs typeface="Arial" panose="020B0604020202020204" pitchFamily="34" charset="0"/>
              </a:rPr>
              <a:t>2050</a:t>
            </a:r>
            <a:endParaRPr lang="cs-CZ" sz="4000" dirty="0">
              <a:latin typeface="+mj-lt"/>
              <a:cs typeface="Arial" panose="020B0604020202020204" pitchFamily="34" charset="0"/>
            </a:endParaRPr>
          </a:p>
          <a:p>
            <a:pPr marL="864043" indent="-864043" defTabSz="2438522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SzPct val="150000"/>
              <a:buBlip>
                <a:blip r:embed="rId4"/>
              </a:buBlip>
            </a:pPr>
            <a:r>
              <a:rPr lang="cs-CZ" sz="4000" dirty="0" smtClean="0">
                <a:latin typeface="+mj-lt"/>
                <a:cs typeface="Arial" panose="020B0604020202020204" pitchFamily="34" charset="0"/>
              </a:rPr>
              <a:t>Na </a:t>
            </a:r>
            <a:r>
              <a:rPr lang="cs-CZ" sz="4000" dirty="0">
                <a:latin typeface="+mj-lt"/>
                <a:cs typeface="Arial" panose="020B0604020202020204" pitchFamily="34" charset="0"/>
              </a:rPr>
              <a:t>cíli vytvořit z Evropy klimaticky neutrální kontinent do roku 2050 se shodli lídři zemí Evropské unie 12. prosince </a:t>
            </a:r>
            <a:r>
              <a:rPr lang="cs-CZ" sz="4000" dirty="0" smtClean="0">
                <a:latin typeface="+mj-lt"/>
                <a:cs typeface="Arial" panose="020B0604020202020204" pitchFamily="34" charset="0"/>
              </a:rPr>
              <a:t>2019</a:t>
            </a:r>
            <a:endParaRPr lang="cs-CZ" sz="4000" dirty="0">
              <a:latin typeface="+mj-lt"/>
              <a:cs typeface="Arial" panose="020B0604020202020204" pitchFamily="34" charset="0"/>
            </a:endParaRPr>
          </a:p>
          <a:p>
            <a:pPr marL="864043" indent="-864043" defTabSz="2438522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SzPct val="150000"/>
              <a:buBlip>
                <a:blip r:embed="rId4"/>
              </a:buBlip>
            </a:pPr>
            <a:r>
              <a:rPr lang="cs-CZ" sz="4000" dirty="0">
                <a:latin typeface="+mj-lt"/>
                <a:cs typeface="Arial" panose="020B0604020202020204" pitchFamily="34" charset="0"/>
              </a:rPr>
              <a:t>Zelená dohoda je zastřešujícím dokumentem pro jednotlivé iniciativy </a:t>
            </a:r>
            <a:r>
              <a:rPr lang="cs-CZ" sz="4000" dirty="0" smtClean="0">
                <a:latin typeface="+mj-lt"/>
                <a:cs typeface="Arial" panose="020B0604020202020204" pitchFamily="34" charset="0"/>
              </a:rPr>
              <a:t>Komise</a:t>
            </a:r>
            <a:endParaRPr lang="cs-CZ" sz="4000" dirty="0">
              <a:latin typeface="+mj-lt"/>
              <a:cs typeface="Arial" panose="020B0604020202020204" pitchFamily="34" charset="0"/>
            </a:endParaRPr>
          </a:p>
          <a:p>
            <a:pPr marL="864043" indent="-864043" defTabSz="2438522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SzPct val="150000"/>
              <a:buBlip>
                <a:blip r:embed="rId4"/>
              </a:buBlip>
            </a:pPr>
            <a:r>
              <a:rPr lang="cs-CZ" sz="4000" dirty="0">
                <a:latin typeface="+mj-lt"/>
                <a:cs typeface="Arial" panose="020B0604020202020204" pitchFamily="34" charset="0"/>
              </a:rPr>
              <a:t>Pro oblast zemědělství jsou relevantní strategie „Od zemědělce ke spotřebiteli“ a k biodiverzitě</a:t>
            </a:r>
          </a:p>
          <a:p>
            <a:pPr algn="just">
              <a:buClr>
                <a:srgbClr val="CDCE00"/>
              </a:buClr>
            </a:pPr>
            <a:endParaRPr lang="cs-CZ" dirty="0">
              <a:solidFill>
                <a:prstClr val="black"/>
              </a:solidFill>
            </a:endParaRPr>
          </a:p>
          <a:p>
            <a:pPr>
              <a:buClr>
                <a:srgbClr val="CDCE00"/>
              </a:buClr>
            </a:pPr>
            <a:endParaRPr lang="cs-CZ" dirty="0" smtClean="0">
              <a:solidFill>
                <a:prstClr val="black"/>
              </a:solidFill>
            </a:endParaRPr>
          </a:p>
        </p:txBody>
      </p:sp>
      <p:sp>
        <p:nvSpPr>
          <p:cNvPr id="64" name="Podnadpis 1">
            <a:extLst>
              <a:ext uri="{FF2B5EF4-FFF2-40B4-BE49-F238E27FC236}">
                <a16:creationId xmlns:a16="http://schemas.microsoft.com/office/drawing/2014/main" id="{37E2FA26-3FB9-4A1D-979E-E0A90B9F55E7}"/>
              </a:ext>
            </a:extLst>
          </p:cNvPr>
          <p:cNvSpPr txBox="1">
            <a:spLocks/>
          </p:cNvSpPr>
          <p:nvPr/>
        </p:nvSpPr>
        <p:spPr>
          <a:xfrm>
            <a:off x="13241912" y="7959782"/>
            <a:ext cx="4573377" cy="1010850"/>
          </a:xfrm>
          <a:prstGeom prst="rect">
            <a:avLst/>
          </a:prstGeom>
        </p:spPr>
        <p:txBody>
          <a:bodyPr/>
          <a:lstStyle>
            <a:lvl1pPr marL="360000" indent="-3600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Clr>
                <a:schemeClr val="accent2"/>
              </a:buClr>
              <a:buFontTx/>
              <a:buBlip>
                <a:blip r:embed="rId3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indent="-360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CDCE00"/>
              </a:buClr>
              <a:buNone/>
            </a:pPr>
            <a:endParaRPr lang="cs-CZ" dirty="0">
              <a:solidFill>
                <a:srgbClr val="856351"/>
              </a:solidFill>
              <a:latin typeface="Gill Sans MT" panose="020B0502020104020203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914401" y="3188884"/>
            <a:ext cx="4833256" cy="13388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i="1" dirty="0">
                <a:latin typeface="Arial" panose="020B0604020202020204" pitchFamily="34" charset="0"/>
                <a:cs typeface="Arial" panose="020B0604020202020204" pitchFamily="34" charset="0"/>
              </a:rPr>
              <a:t>„Smyslem Zelené dohody pro Evropu a strategie ‚od zemědělce ke spotřebiteli‘ je vytvořit nový systém, v němž by příroda, potravinové systémy a biologická rozmanitost byly ve větší rovnováze, a chránit tak zdraví a dobré životní podmínky občanů a zároveň zvýšit konkurenceschopnost a odolnost EU,“</a:t>
            </a:r>
          </a:p>
          <a:p>
            <a:pPr algn="ctr"/>
            <a:endParaRPr lang="cs-CZ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3600" b="1" dirty="0">
                <a:latin typeface="Arial" panose="020B0604020202020204" pitchFamily="34" charset="0"/>
                <a:cs typeface="Arial" panose="020B0604020202020204" pitchFamily="34" charset="0"/>
              </a:rPr>
              <a:t>Frans </a:t>
            </a:r>
            <a:r>
              <a:rPr lang="cs-CZ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Timmermans</a:t>
            </a:r>
            <a:endParaRPr lang="cs-CZ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místopředseda Evropské komise pro Zelenou dohodu pro Evropu </a:t>
            </a:r>
          </a:p>
        </p:txBody>
      </p:sp>
      <p:pic>
        <p:nvPicPr>
          <p:cNvPr id="10" name="Picture 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034" y="1264596"/>
            <a:ext cx="14007830" cy="1023349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E72F682-1579-4134-BAF9-6B0E7B013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349" y="378771"/>
            <a:ext cx="15217200" cy="1771650"/>
          </a:xfrm>
        </p:spPr>
        <p:txBody>
          <a:bodyPr/>
          <a:lstStyle/>
          <a:p>
            <a:r>
              <a:rPr lang="cs-CZ" dirty="0">
                <a:solidFill>
                  <a:srgbClr val="856351"/>
                </a:solidFill>
              </a:rPr>
              <a:t>ZELENÁ DOHODA PRO EVROPU</a:t>
            </a:r>
            <a:br>
              <a:rPr lang="cs-CZ" dirty="0">
                <a:solidFill>
                  <a:srgbClr val="856351"/>
                </a:solidFill>
              </a:rPr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7248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FC7889-9FD8-44AB-BA05-2302DF8D1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9557" y="1550731"/>
            <a:ext cx="16031183" cy="2640229"/>
          </a:xfrm>
        </p:spPr>
        <p:txBody>
          <a:bodyPr/>
          <a:lstStyle/>
          <a:p>
            <a:r>
              <a:rPr lang="cs-CZ" dirty="0" smtClean="0"/>
              <a:t>Strategie „Od zemědělce ke spotřebiteli“ základní prvky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5"/>
          </p:nvPr>
        </p:nvSpPr>
        <p:spPr>
          <a:xfrm>
            <a:off x="7973540" y="4190960"/>
            <a:ext cx="15217200" cy="12549594"/>
          </a:xfrm>
        </p:spPr>
        <p:txBody>
          <a:bodyPr/>
          <a:lstStyle/>
          <a:p>
            <a:pPr marL="864043" indent="-864043">
              <a:spcBef>
                <a:spcPts val="0"/>
              </a:spcBef>
              <a:spcAft>
                <a:spcPts val="6000"/>
              </a:spcAft>
              <a:buClr>
                <a:schemeClr val="accent2"/>
              </a:buClr>
              <a:buSzPct val="150000"/>
              <a:buBlip>
                <a:blip r:embed="rId3"/>
              </a:buBlip>
            </a:pPr>
            <a:r>
              <a:rPr lang="cs-CZ" sz="5400" dirty="0">
                <a:latin typeface="Arial" panose="020B0604020202020204" pitchFamily="34" charset="0"/>
                <a:cs typeface="Arial" panose="020B0604020202020204" pitchFamily="34" charset="0"/>
              </a:rPr>
              <a:t>Strategie je ústředním prvkem Zelené dohody</a:t>
            </a:r>
          </a:p>
          <a:p>
            <a:pPr marL="864043" indent="-864043">
              <a:spcBef>
                <a:spcPts val="0"/>
              </a:spcBef>
              <a:spcAft>
                <a:spcPts val="6000"/>
              </a:spcAft>
              <a:buClr>
                <a:schemeClr val="accent2"/>
              </a:buClr>
              <a:buSzPct val="150000"/>
              <a:buBlip>
                <a:blip r:embed="rId3"/>
              </a:buBlip>
            </a:pPr>
            <a:r>
              <a:rPr lang="cs-CZ" sz="5400" dirty="0">
                <a:latin typeface="Arial" panose="020B0604020202020204" pitchFamily="34" charset="0"/>
                <a:cs typeface="Arial" panose="020B0604020202020204" pitchFamily="34" charset="0"/>
              </a:rPr>
              <a:t>Komplexně řeší problémy udržitelných potravinových systémů</a:t>
            </a:r>
          </a:p>
          <a:p>
            <a:pPr marL="864043" indent="-864043">
              <a:spcBef>
                <a:spcPts val="0"/>
              </a:spcBef>
              <a:spcAft>
                <a:spcPts val="6000"/>
              </a:spcAft>
              <a:buClr>
                <a:schemeClr val="accent2"/>
              </a:buClr>
              <a:buSzPct val="150000"/>
              <a:buBlip>
                <a:blip r:embed="rId3"/>
              </a:buBlip>
            </a:pPr>
            <a:r>
              <a:rPr lang="cs-CZ" sz="5400" dirty="0">
                <a:latin typeface="Arial" panose="020B0604020202020204" pitchFamily="34" charset="0"/>
                <a:cs typeface="Arial" panose="020B0604020202020204" pitchFamily="34" charset="0"/>
              </a:rPr>
              <a:t>Dle Komise představuje příležitost pro zlepšení životního stylu, zdraví a životního prostředí </a:t>
            </a:r>
          </a:p>
          <a:p>
            <a:pPr marL="864043" indent="-864043">
              <a:spcBef>
                <a:spcPts val="0"/>
              </a:spcBef>
              <a:spcAft>
                <a:spcPts val="6000"/>
              </a:spcAft>
              <a:buClr>
                <a:schemeClr val="accent2"/>
              </a:buClr>
              <a:buSzPct val="150000"/>
              <a:buBlip>
                <a:blip r:embed="rId3"/>
              </a:buBlip>
            </a:pPr>
            <a:r>
              <a:rPr lang="cs-CZ" sz="5400" dirty="0">
                <a:latin typeface="Arial" panose="020B0604020202020204" pitchFamily="34" charset="0"/>
                <a:cs typeface="Arial" panose="020B0604020202020204" pitchFamily="34" charset="0"/>
              </a:rPr>
              <a:t>Cílem dle Komise je odměnit ty, kteří již přešli na udržitelné postupy a umožnit tento přechod i ostatním</a:t>
            </a:r>
          </a:p>
          <a:p>
            <a:pPr marL="864043" indent="-864043">
              <a:spcBef>
                <a:spcPts val="0"/>
              </a:spcBef>
              <a:spcAft>
                <a:spcPts val="6000"/>
              </a:spcAft>
              <a:buClr>
                <a:schemeClr val="accent2"/>
              </a:buClr>
              <a:buSzPct val="150000"/>
              <a:buBlip>
                <a:blip r:embed="rId3"/>
              </a:buBlip>
            </a:pPr>
            <a:r>
              <a:rPr lang="cs-CZ" sz="5400" dirty="0">
                <a:latin typeface="Arial" panose="020B0604020202020204" pitchFamily="34" charset="0"/>
                <a:cs typeface="Arial" panose="020B0604020202020204" pitchFamily="34" charset="0"/>
              </a:rPr>
              <a:t>Komise bude hodnotit, zda členské státy prostřednictvím svých strategických plánů budoucí SZP plní stanovené cíle</a:t>
            </a:r>
          </a:p>
          <a:p>
            <a:endParaRPr lang="cs-CZ" dirty="0"/>
          </a:p>
        </p:txBody>
      </p:sp>
      <p:pic>
        <p:nvPicPr>
          <p:cNvPr id="10" name="Zástupný symbol obrázku 15">
            <a:extLst>
              <a:ext uri="{FF2B5EF4-FFF2-40B4-BE49-F238E27FC236}">
                <a16:creationId xmlns:a16="http://schemas.microsoft.com/office/drawing/2014/main" id="{3F0ED993-AF94-48DB-A7EB-D37AC3DA95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7447" y="1550731"/>
            <a:ext cx="5289753" cy="9674988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788957" y="11578114"/>
            <a:ext cx="356673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CDCE00"/>
              </a:buClr>
            </a:pPr>
            <a:r>
              <a:rPr lang="cs-CZ" sz="3200" i="1" dirty="0" smtClean="0">
                <a:solidFill>
                  <a:prstClr val="black"/>
                </a:solidFill>
              </a:rPr>
              <a:t>„Strategie </a:t>
            </a:r>
            <a:r>
              <a:rPr lang="cs-CZ" sz="3200" i="1" dirty="0">
                <a:solidFill>
                  <a:prstClr val="black"/>
                </a:solidFill>
              </a:rPr>
              <a:t>„Od zemědělce ke spotřebiteli“ je nový komplexní přístup k tomu, jak Evropané oceňují udržitelnost potravin. Představuje příležitost pro zlepšení životního stylu, zdraví a životního prostředí</a:t>
            </a:r>
            <a:r>
              <a:rPr lang="cs-CZ" sz="3200" i="1" dirty="0" smtClean="0">
                <a:solidFill>
                  <a:prstClr val="black"/>
                </a:solidFill>
              </a:rPr>
              <a:t>.“</a:t>
            </a:r>
            <a:endParaRPr lang="cs-CZ" sz="32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70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FC7889-9FD8-44AB-BA05-2302DF8D1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6265" y="2511165"/>
            <a:ext cx="15217200" cy="1193327"/>
          </a:xfrm>
        </p:spPr>
        <p:txBody>
          <a:bodyPr/>
          <a:lstStyle/>
          <a:p>
            <a:r>
              <a:rPr lang="cs-CZ" dirty="0" smtClean="0"/>
              <a:t>Strategie k biodiverzitě – základní prvky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5"/>
          </p:nvPr>
        </p:nvSpPr>
        <p:spPr>
          <a:xfrm>
            <a:off x="7816265" y="3704493"/>
            <a:ext cx="15217200" cy="14933702"/>
          </a:xfrm>
        </p:spPr>
        <p:txBody>
          <a:bodyPr>
            <a:normAutofit/>
          </a:bodyPr>
          <a:lstStyle/>
          <a:p>
            <a:pPr marL="864043" indent="-864043">
              <a:spcBef>
                <a:spcPts val="0"/>
              </a:spcBef>
              <a:spcAft>
                <a:spcPts val="4800"/>
              </a:spcAft>
              <a:buClr>
                <a:schemeClr val="accent2"/>
              </a:buClr>
              <a:buSzPct val="150000"/>
              <a:buBlip>
                <a:blip r:embed="rId3"/>
              </a:buBlip>
            </a:pPr>
            <a:r>
              <a:rPr lang="pl-PL" sz="5400" dirty="0">
                <a:latin typeface="Arial" panose="020B0604020202020204" pitchFamily="34" charset="0"/>
                <a:cs typeface="Arial" panose="020B0604020202020204" pitchFamily="34" charset="0"/>
              </a:rPr>
              <a:t>Navazuje </a:t>
            </a:r>
            <a:r>
              <a:rPr lang="pl-PL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na předchozí Strategii </a:t>
            </a:r>
            <a:r>
              <a:rPr lang="pl-PL" sz="5400" dirty="0">
                <a:latin typeface="Arial" panose="020B0604020202020204" pitchFamily="34" charset="0"/>
                <a:cs typeface="Arial" panose="020B0604020202020204" pitchFamily="34" charset="0"/>
              </a:rPr>
              <a:t>EU v oblasti biologické rozmanitosti do roku 2020 </a:t>
            </a:r>
          </a:p>
          <a:p>
            <a:pPr marL="864043" indent="-864043">
              <a:spcBef>
                <a:spcPts val="0"/>
              </a:spcBef>
              <a:spcAft>
                <a:spcPts val="4800"/>
              </a:spcAft>
              <a:buClr>
                <a:schemeClr val="accent2"/>
              </a:buClr>
              <a:buSzPct val="150000"/>
              <a:buBlip>
                <a:blip r:embed="rId3"/>
              </a:buBlip>
            </a:pPr>
            <a:r>
              <a:rPr lang="cs-CZ" sz="5400" dirty="0">
                <a:latin typeface="Arial" panose="020B0604020202020204" pitchFamily="34" charset="0"/>
                <a:cs typeface="Arial" panose="020B0604020202020204" pitchFamily="34" charset="0"/>
              </a:rPr>
              <a:t>Cílem je zastavit úbytek biologické rozmanitosti v Evropě i na celém </a:t>
            </a:r>
            <a:r>
              <a:rPr lang="cs-CZ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světě</a:t>
            </a:r>
          </a:p>
          <a:p>
            <a:pPr marL="864043" indent="-864043">
              <a:spcBef>
                <a:spcPts val="0"/>
              </a:spcBef>
              <a:spcAft>
                <a:spcPts val="4800"/>
              </a:spcAft>
              <a:buClr>
                <a:schemeClr val="accent2"/>
              </a:buClr>
              <a:buSzPct val="150000"/>
              <a:buBlip>
                <a:blip r:embed="rId3"/>
              </a:buBlip>
            </a:pPr>
            <a:r>
              <a:rPr lang="cs-CZ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Cílem Komise je začlenit problematiku biologické rozmanitosti do celkové strategie hospodářského růstu EU, aby se stala její nedílnou součástí</a:t>
            </a:r>
          </a:p>
          <a:p>
            <a:pPr marL="864043" indent="-864043">
              <a:spcBef>
                <a:spcPts val="0"/>
              </a:spcBef>
              <a:spcAft>
                <a:spcPts val="4800"/>
              </a:spcAft>
              <a:buClr>
                <a:schemeClr val="accent2"/>
              </a:buClr>
              <a:buSzPct val="150000"/>
              <a:buBlip>
                <a:blip r:embed="rId3"/>
              </a:buBlip>
            </a:pPr>
            <a:r>
              <a:rPr lang="cs-CZ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Strategie se zabývá klíčovými faktory úbytku biologické rozmanitosti</a:t>
            </a:r>
          </a:p>
          <a:p>
            <a:pPr marL="864043" indent="-864043">
              <a:spcBef>
                <a:spcPts val="0"/>
              </a:spcBef>
              <a:spcAft>
                <a:spcPts val="4800"/>
              </a:spcAft>
              <a:buClr>
                <a:schemeClr val="accent2"/>
              </a:buClr>
              <a:buSzPct val="150000"/>
              <a:buBlip>
                <a:blip r:embed="rId3"/>
              </a:buBlip>
            </a:pPr>
            <a:r>
              <a:rPr lang="cs-CZ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Komise </a:t>
            </a:r>
            <a:r>
              <a:rPr lang="cs-CZ" sz="5400" dirty="0">
                <a:latin typeface="Arial" panose="020B0604020202020204" pitchFamily="34" charset="0"/>
                <a:cs typeface="Arial" panose="020B0604020202020204" pitchFamily="34" charset="0"/>
              </a:rPr>
              <a:t>se bude snažit </a:t>
            </a:r>
            <a:r>
              <a:rPr lang="cs-CZ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pomoci vytvořit nový ambiciózní celosvětový rámec OSN pro biologickou rozmanitost na konferenci smluvních stran Úmluvy o biologické rozmanitosti v roce 2021</a:t>
            </a:r>
            <a:endParaRPr lang="cs-CZ" sz="5400" dirty="0"/>
          </a:p>
        </p:txBody>
      </p:sp>
      <p:pic>
        <p:nvPicPr>
          <p:cNvPr id="6" name="Zástupný symbol pro obrázek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3" t="5694" r="19703"/>
          <a:stretch/>
        </p:blipFill>
        <p:spPr>
          <a:xfrm>
            <a:off x="1125205" y="8307421"/>
            <a:ext cx="5193825" cy="8423081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125205" y="2511165"/>
            <a:ext cx="519382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CDCE00"/>
              </a:buClr>
            </a:pPr>
            <a:r>
              <a:rPr lang="cs-CZ" sz="3600" i="1" dirty="0" smtClean="0">
                <a:solidFill>
                  <a:prstClr val="black"/>
                </a:solidFill>
              </a:rPr>
              <a:t>„Cílem této strategie je zajistit, že do roku 2030 bude biologická rozmanitost v Evropě na cestě k oživení ve prospěch lidí, planety, klimatu a našeho hospodářství, a to v souladu s Agendou pro udržitelný rozvoj 2030 a s cíli Pařížské dohody o změně klimatu.“</a:t>
            </a:r>
            <a:endParaRPr lang="cs-CZ" sz="36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05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D7E560E-1E04-42E8-A5ED-615379F623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1012" y="7248657"/>
            <a:ext cx="6902113" cy="5115682"/>
          </a:xfrm>
          <a:prstGeom prst="rect">
            <a:avLst/>
          </a:prstGeom>
        </p:spPr>
      </p:pic>
      <p:sp>
        <p:nvSpPr>
          <p:cNvPr id="45" name="Podtext 1">
            <a:extLst>
              <a:ext uri="{FF2B5EF4-FFF2-40B4-BE49-F238E27FC236}">
                <a16:creationId xmlns:a16="http://schemas.microsoft.com/office/drawing/2014/main" id="{AEFAB6E4-F1C3-47DA-933A-9F0B5B9AAC50}"/>
              </a:ext>
            </a:extLst>
          </p:cNvPr>
          <p:cNvSpPr txBox="1">
            <a:spLocks/>
          </p:cNvSpPr>
          <p:nvPr/>
        </p:nvSpPr>
        <p:spPr>
          <a:xfrm>
            <a:off x="8511016" y="7248657"/>
            <a:ext cx="3831001" cy="102022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288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2"/>
              </a:buClr>
              <a:buFontTx/>
              <a:buNone/>
              <a:defRPr sz="28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indent="-360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CDCE00"/>
              </a:buClr>
            </a:pPr>
            <a:r>
              <a:rPr lang="cs-CZ" sz="3200" dirty="0">
                <a:solidFill>
                  <a:prstClr val="black"/>
                </a:solidFill>
                <a:latin typeface="Gill Sans MT" panose="020B0502020104020203"/>
              </a:rPr>
              <a:t>omezit používání pesticidů o </a:t>
            </a:r>
            <a:r>
              <a:rPr lang="cs-CZ" sz="4000" b="1" dirty="0">
                <a:solidFill>
                  <a:prstClr val="black"/>
                </a:solidFill>
                <a:latin typeface="Gill Sans MT" panose="020B0502020104020203"/>
              </a:rPr>
              <a:t>50 %</a:t>
            </a:r>
          </a:p>
        </p:txBody>
      </p:sp>
      <p:sp>
        <p:nvSpPr>
          <p:cNvPr id="88" name="Podtext 1">
            <a:extLst>
              <a:ext uri="{FF2B5EF4-FFF2-40B4-BE49-F238E27FC236}">
                <a16:creationId xmlns:a16="http://schemas.microsoft.com/office/drawing/2014/main" id="{CC789DF9-013A-4D1D-8547-5AB2B1652273}"/>
              </a:ext>
            </a:extLst>
          </p:cNvPr>
          <p:cNvSpPr txBox="1">
            <a:spLocks/>
          </p:cNvSpPr>
          <p:nvPr/>
        </p:nvSpPr>
        <p:spPr>
          <a:xfrm>
            <a:off x="1023225" y="1361717"/>
            <a:ext cx="4703549" cy="299038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0" tIns="0" rIns="0" bIns="0" rtlCol="0">
            <a:normAutofit/>
          </a:bodyPr>
          <a:lstStyle>
            <a:lvl1pPr marL="0" indent="0" algn="l" defTabSz="18288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2"/>
              </a:buClr>
              <a:buFontTx/>
              <a:buNone/>
              <a:defRPr sz="28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indent="-360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CDCE00"/>
              </a:buClr>
            </a:pPr>
            <a:r>
              <a:rPr lang="cs-CZ" sz="3000" b="1" dirty="0">
                <a:solidFill>
                  <a:schemeClr val="accent1"/>
                </a:solidFill>
                <a:latin typeface="Gill Sans MT" panose="020B0502020104020203"/>
              </a:rPr>
              <a:t>Strategie „Od zemědělce </a:t>
            </a:r>
            <a:br>
              <a:rPr lang="cs-CZ" sz="3000" b="1" dirty="0">
                <a:solidFill>
                  <a:schemeClr val="accent1"/>
                </a:solidFill>
                <a:latin typeface="Gill Sans MT" panose="020B0502020104020203"/>
              </a:rPr>
            </a:br>
            <a:r>
              <a:rPr lang="cs-CZ" sz="3000" b="1" dirty="0">
                <a:solidFill>
                  <a:schemeClr val="accent1"/>
                </a:solidFill>
                <a:latin typeface="Gill Sans MT" panose="020B0502020104020203"/>
              </a:rPr>
              <a:t>ke spotřebiteli“                             </a:t>
            </a:r>
            <a:r>
              <a:rPr lang="cs-CZ" sz="3000" b="1" dirty="0" smtClean="0">
                <a:solidFill>
                  <a:schemeClr val="accent1"/>
                </a:solidFill>
                <a:latin typeface="Gill Sans MT" panose="020B0502020104020203"/>
              </a:rPr>
              <a:t>a Strategie k biodiverzitě</a:t>
            </a:r>
            <a:endParaRPr lang="cs-CZ" sz="3000" b="1" dirty="0">
              <a:solidFill>
                <a:schemeClr val="accent1"/>
              </a:solidFill>
              <a:latin typeface="Gill Sans MT" panose="020B0502020104020203"/>
            </a:endParaRPr>
          </a:p>
        </p:txBody>
      </p:sp>
      <p:sp>
        <p:nvSpPr>
          <p:cNvPr id="94" name="Podtext 1">
            <a:extLst>
              <a:ext uri="{FF2B5EF4-FFF2-40B4-BE49-F238E27FC236}">
                <a16:creationId xmlns:a16="http://schemas.microsoft.com/office/drawing/2014/main" id="{9A6A42E8-3C8A-451F-9C99-63362AE3D775}"/>
              </a:ext>
            </a:extLst>
          </p:cNvPr>
          <p:cNvSpPr txBox="1">
            <a:spLocks/>
          </p:cNvSpPr>
          <p:nvPr/>
        </p:nvSpPr>
        <p:spPr>
          <a:xfrm>
            <a:off x="13146510" y="6416220"/>
            <a:ext cx="4573270" cy="5509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288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2"/>
              </a:buClr>
              <a:buFontTx/>
              <a:buNone/>
              <a:defRPr sz="28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indent="-360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CDCE00"/>
              </a:buClr>
            </a:pPr>
            <a:r>
              <a:rPr lang="cs-CZ" sz="3200" dirty="0">
                <a:solidFill>
                  <a:prstClr val="black"/>
                </a:solidFill>
                <a:latin typeface="Gill Sans MT" panose="020B0502020104020203"/>
              </a:rPr>
              <a:t>únik živin snížit o </a:t>
            </a:r>
            <a:r>
              <a:rPr lang="cs-CZ" sz="4000" b="1" dirty="0">
                <a:solidFill>
                  <a:prstClr val="black"/>
                </a:solidFill>
                <a:latin typeface="Gill Sans MT" panose="020B0502020104020203"/>
              </a:rPr>
              <a:t>50 %</a:t>
            </a:r>
          </a:p>
        </p:txBody>
      </p:sp>
      <p:sp>
        <p:nvSpPr>
          <p:cNvPr id="95" name="Podtext 1">
            <a:extLst>
              <a:ext uri="{FF2B5EF4-FFF2-40B4-BE49-F238E27FC236}">
                <a16:creationId xmlns:a16="http://schemas.microsoft.com/office/drawing/2014/main" id="{26FD422E-BE2F-4C91-B085-8F247162A1BC}"/>
              </a:ext>
            </a:extLst>
          </p:cNvPr>
          <p:cNvSpPr txBox="1">
            <a:spLocks/>
          </p:cNvSpPr>
          <p:nvPr/>
        </p:nvSpPr>
        <p:spPr>
          <a:xfrm>
            <a:off x="16507165" y="7617322"/>
            <a:ext cx="5484933" cy="29382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18288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2"/>
              </a:buClr>
              <a:buFontTx/>
              <a:buNone/>
              <a:defRPr sz="28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indent="-360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DCE00"/>
              </a:buClr>
            </a:pPr>
            <a:endParaRPr lang="cs-CZ" sz="2300" dirty="0">
              <a:solidFill>
                <a:prstClr val="black"/>
              </a:solidFill>
              <a:latin typeface="Gill Sans MT" panose="020B0502020104020203"/>
            </a:endParaRPr>
          </a:p>
        </p:txBody>
      </p:sp>
      <p:sp>
        <p:nvSpPr>
          <p:cNvPr id="41" name="Podtext 1">
            <a:extLst>
              <a:ext uri="{FF2B5EF4-FFF2-40B4-BE49-F238E27FC236}">
                <a16:creationId xmlns:a16="http://schemas.microsoft.com/office/drawing/2014/main" id="{2E6E6F2B-63A1-4220-B231-7A4297207D3E}"/>
              </a:ext>
            </a:extLst>
          </p:cNvPr>
          <p:cNvSpPr txBox="1">
            <a:spLocks/>
          </p:cNvSpPr>
          <p:nvPr/>
        </p:nvSpPr>
        <p:spPr>
          <a:xfrm>
            <a:off x="7606280" y="10532612"/>
            <a:ext cx="3831001" cy="102022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288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2"/>
              </a:buClr>
              <a:buFontTx/>
              <a:buNone/>
              <a:defRPr sz="28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indent="-360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CDCE00"/>
              </a:buClr>
            </a:pPr>
            <a:r>
              <a:rPr lang="cs-CZ" sz="3200" dirty="0">
                <a:solidFill>
                  <a:prstClr val="black"/>
                </a:solidFill>
                <a:latin typeface="Gill Sans MT" panose="020B0502020104020203"/>
              </a:rPr>
              <a:t> používání hnojiv snížit o </a:t>
            </a:r>
            <a:r>
              <a:rPr lang="cs-CZ" sz="4000" b="1" dirty="0">
                <a:solidFill>
                  <a:prstClr val="black"/>
                </a:solidFill>
                <a:latin typeface="Gill Sans MT" panose="020B0502020104020203"/>
              </a:rPr>
              <a:t>20 %</a:t>
            </a:r>
          </a:p>
        </p:txBody>
      </p:sp>
      <p:sp>
        <p:nvSpPr>
          <p:cNvPr id="46" name="Podtext 1">
            <a:extLst>
              <a:ext uri="{FF2B5EF4-FFF2-40B4-BE49-F238E27FC236}">
                <a16:creationId xmlns:a16="http://schemas.microsoft.com/office/drawing/2014/main" id="{0232E364-9BD0-423D-91AC-9CCB2FA09FDD}"/>
              </a:ext>
            </a:extLst>
          </p:cNvPr>
          <p:cNvSpPr txBox="1">
            <a:spLocks/>
          </p:cNvSpPr>
          <p:nvPr/>
        </p:nvSpPr>
        <p:spPr>
          <a:xfrm>
            <a:off x="18313125" y="7393581"/>
            <a:ext cx="4573270" cy="5509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288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2"/>
              </a:buClr>
              <a:buFontTx/>
              <a:buNone/>
              <a:defRPr sz="28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indent="-360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CDCE00"/>
              </a:buClr>
            </a:pPr>
            <a:r>
              <a:rPr lang="cs-CZ" sz="3200" dirty="0">
                <a:solidFill>
                  <a:prstClr val="black"/>
                </a:solidFill>
                <a:latin typeface="Gill Sans MT" panose="020B0502020104020203"/>
              </a:rPr>
              <a:t>používání antimikrobiálních látek snížit o </a:t>
            </a:r>
            <a:r>
              <a:rPr lang="cs-CZ" sz="4000" b="1" dirty="0">
                <a:solidFill>
                  <a:prstClr val="black"/>
                </a:solidFill>
                <a:latin typeface="Gill Sans MT" panose="020B0502020104020203"/>
              </a:rPr>
              <a:t>50 %</a:t>
            </a:r>
          </a:p>
        </p:txBody>
      </p:sp>
      <p:sp>
        <p:nvSpPr>
          <p:cNvPr id="48" name="Podtext 1">
            <a:extLst>
              <a:ext uri="{FF2B5EF4-FFF2-40B4-BE49-F238E27FC236}">
                <a16:creationId xmlns:a16="http://schemas.microsoft.com/office/drawing/2014/main" id="{BA32F09E-7D95-4553-93C0-150AD53819B8}"/>
              </a:ext>
            </a:extLst>
          </p:cNvPr>
          <p:cNvSpPr txBox="1">
            <a:spLocks/>
          </p:cNvSpPr>
          <p:nvPr/>
        </p:nvSpPr>
        <p:spPr>
          <a:xfrm>
            <a:off x="17719780" y="10373226"/>
            <a:ext cx="4573270" cy="5509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288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2"/>
              </a:buClr>
              <a:buFontTx/>
              <a:buNone/>
              <a:defRPr sz="28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indent="-360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CDCE00"/>
              </a:buClr>
            </a:pPr>
            <a:r>
              <a:rPr lang="cs-CZ" sz="3200" dirty="0">
                <a:solidFill>
                  <a:prstClr val="black"/>
                </a:solidFill>
                <a:latin typeface="Gill Sans MT" panose="020B0502020104020203"/>
              </a:rPr>
              <a:t>plochy ekologického zemědělství zvednout                   na </a:t>
            </a:r>
            <a:r>
              <a:rPr lang="cs-CZ" sz="4000" b="1" dirty="0">
                <a:solidFill>
                  <a:prstClr val="black"/>
                </a:solidFill>
                <a:latin typeface="Gill Sans MT" panose="020B0502020104020203"/>
              </a:rPr>
              <a:t>25 %</a:t>
            </a:r>
          </a:p>
        </p:txBody>
      </p:sp>
      <p:pic>
        <p:nvPicPr>
          <p:cNvPr id="83" name="Zástupný symbol obrázku 82" descr="Obsah obrázku dort, stůl, vsedě, jídlo&#10;&#10;Popis byl vytvořen automaticky">
            <a:extLst>
              <a:ext uri="{FF2B5EF4-FFF2-40B4-BE49-F238E27FC236}">
                <a16:creationId xmlns:a16="http://schemas.microsoft.com/office/drawing/2014/main" id="{4BE4A49D-4C3A-4F44-B9DF-B0EC358EFFB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8" r="12878"/>
          <a:stretch>
            <a:fillRect/>
          </a:stretch>
        </p:blipFill>
        <p:spPr>
          <a:xfrm>
            <a:off x="457200" y="2879387"/>
            <a:ext cx="5835600" cy="14800547"/>
          </a:xfrm>
        </p:spPr>
      </p:pic>
      <p:sp>
        <p:nvSpPr>
          <p:cNvPr id="17" name="Podtext 1">
            <a:extLst>
              <a:ext uri="{FF2B5EF4-FFF2-40B4-BE49-F238E27FC236}">
                <a16:creationId xmlns:a16="http://schemas.microsoft.com/office/drawing/2014/main" id="{BA32F09E-7D95-4553-93C0-150AD53819B8}"/>
              </a:ext>
            </a:extLst>
          </p:cNvPr>
          <p:cNvSpPr txBox="1">
            <a:spLocks/>
          </p:cNvSpPr>
          <p:nvPr/>
        </p:nvSpPr>
        <p:spPr>
          <a:xfrm>
            <a:off x="16587816" y="12198407"/>
            <a:ext cx="4573270" cy="5509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288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2"/>
              </a:buClr>
              <a:buFontTx/>
              <a:buNone/>
              <a:defRPr sz="28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indent="-360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CDCE00"/>
              </a:buClr>
            </a:pPr>
            <a:endParaRPr lang="cs-CZ" sz="3200" dirty="0">
              <a:solidFill>
                <a:prstClr val="black"/>
              </a:solidFill>
              <a:latin typeface="Gill Sans MT" panose="020B0502020104020203"/>
            </a:endParaRPr>
          </a:p>
        </p:txBody>
      </p:sp>
      <p:sp>
        <p:nvSpPr>
          <p:cNvPr id="21" name="Podtext 1">
            <a:extLst>
              <a:ext uri="{FF2B5EF4-FFF2-40B4-BE49-F238E27FC236}">
                <a16:creationId xmlns:a16="http://schemas.microsoft.com/office/drawing/2014/main" id="{AEFAB6E4-F1C3-47DA-933A-9F0B5B9AAC50}"/>
              </a:ext>
            </a:extLst>
          </p:cNvPr>
          <p:cNvSpPr txBox="1">
            <a:spLocks/>
          </p:cNvSpPr>
          <p:nvPr/>
        </p:nvSpPr>
        <p:spPr>
          <a:xfrm>
            <a:off x="8033806" y="1361717"/>
            <a:ext cx="11972609" cy="10928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288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2"/>
              </a:buClr>
              <a:buFontTx/>
              <a:buNone/>
              <a:defRPr sz="28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indent="-360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CDCE00"/>
              </a:buClr>
            </a:pPr>
            <a:r>
              <a:rPr lang="cs-CZ" sz="5000" dirty="0" smtClean="0">
                <a:solidFill>
                  <a:schemeClr val="accent1"/>
                </a:solidFill>
                <a:latin typeface="Gill Sans MT" panose="020B0502020104020203"/>
              </a:rPr>
              <a:t>Základní </a:t>
            </a:r>
            <a:r>
              <a:rPr lang="cs-CZ" sz="5000" b="1" cap="all" dirty="0" smtClean="0">
                <a:solidFill>
                  <a:schemeClr val="accent1"/>
                </a:solidFill>
                <a:latin typeface="Gill Sans MT" panose="020B0502020104020203"/>
              </a:rPr>
              <a:t>cíle</a:t>
            </a:r>
            <a:r>
              <a:rPr lang="cs-CZ" sz="5000" dirty="0" smtClean="0">
                <a:solidFill>
                  <a:schemeClr val="accent1"/>
                </a:solidFill>
                <a:latin typeface="Gill Sans MT" panose="020B0502020104020203"/>
              </a:rPr>
              <a:t> stanovené v obou strategiích</a:t>
            </a:r>
            <a:endParaRPr lang="cs-CZ" sz="5000" b="1" dirty="0">
              <a:solidFill>
                <a:schemeClr val="accent1"/>
              </a:solidFill>
              <a:latin typeface="Gill Sans MT" panose="020B0502020104020203"/>
            </a:endParaRPr>
          </a:p>
        </p:txBody>
      </p:sp>
      <p:sp>
        <p:nvSpPr>
          <p:cNvPr id="23" name="Podtext 1">
            <a:extLst>
              <a:ext uri="{FF2B5EF4-FFF2-40B4-BE49-F238E27FC236}">
                <a16:creationId xmlns:a16="http://schemas.microsoft.com/office/drawing/2014/main" id="{2E6E6F2B-63A1-4220-B231-7A4297207D3E}"/>
              </a:ext>
            </a:extLst>
          </p:cNvPr>
          <p:cNvSpPr txBox="1">
            <a:spLocks/>
          </p:cNvSpPr>
          <p:nvPr/>
        </p:nvSpPr>
        <p:spPr>
          <a:xfrm>
            <a:off x="9495511" y="12202177"/>
            <a:ext cx="3831001" cy="102022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288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2"/>
              </a:buClr>
              <a:buFontTx/>
              <a:buNone/>
              <a:defRPr sz="28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indent="-360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CDCE00"/>
              </a:buClr>
            </a:pPr>
            <a:endParaRPr lang="pt-BR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99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ED7E560E-1E04-42E8-A5ED-615379F623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289" y="7369989"/>
            <a:ext cx="6902113" cy="5115682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5726774" y="12485671"/>
            <a:ext cx="48693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dirty="0"/>
              <a:t>posílení boje proti podvodům v potravinářství</a:t>
            </a:r>
          </a:p>
        </p:txBody>
      </p:sp>
      <p:sp>
        <p:nvSpPr>
          <p:cNvPr id="6" name="Podtext 1">
            <a:extLst>
              <a:ext uri="{FF2B5EF4-FFF2-40B4-BE49-F238E27FC236}">
                <a16:creationId xmlns:a16="http://schemas.microsoft.com/office/drawing/2014/main" id="{CC789DF9-013A-4D1D-8547-5AB2B1652273}"/>
              </a:ext>
            </a:extLst>
          </p:cNvPr>
          <p:cNvSpPr txBox="1">
            <a:spLocks/>
          </p:cNvSpPr>
          <p:nvPr/>
        </p:nvSpPr>
        <p:spPr>
          <a:xfrm>
            <a:off x="1023225" y="1361717"/>
            <a:ext cx="7745637" cy="299038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0" tIns="0" rIns="0" bIns="0" rtlCol="0">
            <a:normAutofit/>
          </a:bodyPr>
          <a:lstStyle>
            <a:lvl1pPr marL="0" indent="0" algn="l" defTabSz="18288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2"/>
              </a:buClr>
              <a:buFontTx/>
              <a:buNone/>
              <a:defRPr sz="28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indent="-360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CDCE00"/>
              </a:buClr>
            </a:pPr>
            <a:r>
              <a:rPr lang="cs-CZ" sz="4000" b="1" dirty="0" smtClean="0">
                <a:solidFill>
                  <a:schemeClr val="accent1"/>
                </a:solidFill>
                <a:latin typeface="Gill Sans MT" panose="020B0502020104020203"/>
              </a:rPr>
              <a:t>CÍLE Strategie </a:t>
            </a:r>
            <a:r>
              <a:rPr lang="cs-CZ" sz="4000" b="1" dirty="0">
                <a:solidFill>
                  <a:schemeClr val="accent1"/>
                </a:solidFill>
                <a:latin typeface="Gill Sans MT" panose="020B0502020104020203"/>
              </a:rPr>
              <a:t>„Od zemědělce </a:t>
            </a:r>
            <a:br>
              <a:rPr lang="cs-CZ" sz="4000" b="1" dirty="0">
                <a:solidFill>
                  <a:schemeClr val="accent1"/>
                </a:solidFill>
                <a:latin typeface="Gill Sans MT" panose="020B0502020104020203"/>
              </a:rPr>
            </a:br>
            <a:r>
              <a:rPr lang="cs-CZ" sz="4000" b="1" dirty="0">
                <a:solidFill>
                  <a:schemeClr val="accent1"/>
                </a:solidFill>
                <a:latin typeface="Gill Sans MT" panose="020B0502020104020203"/>
              </a:rPr>
              <a:t>ke spotřebiteli“                             </a:t>
            </a:r>
          </a:p>
        </p:txBody>
      </p:sp>
      <p:sp>
        <p:nvSpPr>
          <p:cNvPr id="7" name="Podtext 1">
            <a:extLst>
              <a:ext uri="{FF2B5EF4-FFF2-40B4-BE49-F238E27FC236}">
                <a16:creationId xmlns:a16="http://schemas.microsoft.com/office/drawing/2014/main" id="{CC789DF9-013A-4D1D-8547-5AB2B1652273}"/>
              </a:ext>
            </a:extLst>
          </p:cNvPr>
          <p:cNvSpPr txBox="1">
            <a:spLocks/>
          </p:cNvSpPr>
          <p:nvPr/>
        </p:nvSpPr>
        <p:spPr>
          <a:xfrm>
            <a:off x="15283742" y="1387003"/>
            <a:ext cx="6915664" cy="299038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0" tIns="0" rIns="0" bIns="0" rtlCol="0">
            <a:normAutofit/>
          </a:bodyPr>
          <a:lstStyle>
            <a:lvl1pPr marL="0" indent="0" algn="l" defTabSz="18288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2"/>
              </a:buClr>
              <a:buFontTx/>
              <a:buNone/>
              <a:defRPr sz="28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indent="-360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CDCE00"/>
              </a:buClr>
            </a:pPr>
            <a:r>
              <a:rPr lang="cs-CZ" sz="4000" b="1" dirty="0" smtClean="0">
                <a:solidFill>
                  <a:schemeClr val="accent1"/>
                </a:solidFill>
                <a:latin typeface="Gill Sans MT" panose="020B0502020104020203"/>
              </a:rPr>
              <a:t>CÍLE Strategie k biodiverzitě</a:t>
            </a:r>
            <a:endParaRPr lang="cs-CZ" sz="4000" b="1" dirty="0">
              <a:solidFill>
                <a:schemeClr val="accent1"/>
              </a:solidFill>
              <a:latin typeface="Gill Sans MT" panose="020B0502020104020203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14569210" y="11380166"/>
            <a:ext cx="443253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CDCE00"/>
              </a:buClr>
            </a:pPr>
            <a:r>
              <a:rPr lang="cs-CZ" sz="3200" dirty="0" smtClean="0">
                <a:solidFill>
                  <a:prstClr val="black"/>
                </a:solidFill>
              </a:rPr>
              <a:t>přeměnit</a:t>
            </a:r>
            <a:r>
              <a:rPr lang="cs-CZ" sz="3200" b="1" dirty="0" smtClean="0">
                <a:solidFill>
                  <a:prstClr val="black"/>
                </a:solidFill>
              </a:rPr>
              <a:t> </a:t>
            </a:r>
            <a:r>
              <a:rPr lang="cs-CZ" sz="3200" dirty="0">
                <a:solidFill>
                  <a:prstClr val="black"/>
                </a:solidFill>
              </a:rPr>
              <a:t>10 % </a:t>
            </a:r>
            <a:r>
              <a:rPr lang="cs-CZ" sz="3200" dirty="0" smtClean="0">
                <a:solidFill>
                  <a:prstClr val="black"/>
                </a:solidFill>
              </a:rPr>
              <a:t>plochy zemědělské půdy </a:t>
            </a:r>
            <a:r>
              <a:rPr lang="cs-CZ" sz="3200" dirty="0">
                <a:solidFill>
                  <a:prstClr val="black"/>
                </a:solidFill>
              </a:rPr>
              <a:t>na území s vysokou biologickou rozmanitostí</a:t>
            </a:r>
          </a:p>
        </p:txBody>
      </p:sp>
      <p:sp>
        <p:nvSpPr>
          <p:cNvPr id="9" name="Obdélník 8"/>
          <p:cNvSpPr/>
          <p:nvPr/>
        </p:nvSpPr>
        <p:spPr>
          <a:xfrm>
            <a:off x="4309535" y="6355458"/>
            <a:ext cx="47634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4800"/>
              </a:spcAft>
              <a:buClr>
                <a:schemeClr val="accent2"/>
              </a:buClr>
              <a:buSzPct val="150000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odpora nízkouhlíkové zemědělství </a:t>
            </a:r>
            <a:endParaRPr 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2221689" y="8082982"/>
            <a:ext cx="56957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4800"/>
              </a:spcAft>
              <a:buClr>
                <a:schemeClr val="accent2"/>
              </a:buClr>
              <a:buSzPct val="150000"/>
            </a:pPr>
            <a:r>
              <a:rPr lang="cs-C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zavedení 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harmonizované povinné označování nutričních </a:t>
            </a:r>
            <a:r>
              <a:rPr lang="cs-C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údajů</a:t>
            </a:r>
            <a:endParaRPr 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4309535" y="10302948"/>
            <a:ext cx="48025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4800"/>
              </a:spcAft>
              <a:buClr>
                <a:schemeClr val="accent2"/>
              </a:buClr>
              <a:buSzPct val="150000"/>
            </a:pPr>
            <a:r>
              <a:rPr lang="cs-C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snížení objemu potravinového odpadu </a:t>
            </a:r>
            <a:endParaRPr 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7106575" y="14475936"/>
            <a:ext cx="47634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4800"/>
              </a:spcAft>
              <a:buClr>
                <a:schemeClr val="accent2"/>
              </a:buClr>
              <a:buSzPct val="150000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cs-C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ozvoj výzkumu a inovací</a:t>
            </a:r>
            <a:endParaRPr 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7106575" y="4434271"/>
            <a:ext cx="47634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4800"/>
              </a:spcAft>
              <a:buClr>
                <a:schemeClr val="accent2"/>
              </a:buClr>
              <a:buSzPct val="150000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cs-C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ůraz na udržitelnost v obchodních dohodách </a:t>
            </a:r>
            <a:endParaRPr 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16163459" y="9099892"/>
            <a:ext cx="4763484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4800"/>
              </a:spcAft>
              <a:buClr>
                <a:schemeClr val="accent2"/>
              </a:buClr>
              <a:buSzPct val="150000"/>
            </a:pPr>
            <a:r>
              <a:rPr lang="pl-P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navrácení </a:t>
            </a:r>
            <a:r>
              <a:rPr lang="pl-PL" sz="3200" dirty="0">
                <a:latin typeface="Arial" panose="020B0604020202020204" pitchFamily="34" charset="0"/>
                <a:cs typeface="Arial" panose="020B0604020202020204" pitchFamily="34" charset="0"/>
              </a:rPr>
              <a:t>opylovačů na zemědělskou půdu </a:t>
            </a:r>
          </a:p>
          <a:p>
            <a:pPr>
              <a:spcBef>
                <a:spcPts val="0"/>
              </a:spcBef>
              <a:spcAft>
                <a:spcPts val="4800"/>
              </a:spcAft>
              <a:buClr>
                <a:schemeClr val="accent2"/>
              </a:buClr>
              <a:buSzPct val="150000"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16055834" y="6925303"/>
            <a:ext cx="72048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4800"/>
              </a:spcAft>
              <a:buClr>
                <a:schemeClr val="accent2"/>
              </a:buClr>
              <a:buSzPct val="150000"/>
            </a:pPr>
            <a:r>
              <a:rPr lang="pl-PL" sz="3200" dirty="0">
                <a:latin typeface="Arial" panose="020B0604020202020204" pitchFamily="34" charset="0"/>
                <a:cs typeface="Arial" panose="020B0604020202020204" pitchFamily="34" charset="0"/>
              </a:rPr>
              <a:t>30 % evropských území a moří přeměnit na řízené chráněné oblasti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14890995" y="5089268"/>
            <a:ext cx="7308411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4800"/>
              </a:spcAft>
              <a:buClr>
                <a:schemeClr val="accent2"/>
              </a:buClr>
              <a:buSzPct val="150000"/>
            </a:pPr>
            <a:r>
              <a:rPr lang="pl-P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obnova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3200" dirty="0">
                <a:latin typeface="Arial" panose="020B0604020202020204" pitchFamily="34" charset="0"/>
                <a:cs typeface="Arial" panose="020B0604020202020204" pitchFamily="34" charset="0"/>
              </a:rPr>
              <a:t>poškozených ekosystémů a řek</a:t>
            </a:r>
          </a:p>
          <a:p>
            <a:pPr>
              <a:spcBef>
                <a:spcPts val="0"/>
              </a:spcBef>
              <a:spcAft>
                <a:spcPts val="4800"/>
              </a:spcAft>
              <a:buClr>
                <a:schemeClr val="accent2"/>
              </a:buClr>
              <a:buSzPct val="150000"/>
            </a:pP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957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7743781" y="1617493"/>
            <a:ext cx="15139661" cy="2640229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rgbClr val="856351"/>
                </a:solidFill>
              </a:rPr>
              <a:t>Aktuální stav vyjednávání budoucí SZP</a:t>
            </a:r>
            <a:endParaRPr lang="cs-CZ" dirty="0"/>
          </a:p>
        </p:txBody>
      </p:sp>
      <p:pic>
        <p:nvPicPr>
          <p:cNvPr id="4" name="Zástupný symbol pro obrázek 3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34" r="37934"/>
          <a:stretch>
            <a:fillRect/>
          </a:stretch>
        </p:blipFill>
        <p:spPr>
          <a:xfrm>
            <a:off x="487363" y="1617493"/>
            <a:ext cx="5467350" cy="15927557"/>
          </a:xfrm>
        </p:spPr>
      </p:pic>
      <p:sp>
        <p:nvSpPr>
          <p:cNvPr id="18" name="Zástupný symbol pro text 17"/>
          <p:cNvSpPr>
            <a:spLocks noGrp="1"/>
          </p:cNvSpPr>
          <p:nvPr>
            <p:ph type="body" sz="quarter" idx="14"/>
          </p:nvPr>
        </p:nvSpPr>
        <p:spPr>
          <a:xfrm>
            <a:off x="7392084" y="3141785"/>
            <a:ext cx="16077516" cy="14138030"/>
          </a:xfrm>
        </p:spPr>
        <p:txBody>
          <a:bodyPr>
            <a:normAutofit fontScale="92500" lnSpcReduction="20000"/>
          </a:bodyPr>
          <a:lstStyle/>
          <a:p>
            <a:pPr marL="864043" indent="-864043" algn="just">
              <a:spcAft>
                <a:spcPts val="4800"/>
              </a:spcAft>
              <a:buSzPct val="150000"/>
              <a:buBlip>
                <a:blip r:embed="rId4"/>
              </a:buBlip>
            </a:pPr>
            <a:r>
              <a:rPr lang="cs-CZ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V důsledku </a:t>
            </a:r>
            <a:r>
              <a:rPr lang="cs-CZ" sz="4800" dirty="0">
                <a:latin typeface="Arial" panose="020B0604020202020204" pitchFamily="34" charset="0"/>
                <a:cs typeface="Arial" panose="020B0604020202020204" pitchFamily="34" charset="0"/>
              </a:rPr>
              <a:t>pandemie </a:t>
            </a:r>
            <a:r>
              <a:rPr lang="cs-CZ" sz="4800" dirty="0" err="1">
                <a:latin typeface="Arial" panose="020B0604020202020204" pitchFamily="34" charset="0"/>
                <a:cs typeface="Arial" panose="020B0604020202020204" pitchFamily="34" charset="0"/>
              </a:rPr>
              <a:t>koronaviru</a:t>
            </a:r>
            <a:r>
              <a:rPr lang="cs-CZ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došlo k </a:t>
            </a:r>
            <a:r>
              <a:rPr lang="cs-CZ" sz="4800" dirty="0">
                <a:latin typeface="Arial" panose="020B0604020202020204" pitchFamily="34" charset="0"/>
                <a:cs typeface="Arial" panose="020B0604020202020204" pitchFamily="34" charset="0"/>
              </a:rPr>
              <a:t>zásadnímu zpoždění v probíhajících jednáních o nové podobě SZP </a:t>
            </a:r>
          </a:p>
          <a:p>
            <a:pPr marL="864043" indent="-864043" algn="just">
              <a:spcAft>
                <a:spcPts val="4800"/>
              </a:spcAft>
              <a:buSzPct val="150000"/>
              <a:buBlip>
                <a:blip r:embed="rId4"/>
              </a:buBlip>
            </a:pPr>
            <a:r>
              <a:rPr lang="cs-CZ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HR PRES předloží dnes na videokonferenčním jednání ministrů zemědělství Zprávu </a:t>
            </a:r>
            <a:r>
              <a:rPr lang="cs-CZ" sz="4800" dirty="0">
                <a:latin typeface="Arial" panose="020B0604020202020204" pitchFamily="34" charset="0"/>
                <a:cs typeface="Arial" panose="020B0604020202020204" pitchFamily="34" charset="0"/>
              </a:rPr>
              <a:t>o pokroku </a:t>
            </a:r>
            <a:r>
              <a:rPr lang="cs-CZ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spolu s revidovaným legislativním balíčkem k budoucí SZP</a:t>
            </a:r>
          </a:p>
          <a:p>
            <a:pPr marL="864043" indent="-864043" algn="just">
              <a:spcAft>
                <a:spcPts val="4800"/>
              </a:spcAft>
              <a:buSzPct val="150000"/>
              <a:buBlip>
                <a:blip r:embed="rId4"/>
              </a:buBlip>
            </a:pPr>
            <a:r>
              <a:rPr lang="cs-CZ" sz="4800" dirty="0">
                <a:latin typeface="Arial" panose="020B0604020202020204" pitchFamily="34" charset="0"/>
                <a:cs typeface="Arial" panose="020B0604020202020204" pitchFamily="34" charset="0"/>
              </a:rPr>
              <a:t>Nyní je </a:t>
            </a:r>
            <a:r>
              <a:rPr lang="cs-CZ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priorita </a:t>
            </a:r>
            <a:r>
              <a:rPr lang="cs-CZ" sz="4800" dirty="0">
                <a:latin typeface="Arial" panose="020B0604020202020204" pitchFamily="34" charset="0"/>
                <a:cs typeface="Arial" panose="020B0604020202020204" pitchFamily="34" charset="0"/>
              </a:rPr>
              <a:t>dosažení dohody nad nařízením k přechodnému </a:t>
            </a:r>
            <a:r>
              <a:rPr lang="cs-CZ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období</a:t>
            </a:r>
          </a:p>
          <a:p>
            <a:pPr marL="1584043" lvl="1" indent="-864043" algn="just">
              <a:spcAft>
                <a:spcPts val="4800"/>
              </a:spcAft>
              <a:buSzPct val="150000"/>
              <a:buBlip>
                <a:blip r:embed="rId4"/>
              </a:buBlip>
            </a:pPr>
            <a:r>
              <a:rPr lang="cs-CZ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Nadále v této věci probíhá intenzivní interinstitucionální vyjednávání</a:t>
            </a:r>
          </a:p>
          <a:p>
            <a:pPr marL="1584043" lvl="1" indent="-864043" algn="just">
              <a:spcAft>
                <a:spcPts val="4800"/>
              </a:spcAft>
              <a:buSzPct val="150000"/>
              <a:buBlip>
                <a:blip r:embed="rId4"/>
              </a:buBlip>
            </a:pPr>
            <a:r>
              <a:rPr lang="cs-CZ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Další jednání mezi Radou a EP je plánováno na 30. 6.</a:t>
            </a:r>
          </a:p>
          <a:p>
            <a:pPr marL="864043" indent="-864043" algn="just">
              <a:spcAft>
                <a:spcPts val="4800"/>
              </a:spcAft>
              <a:buSzPct val="150000"/>
              <a:buBlip>
                <a:blip r:embed="rId4"/>
              </a:buBlip>
            </a:pPr>
            <a:r>
              <a:rPr lang="cs-CZ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Stále </a:t>
            </a:r>
            <a:r>
              <a:rPr lang="cs-CZ" sz="4800" dirty="0">
                <a:latin typeface="Arial" panose="020B0604020202020204" pitchFamily="34" charset="0"/>
                <a:cs typeface="Arial" panose="020B0604020202020204" pitchFamily="34" charset="0"/>
              </a:rPr>
              <a:t>nedošlo k dosažení dohody nad konečnou podobou budoucího </a:t>
            </a:r>
            <a:r>
              <a:rPr lang="cs-CZ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VFR</a:t>
            </a:r>
          </a:p>
          <a:p>
            <a:pPr marL="1584043" lvl="1" indent="-864043" algn="just">
              <a:spcAft>
                <a:spcPts val="4800"/>
              </a:spcAft>
              <a:buSzPct val="150000"/>
              <a:buBlip>
                <a:blip r:embed="rId4"/>
              </a:buBlip>
            </a:pPr>
            <a:r>
              <a:rPr lang="cs-CZ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Revidovaný text předložila Komise dne 27. 5.</a:t>
            </a:r>
          </a:p>
          <a:p>
            <a:pPr marL="1584043" lvl="1" indent="-864043" algn="just">
              <a:spcAft>
                <a:spcPts val="4800"/>
              </a:spcAft>
              <a:buSzPct val="150000"/>
              <a:buBlip>
                <a:blip r:embed="rId4"/>
              </a:buBlip>
            </a:pPr>
            <a:r>
              <a:rPr lang="cs-CZ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Lídři ČS se budou této otázce věnovat na jednání Evropské rady 17. a 18. 7.</a:t>
            </a:r>
          </a:p>
          <a:p>
            <a:pPr marL="864043" indent="-864043" algn="just">
              <a:spcAft>
                <a:spcPts val="4800"/>
              </a:spcAft>
              <a:buSzPct val="150000"/>
              <a:buBlip>
                <a:blip r:embed="rId4"/>
              </a:buBlip>
            </a:pPr>
            <a:r>
              <a:rPr lang="cs-CZ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Další jednání bude probíhat za německého předsednictví</a:t>
            </a:r>
            <a:endParaRPr lang="cs-CZ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8176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C834CC4B-C26A-46F7-A778-80EB991F25F0}"/>
              </a:ext>
            </a:extLst>
          </p:cNvPr>
          <p:cNvSpPr txBox="1">
            <a:spLocks/>
          </p:cNvSpPr>
          <p:nvPr/>
        </p:nvSpPr>
        <p:spPr>
          <a:xfrm>
            <a:off x="4103075" y="2625562"/>
            <a:ext cx="16576431" cy="1980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243852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Víceletý finanční rámec pro roky 2021 - 2027</a:t>
            </a:r>
            <a:endParaRPr lang="cs-CZ" dirty="0"/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9411584"/>
              </p:ext>
            </p:extLst>
          </p:nvPr>
        </p:nvGraphicFramePr>
        <p:xfrm>
          <a:off x="2438398" y="5298832"/>
          <a:ext cx="19905786" cy="78833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77359">
                  <a:extLst>
                    <a:ext uri="{9D8B030D-6E8A-4147-A177-3AD203B41FA5}">
                      <a16:colId xmlns:a16="http://schemas.microsoft.com/office/drawing/2014/main" val="280775362"/>
                    </a:ext>
                  </a:extLst>
                </a:gridCol>
                <a:gridCol w="3538757">
                  <a:extLst>
                    <a:ext uri="{9D8B030D-6E8A-4147-A177-3AD203B41FA5}">
                      <a16:colId xmlns:a16="http://schemas.microsoft.com/office/drawing/2014/main" val="579387754"/>
                    </a:ext>
                  </a:extLst>
                </a:gridCol>
                <a:gridCol w="3136775">
                  <a:extLst>
                    <a:ext uri="{9D8B030D-6E8A-4147-A177-3AD203B41FA5}">
                      <a16:colId xmlns:a16="http://schemas.microsoft.com/office/drawing/2014/main" val="2295290520"/>
                    </a:ext>
                  </a:extLst>
                </a:gridCol>
                <a:gridCol w="3426730">
                  <a:extLst>
                    <a:ext uri="{9D8B030D-6E8A-4147-A177-3AD203B41FA5}">
                      <a16:colId xmlns:a16="http://schemas.microsoft.com/office/drawing/2014/main" val="1926879453"/>
                    </a:ext>
                  </a:extLst>
                </a:gridCol>
                <a:gridCol w="3112616">
                  <a:extLst>
                    <a:ext uri="{9D8B030D-6E8A-4147-A177-3AD203B41FA5}">
                      <a16:colId xmlns:a16="http://schemas.microsoft.com/office/drawing/2014/main" val="3632620230"/>
                    </a:ext>
                  </a:extLst>
                </a:gridCol>
                <a:gridCol w="3413549">
                  <a:extLst>
                    <a:ext uri="{9D8B030D-6E8A-4147-A177-3AD203B41FA5}">
                      <a16:colId xmlns:a16="http://schemas.microsoft.com/office/drawing/2014/main" val="311392152"/>
                    </a:ext>
                  </a:extLst>
                </a:gridCol>
              </a:tblGrid>
              <a:tr h="368104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4000" dirty="0">
                          <a:effectLst/>
                        </a:rPr>
                        <a:t>V milionech EUR v cenách za rok 2018</a:t>
                      </a:r>
                      <a:endParaRPr lang="cs-CZ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4000">
                          <a:effectLst/>
                        </a:rPr>
                        <a:t>Alokace pro současné období 2014-2020 pro EU 27</a:t>
                      </a:r>
                      <a:endParaRPr lang="cs-CZ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4000" dirty="0">
                          <a:effectLst/>
                        </a:rPr>
                        <a:t>Návrh EK 2018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4000" dirty="0">
                          <a:effectLst/>
                        </a:rPr>
                        <a:t> </a:t>
                      </a:r>
                      <a:endParaRPr lang="cs-CZ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4000">
                          <a:effectLst/>
                        </a:rPr>
                        <a:t>Upravený návrh EK vč. Next Generation EU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4000">
                          <a:effectLst/>
                        </a:rPr>
                        <a:t> </a:t>
                      </a:r>
                      <a:endParaRPr lang="cs-CZ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4000">
                          <a:effectLst/>
                        </a:rPr>
                        <a:t>Srovnání současné alokace s novým návrhem EK</a:t>
                      </a:r>
                      <a:endParaRPr lang="cs-CZ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4000">
                          <a:effectLst/>
                        </a:rPr>
                        <a:t>Srovnání původního návrhu EK s novým návrhem EK</a:t>
                      </a:r>
                      <a:endParaRPr lang="cs-CZ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68349917"/>
                  </a:ext>
                </a:extLst>
              </a:tr>
              <a:tr h="129782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4000">
                          <a:effectLst/>
                        </a:rPr>
                        <a:t>EZZF</a:t>
                      </a:r>
                      <a:endParaRPr lang="cs-CZ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4000">
                          <a:effectLst/>
                        </a:rPr>
                        <a:t>286 143</a:t>
                      </a:r>
                      <a:endParaRPr lang="cs-CZ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4000">
                          <a:effectLst/>
                        </a:rPr>
                        <a:t>254 247</a:t>
                      </a:r>
                      <a:endParaRPr lang="cs-CZ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4000">
                          <a:effectLst/>
                        </a:rPr>
                        <a:t>258 251</a:t>
                      </a:r>
                      <a:endParaRPr lang="cs-CZ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4000">
                          <a:effectLst/>
                        </a:rPr>
                        <a:t>- 27 892</a:t>
                      </a:r>
                      <a:endParaRPr lang="cs-CZ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4000">
                          <a:effectLst/>
                        </a:rPr>
                        <a:t>+ 4 004</a:t>
                      </a:r>
                      <a:endParaRPr lang="cs-CZ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60732354"/>
                  </a:ext>
                </a:extLst>
              </a:tr>
              <a:tr h="129782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4000">
                          <a:effectLst/>
                        </a:rPr>
                        <a:t>EZFRV</a:t>
                      </a:r>
                      <a:endParaRPr lang="cs-CZ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4000">
                          <a:effectLst/>
                        </a:rPr>
                        <a:t>96 712</a:t>
                      </a:r>
                      <a:endParaRPr lang="cs-CZ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4000">
                          <a:effectLst/>
                        </a:rPr>
                        <a:t>70 037</a:t>
                      </a:r>
                      <a:endParaRPr lang="cs-CZ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4000">
                          <a:effectLst/>
                        </a:rPr>
                        <a:t>90 013</a:t>
                      </a:r>
                      <a:endParaRPr lang="cs-CZ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4000">
                          <a:effectLst/>
                        </a:rPr>
                        <a:t>- 6 699</a:t>
                      </a:r>
                      <a:endParaRPr lang="cs-CZ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4000">
                          <a:effectLst/>
                        </a:rPr>
                        <a:t>+ 19 976</a:t>
                      </a:r>
                      <a:endParaRPr lang="cs-CZ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20062581"/>
                  </a:ext>
                </a:extLst>
              </a:tr>
              <a:tr h="129782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4000">
                          <a:effectLst/>
                        </a:rPr>
                        <a:t>SZP</a:t>
                      </a:r>
                      <a:endParaRPr lang="cs-CZ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4000">
                          <a:effectLst/>
                        </a:rPr>
                        <a:t>382 855</a:t>
                      </a:r>
                      <a:endParaRPr lang="cs-CZ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4000">
                          <a:effectLst/>
                        </a:rPr>
                        <a:t>324 284</a:t>
                      </a:r>
                      <a:endParaRPr lang="cs-CZ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4000">
                          <a:effectLst/>
                        </a:rPr>
                        <a:t>348 264</a:t>
                      </a:r>
                      <a:endParaRPr lang="cs-CZ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4000">
                          <a:effectLst/>
                        </a:rPr>
                        <a:t>- 34 591</a:t>
                      </a:r>
                      <a:endParaRPr lang="cs-CZ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4000" dirty="0">
                          <a:effectLst/>
                        </a:rPr>
                        <a:t>+ 23 980</a:t>
                      </a:r>
                      <a:endParaRPr lang="cs-CZ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349049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841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Ze - Zemědělství - 4:3">
  <a:themeElements>
    <a:clrScheme name="MZe - Zemědělství">
      <a:dk1>
        <a:sysClr val="windowText" lastClr="000000"/>
      </a:dk1>
      <a:lt1>
        <a:sysClr val="window" lastClr="FFFFFF"/>
      </a:lt1>
      <a:dk2>
        <a:srgbClr val="1D1D1B"/>
      </a:dk2>
      <a:lt2>
        <a:srgbClr val="C6C6C6"/>
      </a:lt2>
      <a:accent1>
        <a:srgbClr val="804900"/>
      </a:accent1>
      <a:accent2>
        <a:srgbClr val="CDCE00"/>
      </a:accent2>
      <a:accent3>
        <a:srgbClr val="80733D"/>
      </a:accent3>
      <a:accent4>
        <a:srgbClr val="005C2B"/>
      </a:accent4>
      <a:accent5>
        <a:srgbClr val="F49712"/>
      </a:accent5>
      <a:accent6>
        <a:srgbClr val="29B4E9"/>
      </a:accent6>
      <a:hlink>
        <a:srgbClr val="804900"/>
      </a:hlink>
      <a:folHlink>
        <a:srgbClr val="804900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ZE_Prez_Zemedelstvi_4x3.potx" id="{84037A3B-CF63-455A-A1F8-81847836C013}" vid="{FD051490-395A-4B87-96EB-1699276F5012}"/>
    </a:ext>
  </a:extLst>
</a:theme>
</file>

<file path=ppt/theme/theme2.xml><?xml version="1.0" encoding="utf-8"?>
<a:theme xmlns:a="http://schemas.openxmlformats.org/drawingml/2006/main" name="MZe - Krajina a půda - 16:9">
  <a:themeElements>
    <a:clrScheme name="MZe - Krajina a půda">
      <a:dk1>
        <a:sysClr val="windowText" lastClr="000000"/>
      </a:dk1>
      <a:lt1>
        <a:sysClr val="window" lastClr="FFFFFF"/>
      </a:lt1>
      <a:dk2>
        <a:srgbClr val="1D1D1B"/>
      </a:dk2>
      <a:lt2>
        <a:srgbClr val="C6C6C6"/>
      </a:lt2>
      <a:accent1>
        <a:srgbClr val="856351"/>
      </a:accent1>
      <a:accent2>
        <a:srgbClr val="CDCE00"/>
      </a:accent2>
      <a:accent3>
        <a:srgbClr val="005C2B"/>
      </a:accent3>
      <a:accent4>
        <a:srgbClr val="98D0BF"/>
      </a:accent4>
      <a:accent5>
        <a:srgbClr val="608397"/>
      </a:accent5>
      <a:accent6>
        <a:srgbClr val="F49712"/>
      </a:accent6>
      <a:hlink>
        <a:srgbClr val="005C2B"/>
      </a:hlink>
      <a:folHlink>
        <a:srgbClr val="005C2B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ZE_Prez_KrajinaPuda_16x9.potx" id="{DD48072E-FFB1-4111-AB9C-B481BCF4D25D}" vid="{D680B404-17A5-4130-B31E-5DA0FFDBE08F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MZE_Prez_Zemedelstvi_4x3</Template>
  <TotalTime>0</TotalTime>
  <Words>1055</Words>
  <Application>Microsoft Office PowerPoint</Application>
  <PresentationFormat>Vlastní</PresentationFormat>
  <Paragraphs>126</Paragraphs>
  <Slides>10</Slides>
  <Notes>9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10</vt:i4>
      </vt:variant>
    </vt:vector>
  </HeadingPairs>
  <TitlesOfParts>
    <vt:vector size="16" baseType="lpstr">
      <vt:lpstr>Arial</vt:lpstr>
      <vt:lpstr>Calibri</vt:lpstr>
      <vt:lpstr>Gill Sans MT</vt:lpstr>
      <vt:lpstr>Times New Roman</vt:lpstr>
      <vt:lpstr>MZe - Zemědělství - 4:3</vt:lpstr>
      <vt:lpstr>MZe - Krajina a půda - 16:9</vt:lpstr>
      <vt:lpstr>Zelená dohoda pro Evropu   strategie k F2F a Biodiverzitě</vt:lpstr>
      <vt:lpstr>Prezentace aplikace PowerPoint</vt:lpstr>
      <vt:lpstr>ZELENÁ DOHODA PRO EVROPU </vt:lpstr>
      <vt:lpstr>Strategie „Od zemědělce ke spotřebiteli“ základní prvky</vt:lpstr>
      <vt:lpstr>Strategie k biodiverzitě – základní prvky</vt:lpstr>
      <vt:lpstr>Prezentace aplikace PowerPoint</vt:lpstr>
      <vt:lpstr>Prezentace aplikace PowerPoint</vt:lpstr>
      <vt:lpstr>Aktuální stav vyjednávání budoucí SZP</vt:lpstr>
      <vt:lpstr>Prezentace aplikace PowerPoint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2020-06-10T14:28:06Z</dcterms:created>
  <dcterms:modified xsi:type="dcterms:W3CDTF">2020-06-26T11:43:07Z</dcterms:modified>
</cp:coreProperties>
</file>