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9" r:id="rId1"/>
  </p:sldMasterIdLst>
  <p:notesMasterIdLst>
    <p:notesMasterId r:id="rId6"/>
  </p:notesMasterIdLst>
  <p:handoutMasterIdLst>
    <p:handoutMasterId r:id="rId7"/>
  </p:handoutMasterIdLst>
  <p:sldIdLst>
    <p:sldId id="289" r:id="rId2"/>
    <p:sldId id="305" r:id="rId3"/>
    <p:sldId id="307" r:id="rId4"/>
    <p:sldId id="308" r:id="rId5"/>
  </p:sldIdLst>
  <p:sldSz cx="9144000" cy="6858000" type="screen4x3"/>
  <p:notesSz cx="9926638" cy="6797675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FF3300"/>
    <a:srgbClr val="008000"/>
    <a:srgbClr val="FF9933"/>
    <a:srgbClr val="33CC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080" y="-7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80" d="100"/>
          <a:sy n="80" d="100"/>
        </p:scale>
        <p:origin x="-2076" y="-72"/>
      </p:cViewPr>
      <p:guideLst>
        <p:guide orient="horz" pos="2141"/>
        <p:guide pos="3125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8897612" cy="3402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704" tIns="45853" rIns="91704" bIns="45853" numCol="1" anchor="t" anchorCtr="0" compatLnSpc="1">
            <a:prstTxWarp prst="textNoShape">
              <a:avLst/>
            </a:prstTxWarp>
          </a:bodyPr>
          <a:lstStyle>
            <a:lvl1pPr defTabSz="917480">
              <a:defRPr sz="1300" dirty="0" smtClean="0">
                <a:latin typeface="Garamond" pitchFamily="18" charset="0"/>
              </a:defRPr>
            </a:lvl1pPr>
          </a:lstStyle>
          <a:p>
            <a:pPr>
              <a:defRPr/>
            </a:pPr>
            <a:r>
              <a:rPr lang="cs-CZ" smtClean="0"/>
              <a:t>13. zasedání MV PRV 21. 11. 2012 - bod 1) Úvod</a:t>
            </a:r>
            <a:endParaRPr lang="cs-CZ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456326"/>
            <a:ext cx="4302882" cy="34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704" tIns="45853" rIns="91704" bIns="45853" numCol="1" anchor="b" anchorCtr="0" compatLnSpc="1">
            <a:prstTxWarp prst="textNoShape">
              <a:avLst/>
            </a:prstTxWarp>
          </a:bodyPr>
          <a:lstStyle>
            <a:lvl1pPr defTabSz="91748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621396" y="6456326"/>
            <a:ext cx="4302881" cy="34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704" tIns="45853" rIns="91704" bIns="45853" numCol="1" anchor="b" anchorCtr="0" compatLnSpc="1">
            <a:prstTxWarp prst="textNoShape">
              <a:avLst/>
            </a:prstTxWarp>
          </a:bodyPr>
          <a:lstStyle>
            <a:lvl1pPr algn="r" defTabSz="917480">
              <a:defRPr sz="1200">
                <a:latin typeface="Arial" charset="0"/>
              </a:defRPr>
            </a:lvl1pPr>
          </a:lstStyle>
          <a:p>
            <a:pPr>
              <a:defRPr/>
            </a:pPr>
            <a:fld id="{A6A1E2B3-1B80-4148-8E6F-537119F92C1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4302882" cy="3402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704" tIns="45853" rIns="91704" bIns="45853" numCol="1" anchor="t" anchorCtr="0" compatLnSpc="1">
            <a:prstTxWarp prst="textNoShape">
              <a:avLst/>
            </a:prstTxWarp>
          </a:bodyPr>
          <a:lstStyle>
            <a:lvl1pPr defTabSz="917480">
              <a:defRPr sz="1200">
                <a:latin typeface="Arial" charset="0"/>
              </a:defRPr>
            </a:lvl1pPr>
          </a:lstStyle>
          <a:p>
            <a:pPr>
              <a:defRPr/>
            </a:pPr>
            <a:r>
              <a:rPr lang="cs-CZ" smtClean="0"/>
              <a:t>13. zasedání MV PRV 21. 11. 2012 - bod 1) Úvod</a:t>
            </a:r>
            <a:endParaRPr lang="cs-CZ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621396" y="1"/>
            <a:ext cx="4302881" cy="3402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704" tIns="45853" rIns="91704" bIns="45853" numCol="1" anchor="t" anchorCtr="0" compatLnSpc="1">
            <a:prstTxWarp prst="textNoShape">
              <a:avLst/>
            </a:prstTxWarp>
          </a:bodyPr>
          <a:lstStyle>
            <a:lvl1pPr algn="r" defTabSz="91748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12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263900" y="509588"/>
            <a:ext cx="3398838" cy="25495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92428" y="3228707"/>
            <a:ext cx="7941784" cy="30591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704" tIns="45853" rIns="91704" bIns="4585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noProof="0" smtClean="0"/>
              <a:t>Klepnutím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456326"/>
            <a:ext cx="4302882" cy="34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704" tIns="45853" rIns="91704" bIns="45853" numCol="1" anchor="b" anchorCtr="0" compatLnSpc="1">
            <a:prstTxWarp prst="textNoShape">
              <a:avLst/>
            </a:prstTxWarp>
          </a:bodyPr>
          <a:lstStyle>
            <a:lvl1pPr defTabSz="91748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21396" y="6456326"/>
            <a:ext cx="4302881" cy="34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704" tIns="45853" rIns="91704" bIns="45853" numCol="1" anchor="b" anchorCtr="0" compatLnSpc="1">
            <a:prstTxWarp prst="textNoShape">
              <a:avLst/>
            </a:prstTxWarp>
          </a:bodyPr>
          <a:lstStyle>
            <a:lvl1pPr algn="r" defTabSz="917480">
              <a:defRPr sz="1200">
                <a:latin typeface="Arial" charset="0"/>
              </a:defRPr>
            </a:lvl1pPr>
          </a:lstStyle>
          <a:p>
            <a:pPr>
              <a:defRPr/>
            </a:pPr>
            <a:fld id="{67AD2B7D-BDA8-4BE8-AA20-5951BFEDB97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291" name="Zástupný symbol pro poznámky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cs-CZ" smtClean="0"/>
          </a:p>
        </p:txBody>
      </p:sp>
      <p:sp>
        <p:nvSpPr>
          <p:cNvPr id="12292" name="Zástupný symbol pro číslo snímku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DA125CE-22FB-4E6C-9074-4C5123CFC2F1}" type="slidenum">
              <a:rPr lang="cs-CZ" smtClean="0"/>
              <a:pPr/>
              <a:t>1</a:t>
            </a:fld>
            <a:endParaRPr lang="cs-CZ" smtClean="0"/>
          </a:p>
        </p:txBody>
      </p:sp>
      <p:sp>
        <p:nvSpPr>
          <p:cNvPr id="5" name="Zástupný symbol pro záhlaví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13. zasedání MV PRV 21. 11. 2012 - bod 1) Úvod</a:t>
            </a:r>
            <a:endParaRPr lang="cs-CZ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7AD2B7D-BDA8-4BE8-AA20-5951BFEDB97E}" type="slidenum">
              <a:rPr lang="cs-CZ" smtClean="0"/>
              <a:pPr>
                <a:defRPr/>
              </a:pPr>
              <a:t>2</a:t>
            </a:fld>
            <a:endParaRPr lang="cs-CZ"/>
          </a:p>
        </p:txBody>
      </p:sp>
      <p:sp>
        <p:nvSpPr>
          <p:cNvPr id="5" name="Zástupný symbol pro záhlaví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13. zasedání MV PRV 21. 11. 2012 - bod 1) Úvod</a:t>
            </a:r>
            <a:endParaRPr lang="cs-CZ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7AD2B7D-BDA8-4BE8-AA20-5951BFEDB97E}" type="slidenum">
              <a:rPr lang="cs-CZ" smtClean="0"/>
              <a:pPr>
                <a:defRPr/>
              </a:pPr>
              <a:t>3</a:t>
            </a:fld>
            <a:endParaRPr lang="cs-CZ"/>
          </a:p>
        </p:txBody>
      </p:sp>
      <p:sp>
        <p:nvSpPr>
          <p:cNvPr id="5" name="Zástupný symbol pro záhlaví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13. zasedání MV PRV 21. 11. 2012 - bod 1) Úvod</a:t>
            </a:r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228600" y="2889250"/>
            <a:ext cx="8610600" cy="201613"/>
            <a:chOff x="144" y="1680"/>
            <a:chExt cx="5424" cy="144"/>
          </a:xfrm>
        </p:grpSpPr>
        <p:sp>
          <p:nvSpPr>
            <p:cNvPr id="5" name="Rectangle 8"/>
            <p:cNvSpPr>
              <a:spLocks noChangeArrowheads="1"/>
            </p:cNvSpPr>
            <p:nvPr userDrawn="1"/>
          </p:nvSpPr>
          <p:spPr bwMode="auto">
            <a:xfrm>
              <a:off x="144" y="1680"/>
              <a:ext cx="1808" cy="144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6" name="Rectangle 9"/>
            <p:cNvSpPr>
              <a:spLocks noChangeArrowheads="1"/>
            </p:cNvSpPr>
            <p:nvPr userDrawn="1"/>
          </p:nvSpPr>
          <p:spPr bwMode="auto">
            <a:xfrm>
              <a:off x="1952" y="1680"/>
              <a:ext cx="1808" cy="144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7" name="Rectangle 10"/>
            <p:cNvSpPr>
              <a:spLocks noChangeArrowheads="1"/>
            </p:cNvSpPr>
            <p:nvPr userDrawn="1"/>
          </p:nvSpPr>
          <p:spPr bwMode="auto">
            <a:xfrm>
              <a:off x="3760" y="1680"/>
              <a:ext cx="1808" cy="144"/>
            </a:xfrm>
            <a:prstGeom prst="rect">
              <a:avLst/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/>
            </a:p>
          </p:txBody>
        </p:sp>
      </p:grpSp>
      <p:sp>
        <p:nvSpPr>
          <p:cNvPr id="4403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685800"/>
            <a:ext cx="7772400" cy="2127250"/>
          </a:xfrm>
        </p:spPr>
        <p:txBody>
          <a:bodyPr/>
          <a:lstStyle>
            <a:lvl1pPr algn="ctr">
              <a:defRPr sz="5800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270250"/>
            <a:ext cx="6400800" cy="22098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000"/>
            </a:lvl1pPr>
          </a:lstStyle>
          <a:p>
            <a:r>
              <a:rPr lang="cs-CZ"/>
              <a:t>Klepnutím lze upravit styl předlohy podnadpisů.</a:t>
            </a:r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2DBC95-9C64-4561-B869-504B87BFE67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med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FC5358-4C2D-4DF9-B272-BB4B90FFD4D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med"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C38C36-8F23-4017-A9BE-35DBCEC4DBF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med"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Nadpis, text a 2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92B09E-F4AB-4632-A0A3-400C5C35B04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med">
    <p:wipe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Nadpis, text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2CBD87-3D6F-434E-B677-5690730181E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med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A4F95C-80BE-403F-9D19-26FC20485C33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med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A66391-2DA0-49E8-A6DF-ACFF29D7060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med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F5F4CE-3AF7-4422-B6C7-065DEF923023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med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4607A7-BDA7-4ED6-BA14-FB649F69D1F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med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EA13CD-7AB1-4257-B646-DD0C949241E0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med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052BFF-2F5E-4064-9D0F-A7E8F052267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med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AB1B3F-6FDC-45BE-B86C-D85F814BBB0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med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F22315-03B0-4136-818C-3958B948F72B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med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 předlohy nadpisů.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4301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301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301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pPr>
              <a:defRPr/>
            </a:pPr>
            <a:fld id="{429EFE5C-A5D7-48CC-8EDB-9FCAFE95956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sp>
        <p:nvSpPr>
          <p:cNvPr id="43015" name="Rectangle 7"/>
          <p:cNvSpPr>
            <a:spLocks noChangeArrowheads="1"/>
          </p:cNvSpPr>
          <p:nvPr/>
        </p:nvSpPr>
        <p:spPr bwMode="auto">
          <a:xfrm>
            <a:off x="0" y="0"/>
            <a:ext cx="228600" cy="2286000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cs-CZ" sz="2400">
              <a:latin typeface="Times New Roman" pitchFamily="18" charset="0"/>
            </a:endParaRPr>
          </a:p>
        </p:txBody>
      </p:sp>
      <p:sp>
        <p:nvSpPr>
          <p:cNvPr id="43016" name="Line 8"/>
          <p:cNvSpPr>
            <a:spLocks noChangeShapeType="1"/>
          </p:cNvSpPr>
          <p:nvPr/>
        </p:nvSpPr>
        <p:spPr bwMode="auto">
          <a:xfrm>
            <a:off x="457200" y="1447800"/>
            <a:ext cx="8077200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43017" name="Rectangle 9"/>
          <p:cNvSpPr>
            <a:spLocks noChangeArrowheads="1"/>
          </p:cNvSpPr>
          <p:nvPr/>
        </p:nvSpPr>
        <p:spPr bwMode="auto">
          <a:xfrm>
            <a:off x="0" y="2286000"/>
            <a:ext cx="228600" cy="22860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cs-CZ" sz="2400">
              <a:latin typeface="Times New Roman" pitchFamily="18" charset="0"/>
            </a:endParaRPr>
          </a:p>
        </p:txBody>
      </p:sp>
      <p:sp>
        <p:nvSpPr>
          <p:cNvPr id="43018" name="Rectangle 10"/>
          <p:cNvSpPr>
            <a:spLocks noChangeArrowheads="1"/>
          </p:cNvSpPr>
          <p:nvPr/>
        </p:nvSpPr>
        <p:spPr bwMode="auto">
          <a:xfrm>
            <a:off x="0" y="4572000"/>
            <a:ext cx="228600" cy="2286000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cs-CZ" sz="2400">
              <a:latin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  <p:sldLayoutId id="2147483694" r:id="rId12"/>
    <p:sldLayoutId id="2147483695" r:id="rId13"/>
  </p:sldLayoutIdLst>
  <p:transition spd="med">
    <p:wipe dir="r"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p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p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6" Type="http://schemas.openxmlformats.org/officeDocument/2006/relationships/hyperlink" Target="Bod%204_Chybovost%20v%20r&#225;mci%20implementace%20PRV%20-%20final.pptx" TargetMode="External"/><Relationship Id="rId5" Type="http://schemas.openxmlformats.org/officeDocument/2006/relationships/hyperlink" Target="Bod%203_V&#253;ro&#269;n&#237;%20zpr&#225;va%20o%20implementaci%20PRV%20za%20rok%202012%20-%20final.ppt" TargetMode="External"/><Relationship Id="rId4" Type="http://schemas.openxmlformats.org/officeDocument/2006/relationships/hyperlink" Target="Bod%202_%20Aktu&#225;ln&#237;%20stav%20implementace%20PRV%20-%20osy%20I%20a&#382;%20V%20-%20final.ppt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notesSlide" Target="../notesSlides/notesSlide3.xml"/><Relationship Id="rId7" Type="http://schemas.openxmlformats.org/officeDocument/2006/relationships/hyperlink" Target="Bod%208_Informace%20o%20ex-ante%20hodnocen&#237;%20nov&#233;ho%20programovac&#237;ho%20obdob&#237;%202014_2020.ppt" TargetMode="Externa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6" Type="http://schemas.openxmlformats.org/officeDocument/2006/relationships/hyperlink" Target="Bod%207_Aktu&#225;ln&#237;%20stav%20p&#345;&#237;pravy%20nov&#233;ho%20programovac&#237;ho%20obdob&#237;%202014-2014%20-%20final.ppt" TargetMode="External"/><Relationship Id="rId5" Type="http://schemas.openxmlformats.org/officeDocument/2006/relationships/hyperlink" Target="Bod%206_Informace%20o%20stavu%20pr&#367;b&#283;&#382;n&#233;ho%20hodnocen&#237;%20PRV.ppt" TargetMode="External"/><Relationship Id="rId4" Type="http://schemas.openxmlformats.org/officeDocument/2006/relationships/hyperlink" Target="Bod%205_Informace%20o%20&#250;prav&#225;ch%20programov&#233;ho%20dokumentu%20-%20final.ppt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14313" y="1726472"/>
            <a:ext cx="8713787" cy="3214696"/>
          </a:xfrm>
        </p:spPr>
        <p:txBody>
          <a:bodyPr/>
          <a:lstStyle/>
          <a:p>
            <a:pPr eaLnBrk="1" hangingPunct="1">
              <a:spcBef>
                <a:spcPts val="2400"/>
              </a:spcBef>
              <a:spcAft>
                <a:spcPts val="1200"/>
              </a:spcAft>
            </a:pPr>
            <a:r>
              <a:rPr lang="cs-CZ" sz="5400" b="1" dirty="0" smtClean="0"/>
              <a:t>14. zasedání </a:t>
            </a:r>
            <a:br>
              <a:rPr lang="cs-CZ" sz="5400" b="1" dirty="0" smtClean="0"/>
            </a:br>
            <a:r>
              <a:rPr lang="cs-CZ" sz="5400" b="1" dirty="0" smtClean="0"/>
              <a:t> </a:t>
            </a:r>
            <a:br>
              <a:rPr lang="cs-CZ" sz="5400" b="1" dirty="0" smtClean="0"/>
            </a:br>
            <a:r>
              <a:rPr lang="cs-CZ" sz="5400" b="1" dirty="0" smtClean="0"/>
              <a:t>Monitorovacího výboru PRV</a:t>
            </a:r>
            <a:br>
              <a:rPr lang="cs-CZ" sz="5400" b="1" dirty="0" smtClean="0"/>
            </a:br>
            <a:r>
              <a:rPr lang="cs-CZ" sz="5400" b="1" dirty="0" smtClean="0"/>
              <a:t>26. 6. 2013</a:t>
            </a:r>
          </a:p>
        </p:txBody>
      </p:sp>
      <p:pic>
        <p:nvPicPr>
          <p:cNvPr id="100357" name="Picture 5" descr="PRV_log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3240" y="428604"/>
            <a:ext cx="256540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176" y="4941168"/>
            <a:ext cx="2808312" cy="15952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Obrázek 5" descr="EAFRD.JP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0" y="4941168"/>
            <a:ext cx="3779912" cy="1617808"/>
          </a:xfrm>
          <a:prstGeom prst="rect">
            <a:avLst/>
          </a:prstGeom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03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03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0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57188" y="285750"/>
            <a:ext cx="8229600" cy="1139825"/>
          </a:xfrm>
        </p:spPr>
        <p:txBody>
          <a:bodyPr/>
          <a:lstStyle/>
          <a:p>
            <a:pPr eaLnBrk="1" hangingPunct="1"/>
            <a:r>
              <a:rPr lang="cs-CZ" sz="4800" b="1" dirty="0" smtClean="0">
                <a:cs typeface="Times New Roman" pitchFamily="18" charset="0"/>
              </a:rPr>
              <a:t>Program zasedání</a:t>
            </a:r>
            <a:endParaRPr lang="cs-CZ" sz="6000" b="1" dirty="0" smtClean="0">
              <a:cs typeface="Times New Roman" pitchFamily="18" charset="0"/>
            </a:endParaRPr>
          </a:p>
        </p:txBody>
      </p:sp>
      <p:sp>
        <p:nvSpPr>
          <p:cNvPr id="7" name="Zástupný symbol pro obsah 6"/>
          <p:cNvSpPr>
            <a:spLocks noGrp="1"/>
          </p:cNvSpPr>
          <p:nvPr>
            <p:ph idx="4294967295"/>
          </p:nvPr>
        </p:nvSpPr>
        <p:spPr>
          <a:xfrm>
            <a:off x="395536" y="1557338"/>
            <a:ext cx="8105555" cy="4870450"/>
          </a:xfrm>
          <a:ln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457200" lvl="0" indent="-457200">
              <a:buAutoNum type="arabicPeriod"/>
            </a:pPr>
            <a:r>
              <a:rPr lang="cs-CZ" sz="2200" b="1" dirty="0" smtClean="0"/>
              <a:t>Úvodní slovo</a:t>
            </a:r>
            <a:r>
              <a:rPr lang="cs-CZ" sz="2200" i="1" dirty="0" smtClean="0"/>
              <a:t> </a:t>
            </a:r>
          </a:p>
          <a:p>
            <a:pPr marL="457200" lvl="0" indent="-457200">
              <a:buAutoNum type="arabicPeriod"/>
            </a:pPr>
            <a:endParaRPr lang="cs-CZ" sz="2200" i="1" dirty="0" smtClean="0"/>
          </a:p>
          <a:p>
            <a:pPr marL="457200" indent="-457200">
              <a:buFont typeface="Wingdings" pitchFamily="2" charset="2"/>
              <a:buAutoNum type="arabicPeriod"/>
            </a:pPr>
            <a:r>
              <a:rPr lang="cs-CZ" sz="2200" b="1" dirty="0" smtClean="0">
                <a:hlinkClick r:id="rId4" action="ppaction://hlinkpres?slideindex=1&amp;slidetitle="/>
              </a:rPr>
              <a:t>Informace o aktuálním stavu implementace Programu rozvoje venkova ČR </a:t>
            </a:r>
            <a:r>
              <a:rPr lang="cs-CZ" sz="2200" b="1" dirty="0" smtClean="0"/>
              <a:t>a plnění stanovených cílů včetně osy V Technická pomoc a plnění stanovených cílů; </a:t>
            </a:r>
            <a:br>
              <a:rPr lang="cs-CZ" sz="2200" b="1" dirty="0" smtClean="0"/>
            </a:br>
            <a:r>
              <a:rPr lang="cs-CZ" sz="2200" b="1" dirty="0" smtClean="0"/>
              <a:t>informace o příjmu žádostí v roce 2012</a:t>
            </a:r>
          </a:p>
          <a:p>
            <a:pPr marL="457200" indent="-457200">
              <a:buFont typeface="Wingdings" pitchFamily="2" charset="2"/>
              <a:buAutoNum type="arabicPeriod"/>
            </a:pPr>
            <a:endParaRPr lang="cs-CZ" sz="2200" b="1" dirty="0" smtClean="0"/>
          </a:p>
          <a:p>
            <a:pPr marL="457200" indent="-457200">
              <a:buFont typeface="Wingdings" pitchFamily="2" charset="2"/>
              <a:buAutoNum type="arabicPeriod"/>
            </a:pPr>
            <a:r>
              <a:rPr lang="cs-CZ" sz="2200" b="1" dirty="0" smtClean="0">
                <a:hlinkClick r:id="rId5" action="ppaction://hlinkpres?slideindex=1&amp;slidetitle="/>
              </a:rPr>
              <a:t>Schválení Výroční zprávy o implementaci Programu rozvoje venkova za rok 2012 </a:t>
            </a:r>
            <a:endParaRPr lang="cs-CZ" sz="2200" b="1" dirty="0" smtClean="0"/>
          </a:p>
          <a:p>
            <a:pPr marL="457200" indent="-457200">
              <a:buFont typeface="Wingdings" pitchFamily="2" charset="2"/>
              <a:buAutoNum type="arabicPeriod"/>
            </a:pPr>
            <a:endParaRPr lang="cs-CZ" sz="2200" b="1" dirty="0" smtClean="0"/>
          </a:p>
          <a:p>
            <a:pPr marL="457200" indent="-457200">
              <a:buFont typeface="Wingdings" pitchFamily="2" charset="2"/>
              <a:buAutoNum type="arabicPeriod"/>
            </a:pPr>
            <a:r>
              <a:rPr lang="cs-CZ" sz="2200" b="1" dirty="0" smtClean="0">
                <a:hlinkClick r:id="rId6" action="ppaction://hlinkpres?slideindex=1&amp;slidetitle="/>
              </a:rPr>
              <a:t>Chybovost v rámci implementace Programu rozvoje venkova</a:t>
            </a:r>
            <a:r>
              <a:rPr lang="cs-CZ" sz="2200" b="1" dirty="0" smtClean="0"/>
              <a:t> </a:t>
            </a:r>
          </a:p>
          <a:p>
            <a:pPr>
              <a:buNone/>
            </a:pPr>
            <a:endParaRPr lang="cs-CZ" sz="2200" dirty="0" smtClean="0"/>
          </a:p>
          <a:p>
            <a:pPr marL="982663" indent="-441325" eaLnBrk="1" hangingPunct="1">
              <a:spcBef>
                <a:spcPts val="2400"/>
              </a:spcBef>
              <a:buClr>
                <a:schemeClr val="tx2">
                  <a:lumMod val="75000"/>
                </a:schemeClr>
              </a:buClr>
              <a:buSzTx/>
              <a:buFont typeface="+mj-lt"/>
              <a:buAutoNum type="alphaLcParenR"/>
            </a:pPr>
            <a:endParaRPr lang="cs-CZ" sz="2200" dirty="0" smtClean="0"/>
          </a:p>
          <a:p>
            <a:pPr marL="561975" indent="-533400" eaLnBrk="1" hangingPunct="1">
              <a:spcBef>
                <a:spcPts val="2400"/>
              </a:spcBef>
              <a:buClr>
                <a:schemeClr val="tx2">
                  <a:lumMod val="75000"/>
                </a:schemeClr>
              </a:buClr>
              <a:buSzTx/>
              <a:buNone/>
            </a:pPr>
            <a:endParaRPr lang="cs-CZ" sz="2200" dirty="0" smtClean="0"/>
          </a:p>
          <a:p>
            <a:pPr>
              <a:buClr>
                <a:schemeClr val="tx2">
                  <a:lumMod val="75000"/>
                </a:schemeClr>
              </a:buClr>
              <a:buNone/>
            </a:pPr>
            <a:r>
              <a:rPr lang="cs-CZ" sz="2200" dirty="0" smtClean="0"/>
              <a:t> </a:t>
            </a:r>
          </a:p>
          <a:p>
            <a:pPr marL="561975" indent="-533400" eaLnBrk="1" hangingPunct="1">
              <a:buClr>
                <a:srgbClr val="008000"/>
              </a:buClr>
              <a:buFont typeface="Wingdings" pitchFamily="2" charset="2"/>
              <a:buNone/>
            </a:pPr>
            <a:endParaRPr lang="cs-CZ" sz="2200" dirty="0" smtClean="0"/>
          </a:p>
        </p:txBody>
      </p:sp>
      <p:pic>
        <p:nvPicPr>
          <p:cNvPr id="30724" name="Picture 4" descr="PRV_logo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28184" y="332656"/>
            <a:ext cx="2287171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57188" y="285750"/>
            <a:ext cx="8229600" cy="1139825"/>
          </a:xfrm>
        </p:spPr>
        <p:txBody>
          <a:bodyPr/>
          <a:lstStyle/>
          <a:p>
            <a:pPr eaLnBrk="1" hangingPunct="1"/>
            <a:r>
              <a:rPr lang="cs-CZ" sz="4800" b="1" dirty="0" smtClean="0">
                <a:cs typeface="Times New Roman" pitchFamily="18" charset="0"/>
              </a:rPr>
              <a:t>Program zasedání</a:t>
            </a:r>
            <a:endParaRPr lang="cs-CZ" sz="6000" b="1" dirty="0" smtClean="0">
              <a:cs typeface="Times New Roman" pitchFamily="18" charset="0"/>
            </a:endParaRPr>
          </a:p>
        </p:txBody>
      </p:sp>
      <p:sp>
        <p:nvSpPr>
          <p:cNvPr id="7" name="Zástupný symbol pro obsah 6"/>
          <p:cNvSpPr>
            <a:spLocks noGrp="1"/>
          </p:cNvSpPr>
          <p:nvPr>
            <p:ph idx="4294967295"/>
          </p:nvPr>
        </p:nvSpPr>
        <p:spPr>
          <a:xfrm>
            <a:off x="395536" y="1557338"/>
            <a:ext cx="8280921" cy="4870450"/>
          </a:xfrm>
          <a:ln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457200" lvl="0" indent="-457200">
              <a:spcBef>
                <a:spcPts val="3000"/>
              </a:spcBef>
              <a:buAutoNum type="arabicPeriod" startAt="5"/>
            </a:pPr>
            <a:r>
              <a:rPr lang="cs-CZ" sz="2200" b="1" dirty="0" smtClean="0">
                <a:hlinkClick r:id="rId4" action="ppaction://hlinkpres?slideindex=1&amp;slidetitle="/>
              </a:rPr>
              <a:t>Informace o úpravách programového dokumentu </a:t>
            </a:r>
            <a:endParaRPr lang="cs-CZ" sz="2200" b="1" dirty="0" smtClean="0"/>
          </a:p>
          <a:p>
            <a:pPr marL="457200" lvl="0" indent="-457200">
              <a:spcBef>
                <a:spcPts val="3000"/>
              </a:spcBef>
              <a:buAutoNum type="arabicPeriod" startAt="5"/>
            </a:pPr>
            <a:r>
              <a:rPr lang="cs-CZ" sz="2200" b="1" dirty="0" smtClean="0">
                <a:hlinkClick r:id="rId5" action="ppaction://hlinkpres?slideindex=1&amp;slidetitle="/>
              </a:rPr>
              <a:t>Informace o stavu průběžného hodnocení PRV</a:t>
            </a:r>
            <a:endParaRPr lang="cs-CZ" sz="2200" b="1" dirty="0" smtClean="0"/>
          </a:p>
          <a:p>
            <a:pPr marL="457200" lvl="0" indent="-457200">
              <a:spcBef>
                <a:spcPts val="3000"/>
              </a:spcBef>
              <a:buAutoNum type="arabicPeriod" startAt="5"/>
            </a:pPr>
            <a:r>
              <a:rPr lang="cs-CZ" sz="2200" b="1" dirty="0" smtClean="0">
                <a:hlinkClick r:id="rId6" action="ppaction://hlinkpres?slideindex=1&amp;slidetitle="/>
              </a:rPr>
              <a:t>Informace o aktuálním stavu přípravy nového programovacího období 2014–2020 </a:t>
            </a:r>
            <a:endParaRPr lang="cs-CZ" sz="2200" b="1" dirty="0" smtClean="0"/>
          </a:p>
          <a:p>
            <a:pPr marL="457200" indent="-457200">
              <a:spcBef>
                <a:spcPts val="3000"/>
              </a:spcBef>
              <a:buFont typeface="Wingdings" pitchFamily="2" charset="2"/>
              <a:buAutoNum type="arabicPeriod" startAt="5"/>
            </a:pPr>
            <a:r>
              <a:rPr lang="cs-CZ" sz="2200" b="1" dirty="0" smtClean="0">
                <a:hlinkClick r:id="rId7" action="ppaction://hlinkpres?slideindex=1&amp;slidetitle="/>
              </a:rPr>
              <a:t>Informace o ex-ante hodnocení nového programovacího období 2014–2020</a:t>
            </a:r>
            <a:endParaRPr lang="cs-CZ" sz="2200" b="1" dirty="0" smtClean="0"/>
          </a:p>
          <a:p>
            <a:pPr marL="450850" indent="-450850">
              <a:spcBef>
                <a:spcPts val="3000"/>
              </a:spcBef>
              <a:buNone/>
            </a:pPr>
            <a:r>
              <a:rPr lang="cs-CZ" sz="2200" b="1" dirty="0" smtClean="0">
                <a:solidFill>
                  <a:schemeClr val="accent6">
                    <a:lumMod val="50000"/>
                  </a:schemeClr>
                </a:solidFill>
              </a:rPr>
              <a:t>8.</a:t>
            </a:r>
            <a:r>
              <a:rPr lang="cs-CZ" sz="2200" b="1" dirty="0" smtClean="0"/>
              <a:t>	Další, závěr</a:t>
            </a:r>
            <a:endParaRPr lang="cs-CZ" sz="2200" dirty="0" smtClean="0">
              <a:solidFill>
                <a:schemeClr val="bg2">
                  <a:lumMod val="75000"/>
                </a:schemeClr>
              </a:solidFill>
            </a:endParaRPr>
          </a:p>
          <a:p>
            <a:pPr marL="561975" indent="-533400" eaLnBrk="1" hangingPunct="1">
              <a:spcBef>
                <a:spcPts val="1200"/>
              </a:spcBef>
              <a:buClr>
                <a:schemeClr val="tx2">
                  <a:lumMod val="75000"/>
                </a:schemeClr>
              </a:buClr>
              <a:buSzTx/>
              <a:buFont typeface="Wingdings" pitchFamily="2" charset="2"/>
              <a:buAutoNum type="arabicPeriod" startAt="6"/>
            </a:pPr>
            <a:endParaRPr lang="cs-CZ" sz="2200" dirty="0" smtClean="0">
              <a:solidFill>
                <a:schemeClr val="bg2">
                  <a:lumMod val="75000"/>
                </a:schemeClr>
              </a:solidFill>
            </a:endParaRPr>
          </a:p>
          <a:p>
            <a:pPr marL="982663" indent="-441325" eaLnBrk="1" hangingPunct="1">
              <a:spcBef>
                <a:spcPts val="2400"/>
              </a:spcBef>
              <a:buClr>
                <a:schemeClr val="tx2">
                  <a:lumMod val="75000"/>
                </a:schemeClr>
              </a:buClr>
              <a:buSzTx/>
              <a:buFont typeface="+mj-lt"/>
              <a:buAutoNum type="alphaLcParenR"/>
            </a:pPr>
            <a:endParaRPr lang="cs-CZ" sz="2200" dirty="0" smtClean="0"/>
          </a:p>
          <a:p>
            <a:pPr marL="561975" indent="-533400" eaLnBrk="1" hangingPunct="1">
              <a:spcBef>
                <a:spcPts val="2400"/>
              </a:spcBef>
              <a:buClr>
                <a:schemeClr val="tx2">
                  <a:lumMod val="75000"/>
                </a:schemeClr>
              </a:buClr>
              <a:buSzTx/>
              <a:buNone/>
            </a:pPr>
            <a:endParaRPr lang="cs-CZ" sz="2200" dirty="0" smtClean="0"/>
          </a:p>
          <a:p>
            <a:pPr>
              <a:buClr>
                <a:schemeClr val="tx2">
                  <a:lumMod val="75000"/>
                </a:schemeClr>
              </a:buClr>
              <a:buNone/>
            </a:pPr>
            <a:r>
              <a:rPr lang="cs-CZ" sz="2200" dirty="0" smtClean="0"/>
              <a:t> </a:t>
            </a:r>
          </a:p>
          <a:p>
            <a:pPr marL="561975" indent="-533400" eaLnBrk="1" hangingPunct="1">
              <a:buClr>
                <a:srgbClr val="008000"/>
              </a:buClr>
              <a:buFont typeface="Wingdings" pitchFamily="2" charset="2"/>
              <a:buNone/>
            </a:pPr>
            <a:endParaRPr lang="cs-CZ" sz="2200" dirty="0" smtClean="0"/>
          </a:p>
        </p:txBody>
      </p:sp>
      <p:pic>
        <p:nvPicPr>
          <p:cNvPr id="5" name="Picture 4" descr="PRV_logo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228184" y="332656"/>
            <a:ext cx="2287171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b="1" dirty="0" smtClean="0"/>
              <a:t>Děkuji za pozornost.</a:t>
            </a:r>
            <a:endParaRPr lang="en-GB" b="1" dirty="0"/>
          </a:p>
        </p:txBody>
      </p:sp>
      <p:pic>
        <p:nvPicPr>
          <p:cNvPr id="4" name="Obrázek 5" descr="EAFRD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4941168"/>
            <a:ext cx="3779912" cy="1617808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4941168"/>
            <a:ext cx="2808312" cy="15952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5" descr="PRV_logo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43240" y="428604"/>
            <a:ext cx="256540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1|1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1|1.3"/>
</p:tagLst>
</file>

<file path=ppt/theme/theme1.xml><?xml version="1.0" encoding="utf-8"?>
<a:theme xmlns:a="http://schemas.openxmlformats.org/drawingml/2006/main" name="Linky">
  <a:themeElements>
    <a:clrScheme name="Linky 8">
      <a:dk1>
        <a:srgbClr val="000000"/>
      </a:dk1>
      <a:lt1>
        <a:srgbClr val="FFFFFF"/>
      </a:lt1>
      <a:dk2>
        <a:srgbClr val="999900"/>
      </a:dk2>
      <a:lt2>
        <a:srgbClr val="666600"/>
      </a:lt2>
      <a:accent1>
        <a:srgbClr val="99CC00"/>
      </a:accent1>
      <a:accent2>
        <a:srgbClr val="CCCC66"/>
      </a:accent2>
      <a:accent3>
        <a:srgbClr val="FFFFFF"/>
      </a:accent3>
      <a:accent4>
        <a:srgbClr val="000000"/>
      </a:accent4>
      <a:accent5>
        <a:srgbClr val="CAE2AA"/>
      </a:accent5>
      <a:accent6>
        <a:srgbClr val="B9B95C"/>
      </a:accent6>
      <a:hlink>
        <a:srgbClr val="FFCC00"/>
      </a:hlink>
      <a:folHlink>
        <a:srgbClr val="CC9900"/>
      </a:folHlink>
    </a:clrScheme>
    <a:fontScheme name="Linky">
      <a:majorFont>
        <a:latin typeface="Garamond"/>
        <a:ea typeface=""/>
        <a:cs typeface=""/>
      </a:majorFont>
      <a:minorFont>
        <a:latin typeface="Verdana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Linky 1">
        <a:dk1>
          <a:srgbClr val="006699"/>
        </a:dk1>
        <a:lt1>
          <a:srgbClr val="FFFFFF"/>
        </a:lt1>
        <a:dk2>
          <a:srgbClr val="000000"/>
        </a:dk2>
        <a:lt2>
          <a:srgbClr val="99FF99"/>
        </a:lt2>
        <a:accent1>
          <a:srgbClr val="00CC99"/>
        </a:accent1>
        <a:accent2>
          <a:srgbClr val="009999"/>
        </a:accent2>
        <a:accent3>
          <a:srgbClr val="AAAAAA"/>
        </a:accent3>
        <a:accent4>
          <a:srgbClr val="DADADA"/>
        </a:accent4>
        <a:accent5>
          <a:srgbClr val="AAE2CA"/>
        </a:accent5>
        <a:accent6>
          <a:srgbClr val="008A8A"/>
        </a:accent6>
        <a:hlink>
          <a:srgbClr val="0066FF"/>
        </a:hlink>
        <a:folHlink>
          <a:srgbClr val="989CB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inky 2">
        <a:dk1>
          <a:srgbClr val="808000"/>
        </a:dk1>
        <a:lt1>
          <a:srgbClr val="FFFFFF"/>
        </a:lt1>
        <a:dk2>
          <a:srgbClr val="5C271E"/>
        </a:dk2>
        <a:lt2>
          <a:srgbClr val="FFDD89"/>
        </a:lt2>
        <a:accent1>
          <a:srgbClr val="CC6600"/>
        </a:accent1>
        <a:accent2>
          <a:srgbClr val="CC9900"/>
        </a:accent2>
        <a:accent3>
          <a:srgbClr val="B5ACAB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inky 3">
        <a:dk1>
          <a:srgbClr val="763B00"/>
        </a:dk1>
        <a:lt1>
          <a:srgbClr val="FFFFFF"/>
        </a:lt1>
        <a:dk2>
          <a:srgbClr val="330000"/>
        </a:dk2>
        <a:lt2>
          <a:srgbClr val="CC9900"/>
        </a:lt2>
        <a:accent1>
          <a:srgbClr val="FFCC00"/>
        </a:accent1>
        <a:accent2>
          <a:srgbClr val="CC3300"/>
        </a:accent2>
        <a:accent3>
          <a:srgbClr val="AD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666699"/>
        </a:hlink>
        <a:folHlink>
          <a:srgbClr val="99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inky 4">
        <a:dk1>
          <a:srgbClr val="6D3696"/>
        </a:dk1>
        <a:lt1>
          <a:srgbClr val="FFFFFF"/>
        </a:lt1>
        <a:dk2>
          <a:srgbClr val="51255D"/>
        </a:dk2>
        <a:lt2>
          <a:srgbClr val="FFFFCC"/>
        </a:lt2>
        <a:accent1>
          <a:srgbClr val="666699"/>
        </a:accent1>
        <a:accent2>
          <a:srgbClr val="800080"/>
        </a:accent2>
        <a:accent3>
          <a:srgbClr val="B3ACB6"/>
        </a:accent3>
        <a:accent4>
          <a:srgbClr val="DADADA"/>
        </a:accent4>
        <a:accent5>
          <a:srgbClr val="B8B8CA"/>
        </a:accent5>
        <a:accent6>
          <a:srgbClr val="730073"/>
        </a:accent6>
        <a:hlink>
          <a:srgbClr val="CCCC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inky 5">
        <a:dk1>
          <a:srgbClr val="CC6600"/>
        </a:dk1>
        <a:lt1>
          <a:srgbClr val="FFFFFF"/>
        </a:lt1>
        <a:dk2>
          <a:srgbClr val="4A553B"/>
        </a:dk2>
        <a:lt2>
          <a:srgbClr val="FFBF1F"/>
        </a:lt2>
        <a:accent1>
          <a:srgbClr val="FFCC00"/>
        </a:accent1>
        <a:accent2>
          <a:srgbClr val="CC9900"/>
        </a:accent2>
        <a:accent3>
          <a:srgbClr val="B1B4AF"/>
        </a:accent3>
        <a:accent4>
          <a:srgbClr val="DADADA"/>
        </a:accent4>
        <a:accent5>
          <a:srgbClr val="FFE2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inky 6">
        <a:dk1>
          <a:srgbClr val="000000"/>
        </a:dk1>
        <a:lt1>
          <a:srgbClr val="FFFFFF"/>
        </a:lt1>
        <a:dk2>
          <a:srgbClr val="666699"/>
        </a:dk2>
        <a:lt2>
          <a:srgbClr val="FFCC00"/>
        </a:lt2>
        <a:accent1>
          <a:srgbClr val="FF9900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0000"/>
        </a:accent6>
        <a:hlink>
          <a:srgbClr val="666699"/>
        </a:hlink>
        <a:folHlink>
          <a:srgbClr val="9999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inky 7">
        <a:dk1>
          <a:srgbClr val="000000"/>
        </a:dk1>
        <a:lt1>
          <a:srgbClr val="FFFFFF"/>
        </a:lt1>
        <a:dk2>
          <a:srgbClr val="CC3300"/>
        </a:dk2>
        <a:lt2>
          <a:srgbClr val="66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CC99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inky 8">
        <a:dk1>
          <a:srgbClr val="000000"/>
        </a:dk1>
        <a:lt1>
          <a:srgbClr val="FFFFFF"/>
        </a:lt1>
        <a:dk2>
          <a:srgbClr val="999900"/>
        </a:dk2>
        <a:lt2>
          <a:srgbClr val="666600"/>
        </a:lt2>
        <a:accent1>
          <a:srgbClr val="99CC00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B9B95C"/>
        </a:accent6>
        <a:hlink>
          <a:srgbClr val="FFCC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Motiv sady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ady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9587</TotalTime>
  <Words>91</Words>
  <Application>Microsoft Office PowerPoint</Application>
  <PresentationFormat>Předvádění na obrazovce (4:3)</PresentationFormat>
  <Paragraphs>30</Paragraphs>
  <Slides>4</Slides>
  <Notes>3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4</vt:i4>
      </vt:variant>
    </vt:vector>
  </HeadingPairs>
  <TitlesOfParts>
    <vt:vector size="5" baseType="lpstr">
      <vt:lpstr>Linky</vt:lpstr>
      <vt:lpstr>14. zasedání    Monitorovacího výboru PRV 26. 6. 2013</vt:lpstr>
      <vt:lpstr>Program zasedání</vt:lpstr>
      <vt:lpstr>Program zasedání</vt:lpstr>
      <vt:lpstr>Děkuji za pozornost.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Program rozvoje venkova</dc:title>
  <dc:creator>Betty Kuncová</dc:creator>
  <cp:lastModifiedBy>Maruška</cp:lastModifiedBy>
  <cp:revision>349</cp:revision>
  <dcterms:created xsi:type="dcterms:W3CDTF">2007-01-03T12:05:42Z</dcterms:created>
  <dcterms:modified xsi:type="dcterms:W3CDTF">2013-06-21T06:53:37Z</dcterms:modified>
</cp:coreProperties>
</file>