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6"/>
  </p:notesMasterIdLst>
  <p:handoutMasterIdLst>
    <p:handoutMasterId r:id="rId7"/>
  </p:handoutMasterIdLst>
  <p:sldIdLst>
    <p:sldId id="289" r:id="rId2"/>
    <p:sldId id="305" r:id="rId3"/>
    <p:sldId id="307" r:id="rId4"/>
    <p:sldId id="308" r:id="rId5"/>
  </p:sldIdLst>
  <p:sldSz cx="9144000" cy="6858000" type="screen4x3"/>
  <p:notesSz cx="9926638" cy="679767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8000"/>
    <a:srgbClr val="FF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80" d="100"/>
          <a:sy n="80" d="100"/>
        </p:scale>
        <p:origin x="-2076" y="-72"/>
      </p:cViewPr>
      <p:guideLst>
        <p:guide orient="horz" pos="2141"/>
        <p:guide pos="312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8897612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defTabSz="917480">
              <a:defRPr sz="1300" dirty="0" smtClean="0">
                <a:latin typeface="Garamond" pitchFamily="18" charset="0"/>
              </a:defRPr>
            </a:lvl1pPr>
          </a:lstStyle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26"/>
            <a:ext cx="4302882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396" y="6456326"/>
            <a:ext cx="4302881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fld id="{A6A1E2B3-1B80-4148-8E6F-537119F92C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029216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882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396" y="1"/>
            <a:ext cx="4302881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428" y="3228707"/>
            <a:ext cx="7941784" cy="305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26"/>
            <a:ext cx="4302882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96" y="6456326"/>
            <a:ext cx="4302881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04" tIns="45853" rIns="91704" bIns="45853" numCol="1" anchor="b" anchorCtr="0" compatLnSpc="1">
            <a:prstTxWarp prst="textNoShape">
              <a:avLst/>
            </a:prstTxWarp>
          </a:bodyPr>
          <a:lstStyle>
            <a:lvl1pPr algn="r" defTabSz="917480">
              <a:defRPr sz="1200">
                <a:latin typeface="Arial" charset="0"/>
              </a:defRPr>
            </a:lvl1pPr>
          </a:lstStyle>
          <a:p>
            <a:pPr>
              <a:defRPr/>
            </a:pPr>
            <a:fld id="{67AD2B7D-BDA8-4BE8-AA20-5951BFEDB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484060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125CE-22FB-4E6C-9074-4C5123CFC2F1}" type="slidenum">
              <a:rPr lang="cs-CZ" smtClean="0"/>
              <a:pPr/>
              <a:t>1</a:t>
            </a:fld>
            <a:endParaRPr lang="cs-CZ" smtClean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AD2B7D-BDA8-4BE8-AA20-5951BFEDB97E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AD2B7D-BDA8-4BE8-AA20-5951BFEDB97E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13. zasedání MV PRV 21. 11. 2012 - bod 1) Úvod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BC95-9C64-4561-B869-504B87BFE67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C5358-4C2D-4DF9-B272-BB4B90FFD4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38C36-8F23-4017-A9BE-35DBCEC4DBF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2B09E-F4AB-4632-A0A3-400C5C35B0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CBD87-3D6F-434E-B677-5690730181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4F95C-80BE-403F-9D19-26FC20485C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66391-2DA0-49E8-A6DF-ACFF29D706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5F4CE-3AF7-4422-B6C7-065DEF9230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607A7-BDA7-4ED6-BA14-FB649F69D1F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A13CD-7AB1-4257-B646-DD0C949241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2BFF-2F5E-4064-9D0F-A7E8F05226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B1B3F-6FDC-45BE-B86C-D85F814BBB0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22315-03B0-4136-818C-3958B948F72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429EFE5C-A5D7-48CC-8EDB-9FCAFE9595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cs-CZ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Bod%204%20_I%201%201_22%20%20kolo.ppt" TargetMode="External"/><Relationship Id="rId5" Type="http://schemas.openxmlformats.org/officeDocument/2006/relationships/hyperlink" Target="bod%203_modifikace%20PRV.ppt" TargetMode="External"/><Relationship Id="rId4" Type="http://schemas.openxmlformats.org/officeDocument/2006/relationships/hyperlink" Target="Bod%202_Aktu&#225;ln&#237;%20stav%20implementace%20PRV_2014%20v2.ppt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notesSlide" Target="../notesSlides/notesSlide3.xml"/><Relationship Id="rId7" Type="http://schemas.openxmlformats.org/officeDocument/2006/relationships/hyperlink" Target="Bod%208_strategick&#253;%20realiza&#269;n&#237;%20pl&#225;n.ppt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Bod%207_Strategie%20k%20publicit&#283;%20PRV%20schv&#225;len&#225;%20&#344;O.pptx" TargetMode="External"/><Relationship Id="rId5" Type="http://schemas.openxmlformats.org/officeDocument/2006/relationships/hyperlink" Target="Bod%206%20_Stav%20p&#345;&#237;pravy%20PRV_v2.ppt" TargetMode="External"/><Relationship Id="rId4" Type="http://schemas.openxmlformats.org/officeDocument/2006/relationships/hyperlink" Target="Bod%205_KPMG_MV_prezentace_11-2014_final.ppt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313" y="1726472"/>
            <a:ext cx="8713787" cy="3214696"/>
          </a:xfrm>
        </p:spPr>
        <p:txBody>
          <a:bodyPr/>
          <a:lstStyle/>
          <a:p>
            <a:pPr eaLnBrk="1" hangingPunct="1">
              <a:spcBef>
                <a:spcPts val="2400"/>
              </a:spcBef>
              <a:spcAft>
                <a:spcPts val="1200"/>
              </a:spcAft>
            </a:pPr>
            <a:r>
              <a:rPr lang="cs-CZ" sz="5400" b="1" dirty="0" smtClean="0"/>
              <a:t>17. </a:t>
            </a:r>
            <a:r>
              <a:rPr lang="cs-CZ" sz="5400" b="1" dirty="0" smtClean="0"/>
              <a:t>zasedání </a:t>
            </a:r>
            <a:br>
              <a:rPr lang="cs-CZ" sz="5400" b="1" dirty="0" smtClean="0"/>
            </a:br>
            <a:r>
              <a:rPr lang="cs-CZ" sz="5400" b="1" dirty="0" smtClean="0"/>
              <a:t> </a:t>
            </a:r>
            <a:br>
              <a:rPr lang="cs-CZ" sz="5400" b="1" dirty="0" smtClean="0"/>
            </a:br>
            <a:r>
              <a:rPr lang="cs-CZ" sz="5400" b="1" dirty="0" smtClean="0"/>
              <a:t>Monitorovacího výboru PRV</a:t>
            </a:r>
            <a:br>
              <a:rPr lang="cs-CZ" sz="5400" b="1" dirty="0" smtClean="0"/>
            </a:br>
            <a:r>
              <a:rPr lang="cs-CZ" sz="5400" b="1" dirty="0" smtClean="0"/>
              <a:t>18</a:t>
            </a:r>
            <a:r>
              <a:rPr lang="cs-CZ" sz="5400" b="1" dirty="0" smtClean="0"/>
              <a:t>. </a:t>
            </a:r>
            <a:r>
              <a:rPr lang="cs-CZ" sz="5400" b="1" dirty="0" smtClean="0"/>
              <a:t>11</a:t>
            </a:r>
            <a:r>
              <a:rPr lang="cs-CZ" sz="5400" b="1" dirty="0" smtClean="0"/>
              <a:t>. </a:t>
            </a:r>
            <a:r>
              <a:rPr lang="cs-CZ" sz="5400" b="1" dirty="0" smtClean="0"/>
              <a:t>2014</a:t>
            </a:r>
          </a:p>
        </p:txBody>
      </p:sp>
      <p:pic>
        <p:nvPicPr>
          <p:cNvPr id="100357" name="Picture 5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28604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941168"/>
            <a:ext cx="2808312" cy="159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Obrázek 5" descr="EAFRD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941168"/>
            <a:ext cx="3779912" cy="1617808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85750"/>
            <a:ext cx="8229600" cy="1139825"/>
          </a:xfrm>
        </p:spPr>
        <p:txBody>
          <a:bodyPr/>
          <a:lstStyle/>
          <a:p>
            <a:pPr eaLnBrk="1" hangingPunct="1"/>
            <a:r>
              <a:rPr lang="cs-CZ" sz="4800" b="1" dirty="0" smtClean="0">
                <a:cs typeface="Times New Roman" pitchFamily="18" charset="0"/>
              </a:rPr>
              <a:t>Program zasedání</a:t>
            </a:r>
            <a:endParaRPr lang="cs-CZ" sz="6000" b="1" dirty="0" smtClean="0">
              <a:cs typeface="Times New Roman" pitchFamily="18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idx="4294967295"/>
          </p:nvPr>
        </p:nvSpPr>
        <p:spPr>
          <a:xfrm>
            <a:off x="395536" y="1557338"/>
            <a:ext cx="8568952" cy="4870450"/>
          </a:xfr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lvl="0" indent="-457200">
              <a:buAutoNum type="arabicPeriod"/>
            </a:pPr>
            <a:r>
              <a:rPr lang="cs-CZ" sz="2200" b="1" dirty="0" smtClean="0"/>
              <a:t>Úvodní slovo</a:t>
            </a:r>
            <a:r>
              <a:rPr lang="cs-CZ" sz="2200" i="1" dirty="0" smtClean="0"/>
              <a:t> </a:t>
            </a:r>
          </a:p>
          <a:p>
            <a:pPr marL="457200" lvl="0" indent="-457200">
              <a:buAutoNum type="arabicPeriod"/>
            </a:pPr>
            <a:endParaRPr lang="cs-CZ" sz="2200" i="1" dirty="0" smtClean="0"/>
          </a:p>
          <a:p>
            <a:pPr marL="45720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4" action="ppaction://hlinkpres?slideindex=1&amp;slidetitle="/>
              </a:rPr>
              <a:t>Informace o aktuálním stavu implementace Programu rozvoje venkova ČR a plnění stanovených cílů včetně osy V Technická pomoc</a:t>
            </a:r>
            <a:endParaRPr lang="cs-CZ" sz="2200" b="1" dirty="0" smtClean="0"/>
          </a:p>
          <a:p>
            <a:pPr marL="457200" indent="-457200">
              <a:buFont typeface="Wingdings" pitchFamily="2" charset="2"/>
              <a:buAutoNum type="arabicPeriod"/>
            </a:pPr>
            <a:endParaRPr lang="cs-CZ" sz="2200" b="1" dirty="0" smtClean="0"/>
          </a:p>
          <a:p>
            <a:pPr marL="457200" lvl="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5" action="ppaction://hlinkpres?slideindex=1&amp;slidetitle="/>
              </a:rPr>
              <a:t>Úpravy programového dokumentu</a:t>
            </a:r>
            <a:endParaRPr lang="cs-CZ" sz="2200" b="1" dirty="0" smtClean="0">
              <a:hlinkClick r:id="rId5" action="ppaction://hlinkpres?slideindex=1&amp;slidetitle="/>
            </a:endParaRPr>
          </a:p>
          <a:p>
            <a:pPr marL="457200" lvl="0" indent="-457200">
              <a:buFont typeface="Wingdings" pitchFamily="2" charset="2"/>
              <a:buAutoNum type="arabicPeriod"/>
            </a:pPr>
            <a:endParaRPr lang="cs-CZ" sz="2200" b="1" dirty="0" smtClean="0">
              <a:hlinkClick r:id="rId5" action="ppaction://hlinkpres?slideindex=1&amp;slidetitle="/>
            </a:endParaRPr>
          </a:p>
          <a:p>
            <a:pPr marL="457200" lvl="0" indent="-457200">
              <a:buFont typeface="Wingdings" pitchFamily="2" charset="2"/>
              <a:buAutoNum type="arabicPeriod"/>
            </a:pPr>
            <a:r>
              <a:rPr lang="cs-CZ" sz="2200" b="1" dirty="0" smtClean="0">
                <a:hlinkClick r:id="rId6" action="ppaction://hlinkpres?slideindex=1&amp;slidetitle="/>
              </a:rPr>
              <a:t>Schválení podmínek pro poskytování dotací pro </a:t>
            </a:r>
            <a:r>
              <a:rPr lang="cs-CZ" sz="2200" b="1" dirty="0" err="1" smtClean="0">
                <a:hlinkClick r:id="rId6" action="ppaction://hlinkpres?slideindex=1&amp;slidetitle="/>
              </a:rPr>
              <a:t>podopatření</a:t>
            </a:r>
            <a:r>
              <a:rPr lang="cs-CZ" sz="2200" b="1" dirty="0" smtClean="0">
                <a:hlinkClick r:id="rId6" action="ppaction://hlinkpres?slideindex=1&amp;slidetitle="/>
              </a:rPr>
              <a:t> I.1.1.1 Modernizace zemědělských podniků </a:t>
            </a:r>
            <a:endParaRPr lang="cs-CZ" sz="2200" dirty="0" smtClean="0"/>
          </a:p>
          <a:p>
            <a:pPr marL="561975" indent="-533400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None/>
            </a:pPr>
            <a:endParaRPr lang="cs-CZ" sz="2200" dirty="0" smtClean="0"/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cs-CZ" sz="2200" dirty="0" smtClean="0"/>
              <a:t> </a:t>
            </a:r>
          </a:p>
          <a:p>
            <a:pPr marL="561975" indent="-533400" eaLnBrk="1" hangingPunct="1">
              <a:buClr>
                <a:srgbClr val="008000"/>
              </a:buClr>
              <a:buFont typeface="Wingdings" pitchFamily="2" charset="2"/>
              <a:buNone/>
            </a:pPr>
            <a:endParaRPr lang="cs-CZ" sz="2200" dirty="0" smtClean="0"/>
          </a:p>
        </p:txBody>
      </p:sp>
      <p:pic>
        <p:nvPicPr>
          <p:cNvPr id="30724" name="Picture 4" descr="PRV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32656"/>
            <a:ext cx="2287171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85750"/>
            <a:ext cx="8229600" cy="1139825"/>
          </a:xfrm>
        </p:spPr>
        <p:txBody>
          <a:bodyPr/>
          <a:lstStyle/>
          <a:p>
            <a:pPr eaLnBrk="1" hangingPunct="1"/>
            <a:r>
              <a:rPr lang="cs-CZ" sz="4800" b="1" dirty="0" smtClean="0">
                <a:cs typeface="Times New Roman" pitchFamily="18" charset="0"/>
              </a:rPr>
              <a:t>Program zasedání</a:t>
            </a:r>
            <a:endParaRPr lang="cs-CZ" sz="6000" b="1" dirty="0" smtClean="0">
              <a:cs typeface="Times New Roman" pitchFamily="18" charset="0"/>
            </a:endParaRPr>
          </a:p>
        </p:txBody>
      </p:sp>
      <p:sp>
        <p:nvSpPr>
          <p:cNvPr id="7" name="Zástupný symbol pro obsah 6"/>
          <p:cNvSpPr>
            <a:spLocks noGrp="1"/>
          </p:cNvSpPr>
          <p:nvPr>
            <p:ph idx="4294967295"/>
          </p:nvPr>
        </p:nvSpPr>
        <p:spPr>
          <a:xfrm>
            <a:off x="395536" y="1557338"/>
            <a:ext cx="8280921" cy="4870450"/>
          </a:xfr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lvl="0" indent="-457200">
              <a:spcBef>
                <a:spcPts val="3000"/>
              </a:spcBef>
              <a:buFont typeface="+mj-lt"/>
              <a:buAutoNum type="arabicPeriod" startAt="5"/>
            </a:pPr>
            <a:r>
              <a:rPr lang="cs-CZ" sz="2200" b="1" dirty="0" smtClean="0">
                <a:hlinkClick r:id="rId4" action="ppaction://hlinkpres?slideindex=1&amp;slidetitle="/>
              </a:rPr>
              <a:t>Informace o </a:t>
            </a:r>
            <a:r>
              <a:rPr lang="cs-CZ" sz="2200" b="1" dirty="0" smtClean="0">
                <a:hlinkClick r:id="rId4" action="ppaction://hlinkpres?slideindex=1&amp;slidetitle="/>
              </a:rPr>
              <a:t>hodnocení Programu rozvoje venkova 2007-2013</a:t>
            </a:r>
            <a:r>
              <a:rPr lang="cs-CZ" sz="2200" b="1" dirty="0" smtClean="0">
                <a:hlinkClick r:id="rId4" action="ppaction://hlinkpres?slideindex=1&amp;slidetitle="/>
              </a:rPr>
              <a:t> </a:t>
            </a:r>
            <a:endParaRPr lang="cs-CZ" sz="2200" b="1" dirty="0" smtClean="0"/>
          </a:p>
          <a:p>
            <a:pPr marL="457200" indent="-457200">
              <a:spcBef>
                <a:spcPts val="3000"/>
              </a:spcBef>
              <a:buFont typeface="+mj-lt"/>
              <a:buAutoNum type="arabicPeriod" startAt="6"/>
            </a:pPr>
            <a:r>
              <a:rPr lang="cs-CZ" sz="2200" b="1" dirty="0" smtClean="0">
                <a:hlinkClick r:id="rId5" action="ppaction://hlinkpres?slideindex=1&amp;slidetitle="/>
              </a:rPr>
              <a:t>Informace o stavu přípravy Programu rozvoje venkova 2014-2020</a:t>
            </a:r>
            <a:r>
              <a:rPr lang="cs-CZ" sz="2200" b="1" dirty="0" smtClean="0">
                <a:hlinkClick r:id="rId5" action="ppaction://hlinkpres?slideindex=1&amp;slidetitle="/>
              </a:rPr>
              <a:t> </a:t>
            </a:r>
            <a:endParaRPr lang="cs-CZ" sz="2200" b="1" dirty="0" smtClean="0"/>
          </a:p>
          <a:p>
            <a:pPr marL="457200" indent="-457200">
              <a:spcBef>
                <a:spcPts val="3000"/>
              </a:spcBef>
              <a:buFont typeface="+mj-lt"/>
              <a:buAutoNum type="arabicPeriod" startAt="6"/>
            </a:pPr>
            <a:r>
              <a:rPr lang="cs-CZ" sz="2200" b="1" dirty="0" smtClean="0">
                <a:hlinkClick r:id="rId6" action="ppaction://hlinkpres?slideindex=1&amp;slidetitle="/>
              </a:rPr>
              <a:t>Komunikační strategie PRV 2014-2020 pro rok 2015</a:t>
            </a:r>
            <a:endParaRPr lang="cs-CZ" sz="2200" b="1" dirty="0" smtClean="0"/>
          </a:p>
          <a:p>
            <a:pPr marL="457200" indent="-457200">
              <a:spcBef>
                <a:spcPts val="3000"/>
              </a:spcBef>
              <a:buFont typeface="+mj-lt"/>
              <a:buAutoNum type="arabicPeriod" startAt="6"/>
            </a:pPr>
            <a:r>
              <a:rPr lang="cs-CZ" sz="2200" b="1" dirty="0" smtClean="0">
                <a:hlinkClick r:id="rId7" action="ppaction://hlinkpres?slideindex=1&amp;slidetitle="/>
              </a:rPr>
              <a:t>Strategický realizační plán PRV 2014-2020 pro rok 2015</a:t>
            </a:r>
            <a:endParaRPr lang="cs-CZ" sz="2200" b="1" dirty="0" smtClean="0"/>
          </a:p>
          <a:p>
            <a:pPr marL="457200" indent="-457200">
              <a:spcBef>
                <a:spcPts val="3000"/>
              </a:spcBef>
              <a:buFont typeface="+mj-lt"/>
              <a:buAutoNum type="arabicPeriod" startAt="6"/>
            </a:pPr>
            <a:r>
              <a:rPr lang="cs-CZ" sz="2200" b="1" dirty="0" smtClean="0">
                <a:solidFill>
                  <a:schemeClr val="bg2">
                    <a:lumMod val="75000"/>
                  </a:schemeClr>
                </a:solidFill>
              </a:rPr>
              <a:t>Další, závěr</a:t>
            </a:r>
            <a:endParaRPr lang="cs-CZ" sz="2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61975" indent="-533400" eaLnBrk="1" hangingPunct="1">
              <a:spcBef>
                <a:spcPts val="1200"/>
              </a:spcBef>
              <a:buClr>
                <a:schemeClr val="tx2">
                  <a:lumMod val="75000"/>
                </a:schemeClr>
              </a:buClr>
              <a:buSzTx/>
              <a:buFont typeface="Wingdings" pitchFamily="2" charset="2"/>
              <a:buAutoNum type="arabicPeriod" startAt="6"/>
            </a:pPr>
            <a:endParaRPr lang="cs-CZ" sz="2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982663" indent="-441325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Font typeface="+mj-lt"/>
              <a:buAutoNum type="alphaLcParenR"/>
            </a:pPr>
            <a:endParaRPr lang="cs-CZ" sz="2200" dirty="0" smtClean="0"/>
          </a:p>
          <a:p>
            <a:pPr marL="561975" indent="-533400" eaLnBrk="1" hangingPunct="1">
              <a:spcBef>
                <a:spcPts val="2400"/>
              </a:spcBef>
              <a:buClr>
                <a:schemeClr val="tx2">
                  <a:lumMod val="75000"/>
                </a:schemeClr>
              </a:buClr>
              <a:buSzTx/>
              <a:buNone/>
            </a:pPr>
            <a:endParaRPr lang="cs-CZ" sz="2200" dirty="0" smtClean="0"/>
          </a:p>
          <a:p>
            <a:pPr>
              <a:buClr>
                <a:schemeClr val="tx2">
                  <a:lumMod val="75000"/>
                </a:schemeClr>
              </a:buClr>
              <a:buNone/>
            </a:pPr>
            <a:r>
              <a:rPr lang="cs-CZ" sz="2200" dirty="0" smtClean="0"/>
              <a:t> </a:t>
            </a:r>
          </a:p>
          <a:p>
            <a:pPr marL="561975" indent="-533400" eaLnBrk="1" hangingPunct="1">
              <a:buClr>
                <a:srgbClr val="008000"/>
              </a:buClr>
              <a:buFont typeface="Wingdings" pitchFamily="2" charset="2"/>
              <a:buNone/>
            </a:pPr>
            <a:endParaRPr lang="cs-CZ" sz="2200" dirty="0" smtClean="0"/>
          </a:p>
        </p:txBody>
      </p:sp>
      <p:pic>
        <p:nvPicPr>
          <p:cNvPr id="5" name="Picture 4" descr="PRV_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32656"/>
            <a:ext cx="2287171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5400" b="1" dirty="0" smtClean="0">
                <a:solidFill>
                  <a:schemeClr val="tx2"/>
                </a:solidFill>
                <a:latin typeface="+mj-lt"/>
              </a:rPr>
              <a:t>Děkuji za pozornost</a:t>
            </a:r>
            <a:endParaRPr lang="cs-CZ" sz="5400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165051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.3"/>
</p:tagLst>
</file>

<file path=ppt/theme/theme1.xml><?xml version="1.0" encoding="utf-8"?>
<a:theme xmlns:a="http://schemas.openxmlformats.org/drawingml/2006/main" name="Linky">
  <a:themeElements>
    <a:clrScheme name="Linky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inky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ky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9634</TotalTime>
  <Words>94</Words>
  <Application>Microsoft Office PowerPoint</Application>
  <PresentationFormat>Předvádění na obrazovce (4:3)</PresentationFormat>
  <Paragraphs>28</Paragraphs>
  <Slides>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Linky</vt:lpstr>
      <vt:lpstr>17. zasedání    Monitorovacího výboru PRV 18. 11. 2014</vt:lpstr>
      <vt:lpstr>Program zasedání</vt:lpstr>
      <vt:lpstr>Program zasedání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rozvoje venkova</dc:title>
  <dc:creator>Betty Kuncová</dc:creator>
  <cp:lastModifiedBy>Žaloudková Jitka</cp:lastModifiedBy>
  <cp:revision>360</cp:revision>
  <dcterms:created xsi:type="dcterms:W3CDTF">2007-01-03T12:05:42Z</dcterms:created>
  <dcterms:modified xsi:type="dcterms:W3CDTF">2014-11-14T09:17:19Z</dcterms:modified>
</cp:coreProperties>
</file>