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13"/>
  </p:notesMasterIdLst>
  <p:sldIdLst>
    <p:sldId id="256" r:id="rId2"/>
    <p:sldId id="259" r:id="rId3"/>
    <p:sldId id="260" r:id="rId4"/>
    <p:sldId id="261" r:id="rId5"/>
    <p:sldId id="266" r:id="rId6"/>
    <p:sldId id="272" r:id="rId7"/>
    <p:sldId id="273" r:id="rId8"/>
    <p:sldId id="274" r:id="rId9"/>
    <p:sldId id="275" r:id="rId10"/>
    <p:sldId id="276" r:id="rId11"/>
    <p:sldId id="271" r:id="rId12"/>
  </p:sldIdLst>
  <p:sldSz cx="24387175"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4320" userDrawn="1">
          <p15:clr>
            <a:srgbClr val="A4A3A4"/>
          </p15:clr>
        </p15:guide>
        <p15:guide id="2" pos="7681"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8F8F8"/>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7354" autoAdjust="0"/>
  </p:normalViewPr>
  <p:slideViewPr>
    <p:cSldViewPr snapToGrid="0" showGuides="1">
      <p:cViewPr varScale="1">
        <p:scale>
          <a:sx n="47" d="100"/>
          <a:sy n="47" d="100"/>
        </p:scale>
        <p:origin x="-486" y="-120"/>
      </p:cViewPr>
      <p:guideLst>
        <p:guide orient="horz" pos="4320"/>
        <p:guide pos="7681"/>
      </p:guideLst>
    </p:cSldViewPr>
  </p:slideViewPr>
  <p:notesTextViewPr>
    <p:cViewPr>
      <p:scale>
        <a:sx n="1" d="1"/>
        <a:sy n="1" d="1"/>
      </p:scale>
      <p:origin x="0" y="0"/>
    </p:cViewPr>
  </p:notesTextViewPr>
  <p:notesViewPr>
    <p:cSldViewPr snapToGrid="0">
      <p:cViewPr varScale="1">
        <p:scale>
          <a:sx n="84" d="100"/>
          <a:sy n="84" d="100"/>
        </p:scale>
        <p:origin x="1992" y="102"/>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23" Type="http://schemas.microsoft.com/office/2015/10/relationships/revisionInfo" Target="revisionInfo.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B07FA9-DE9C-409F-85F2-97F44B920B82}" type="datetimeFigureOut">
              <a:rPr lang="cs-CZ" smtClean="0"/>
              <a:pPr/>
              <a:t>20.9.2018</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8384A4-C56D-4B31-91D3-4CC689CA894B}" type="slidenum">
              <a:rPr lang="cs-CZ" smtClean="0"/>
              <a:pPr/>
              <a:t>‹#›</a:t>
            </a:fld>
            <a:endParaRPr lang="cs-CZ"/>
          </a:p>
        </p:txBody>
      </p:sp>
    </p:spTree>
    <p:extLst>
      <p:ext uri="{BB962C8B-B14F-4D97-AF65-F5344CB8AC3E}">
        <p14:creationId xmlns:p14="http://schemas.microsoft.com/office/powerpoint/2010/main" xmlns="" val="1088810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Vyjděte prosím z tohoto titulního snímku, který je přímo v prezentaci – přepište název, podnázev (autora) a datum prezentace dle potřeby, vyměňte případně titulní fotografii, a to buď přes pravé tlačítko myši Změnit obrázek, nebo obrázek smažte a vložte nový pomocí ikony uprostřed zástupného symbolu pro vložení obrázku. Klikněte na nově vložený obrázek a přeneste jej do pozadí přes Nástroje obrázku / Formát / Přenést dál / Přenést do pozadí. Některé objekty, jako logo, modrá horizontální linka a černá svislá linka, jsou proto umístěny přímo na snímku (jinak by byly překryty velkým obrázkem, neboť objekty vložené v šabloně se stávají její pevnou součástí a nelze měnit jejich velikost, umístění ani vrstvu). Pokud byste vložili titulní snímek jako nové rozložení, bylo by třeba logo, horizontální a svislou linku nakopírovat ze vzorové prezentace (po vložení se umístí na správnou pozici). Lépe je ovšem využít výše zmíněný postup, který je výměnou za to, že titulní fotografie zůstane měnitelná vzhledem k možnostech a omezením PowerPointu.</a:t>
            </a:r>
          </a:p>
        </p:txBody>
      </p:sp>
      <p:sp>
        <p:nvSpPr>
          <p:cNvPr id="4" name="Zástupný symbol pro číslo snímku 3"/>
          <p:cNvSpPr>
            <a:spLocks noGrp="1"/>
          </p:cNvSpPr>
          <p:nvPr>
            <p:ph type="sldNum" sz="quarter" idx="10"/>
          </p:nvPr>
        </p:nvSpPr>
        <p:spPr/>
        <p:txBody>
          <a:bodyPr/>
          <a:lstStyle/>
          <a:p>
            <a:fld id="{368384A4-C56D-4B31-91D3-4CC689CA894B}" type="slidenum">
              <a:rPr lang="cs-CZ" smtClean="0"/>
              <a:pPr/>
              <a:t>1</a:t>
            </a:fld>
            <a:endParaRPr lang="cs-CZ"/>
          </a:p>
        </p:txBody>
      </p:sp>
    </p:spTree>
    <p:extLst>
      <p:ext uri="{BB962C8B-B14F-4D97-AF65-F5344CB8AC3E}">
        <p14:creationId xmlns:p14="http://schemas.microsoft.com/office/powerpoint/2010/main" xmlns="" val="2643312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368384A4-C56D-4B31-91D3-4CC689CA894B}" type="slidenum">
              <a:rPr lang="cs-CZ" smtClean="0"/>
              <a:pPr/>
              <a:t>4</a:t>
            </a:fld>
            <a:endParaRPr lang="cs-CZ"/>
          </a:p>
        </p:txBody>
      </p:sp>
    </p:spTree>
    <p:extLst>
      <p:ext uri="{BB962C8B-B14F-4D97-AF65-F5344CB8AC3E}">
        <p14:creationId xmlns:p14="http://schemas.microsoft.com/office/powerpoint/2010/main" xmlns="" val="1200055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Vyjděte prosím z tohoto závěrečného snímku, který je přímo v prezentaci – upravte texty dle potřeby, vyměňte případně podkladovou fotografii, a to buď přes pravé tlačítko myši Změnit obrázek, nebo obrázek smažte a vložte nový pomocí ikony uprostřed zástupného symbolu pro vložení obrázku. Klikněte na nově vložený obrázek a přeneste jej do pozadí přes Nástroje obrázku / Formát / Přenést dál / Přenést do pozadí. Toto řešení zachovává možnost výměny podkladového obrázku – více viz poznámka u titulního snímku.</a:t>
            </a:r>
          </a:p>
        </p:txBody>
      </p:sp>
      <p:sp>
        <p:nvSpPr>
          <p:cNvPr id="4" name="Zástupný symbol pro číslo snímku 3"/>
          <p:cNvSpPr>
            <a:spLocks noGrp="1"/>
          </p:cNvSpPr>
          <p:nvPr>
            <p:ph type="sldNum" sz="quarter" idx="10"/>
          </p:nvPr>
        </p:nvSpPr>
        <p:spPr/>
        <p:txBody>
          <a:bodyPr/>
          <a:lstStyle/>
          <a:p>
            <a:fld id="{368384A4-C56D-4B31-91D3-4CC689CA894B}" type="slidenum">
              <a:rPr lang="cs-CZ" smtClean="0"/>
              <a:pPr/>
              <a:t>11</a:t>
            </a:fld>
            <a:endParaRPr lang="cs-CZ"/>
          </a:p>
        </p:txBody>
      </p:sp>
    </p:spTree>
    <p:extLst>
      <p:ext uri="{BB962C8B-B14F-4D97-AF65-F5344CB8AC3E}">
        <p14:creationId xmlns:p14="http://schemas.microsoft.com/office/powerpoint/2010/main" xmlns="" val="33659117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Úvodní snímek">
    <p:spTree>
      <p:nvGrpSpPr>
        <p:cNvPr id="1" name=""/>
        <p:cNvGrpSpPr/>
        <p:nvPr/>
      </p:nvGrpSpPr>
      <p:grpSpPr>
        <a:xfrm>
          <a:off x="0" y="0"/>
          <a:ext cx="0" cy="0"/>
          <a:chOff x="0" y="0"/>
          <a:chExt cx="0" cy="0"/>
        </a:xfrm>
      </p:grpSpPr>
      <p:sp>
        <p:nvSpPr>
          <p:cNvPr id="12" name="Zástupný symbol podkladový obrázek">
            <a:extLst>
              <a:ext uri="{FF2B5EF4-FFF2-40B4-BE49-F238E27FC236}">
                <a16:creationId xmlns:a16="http://schemas.microsoft.com/office/drawing/2014/main" xmlns="" id="{1484CE54-FF2E-408A-B4CF-FF94338BEBE8}"/>
              </a:ext>
            </a:extLst>
          </p:cNvPr>
          <p:cNvSpPr>
            <a:spLocks noGrp="1" noChangeAspect="1"/>
          </p:cNvSpPr>
          <p:nvPr>
            <p:ph type="pic" sz="quarter" idx="13"/>
          </p:nvPr>
        </p:nvSpPr>
        <p:spPr>
          <a:xfrm>
            <a:off x="457200" y="457200"/>
            <a:ext cx="23472000" cy="12801600"/>
          </a:xfrm>
        </p:spPr>
        <p:txBody>
          <a:bodyPr/>
          <a:lstStyle/>
          <a:p>
            <a:r>
              <a:rPr lang="cs-CZ" smtClean="0"/>
              <a:t>Klepnutím na ikonu přidáte obrázek.</a:t>
            </a:r>
            <a:endParaRPr lang="cs-CZ"/>
          </a:p>
        </p:txBody>
      </p:sp>
      <p:sp>
        <p:nvSpPr>
          <p:cNvPr id="6" name="Bílý podklad">
            <a:extLst>
              <a:ext uri="{FF2B5EF4-FFF2-40B4-BE49-F238E27FC236}">
                <a16:creationId xmlns:a16="http://schemas.microsoft.com/office/drawing/2014/main" xmlns="" id="{F70F13C3-16CD-4EC9-A61B-A853E6F0F19D}"/>
              </a:ext>
            </a:extLst>
          </p:cNvPr>
          <p:cNvSpPr>
            <a:spLocks noGrp="1"/>
          </p:cNvSpPr>
          <p:nvPr>
            <p:ph type="body" sz="quarter" idx="12" hasCustomPrompt="1"/>
          </p:nvPr>
        </p:nvSpPr>
        <p:spPr>
          <a:xfrm>
            <a:off x="0" y="1522800"/>
            <a:ext cx="15228000" cy="3420000"/>
          </a:xfrm>
          <a:solidFill>
            <a:srgbClr val="FFFFFF">
              <a:alpha val="85098"/>
            </a:srgbClr>
          </a:solidFill>
        </p:spPr>
        <p:txBody>
          <a:bodyPr/>
          <a:lstStyle>
            <a:lvl1pPr marL="0" indent="0">
              <a:buFontTx/>
              <a:buNone/>
              <a:defRPr/>
            </a:lvl1pPr>
          </a:lstStyle>
          <a:p>
            <a:pPr lvl="0"/>
            <a:r>
              <a:rPr lang="cs-CZ" dirty="0"/>
              <a:t> </a:t>
            </a:r>
          </a:p>
        </p:txBody>
      </p:sp>
      <p:sp>
        <p:nvSpPr>
          <p:cNvPr id="9" name="Bílá pod nadpisem" hidden="1"/>
          <p:cNvSpPr/>
          <p:nvPr userDrawn="1"/>
        </p:nvSpPr>
        <p:spPr>
          <a:xfrm>
            <a:off x="4500000" y="1522800"/>
            <a:ext cx="10440000" cy="3420000"/>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8" name="Přímá spojnice 17" hidden="1">
            <a:extLst>
              <a:ext uri="{FF2B5EF4-FFF2-40B4-BE49-F238E27FC236}">
                <a16:creationId xmlns:a16="http://schemas.microsoft.com/office/drawing/2014/main" xmlns="" id="{BCC887BD-1330-4E6F-92EE-65D69E01A7EE}"/>
              </a:ext>
            </a:extLst>
          </p:cNvPr>
          <p:cNvCxnSpPr/>
          <p:nvPr userDrawn="1"/>
        </p:nvCxnSpPr>
        <p:spPr>
          <a:xfrm>
            <a:off x="4114800" y="2152650"/>
            <a:ext cx="0" cy="228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Logo MZe" hidden="1">
            <a:extLst>
              <a:ext uri="{FF2B5EF4-FFF2-40B4-BE49-F238E27FC236}">
                <a16:creationId xmlns:a16="http://schemas.microsoft.com/office/drawing/2014/main" xmlns="" id="{D7F392D9-0192-44DF-B5B6-E60B0F320C52}"/>
              </a:ext>
            </a:extLst>
          </p:cNvPr>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549462" y="3215692"/>
            <a:ext cx="3133350" cy="1353315"/>
          </a:xfrm>
          <a:prstGeom prst="rect">
            <a:avLst/>
          </a:prstGeom>
        </p:spPr>
      </p:pic>
      <p:pic>
        <p:nvPicPr>
          <p:cNvPr id="8" name="Logo MZe png" hidden="1">
            <a:extLst>
              <a:ext uri="{FF2B5EF4-FFF2-40B4-BE49-F238E27FC236}">
                <a16:creationId xmlns:a16="http://schemas.microsoft.com/office/drawing/2014/main" xmlns="" id="{129EC058-4951-49A8-B2F1-71C45ED31678}"/>
              </a:ext>
            </a:extLst>
          </p:cNvPr>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526725" y="3214934"/>
            <a:ext cx="3133350" cy="1353315"/>
          </a:xfrm>
          <a:prstGeom prst="rect">
            <a:avLst/>
          </a:prstGeom>
        </p:spPr>
      </p:pic>
      <p:sp>
        <p:nvSpPr>
          <p:cNvPr id="16" name="Datum">
            <a:extLst>
              <a:ext uri="{FF2B5EF4-FFF2-40B4-BE49-F238E27FC236}">
                <a16:creationId xmlns:a16="http://schemas.microsoft.com/office/drawing/2014/main" xmlns="" id="{19795874-6BF3-4E26-B86E-D2075A368DBC}"/>
              </a:ext>
            </a:extLst>
          </p:cNvPr>
          <p:cNvSpPr>
            <a:spLocks noGrp="1"/>
          </p:cNvSpPr>
          <p:nvPr>
            <p:ph type="body" sz="quarter" idx="11" hasCustomPrompt="1"/>
          </p:nvPr>
        </p:nvSpPr>
        <p:spPr>
          <a:xfrm>
            <a:off x="828000" y="2160000"/>
            <a:ext cx="2880000" cy="720000"/>
          </a:xfrm>
          <a:noFill/>
        </p:spPr>
        <p:txBody>
          <a:bodyPr tIns="0" rIns="0">
            <a:noAutofit/>
          </a:bodyPr>
          <a:lstStyle>
            <a:lvl1pPr marL="0" indent="0" algn="r">
              <a:spcBef>
                <a:spcPts val="0"/>
              </a:spcBef>
              <a:buFontTx/>
              <a:buNone/>
              <a:defRPr sz="2800"/>
            </a:lvl1pPr>
          </a:lstStyle>
          <a:p>
            <a:pPr lvl="0"/>
            <a:r>
              <a:rPr lang="cs-CZ" dirty="0"/>
              <a:t>Datum</a:t>
            </a:r>
          </a:p>
        </p:txBody>
      </p:sp>
      <p:sp>
        <p:nvSpPr>
          <p:cNvPr id="3" name="Subtitle 2"/>
          <p:cNvSpPr>
            <a:spLocks noGrp="1"/>
          </p:cNvSpPr>
          <p:nvPr>
            <p:ph type="subTitle" idx="1" hasCustomPrompt="1"/>
          </p:nvPr>
        </p:nvSpPr>
        <p:spPr>
          <a:xfrm>
            <a:off x="4500000" y="4140000"/>
            <a:ext cx="10440000" cy="720724"/>
          </a:xfrm>
        </p:spPr>
        <p:txBody>
          <a:bodyPr>
            <a:noAutofit/>
          </a:bodyPr>
          <a:lstStyle>
            <a:lvl1pPr marL="0" indent="0" algn="l">
              <a:spcBef>
                <a:spcPts val="0"/>
              </a:spcBef>
              <a:buNone/>
              <a:defRPr sz="2800" cap="all" baseline="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cs-CZ" dirty="0"/>
              <a:t>Autor prezentace</a:t>
            </a:r>
            <a:endParaRPr lang="en-US" dirty="0"/>
          </a:p>
        </p:txBody>
      </p:sp>
      <p:sp>
        <p:nvSpPr>
          <p:cNvPr id="2" name="Title 1"/>
          <p:cNvSpPr>
            <a:spLocks noGrp="1"/>
          </p:cNvSpPr>
          <p:nvPr>
            <p:ph type="ctrTitle" hasCustomPrompt="1"/>
          </p:nvPr>
        </p:nvSpPr>
        <p:spPr>
          <a:xfrm>
            <a:off x="4500000" y="1990800"/>
            <a:ext cx="10440000" cy="1980000"/>
          </a:xfrm>
          <a:noFill/>
        </p:spPr>
        <p:txBody>
          <a:bodyPr lIns="0" tIns="0" anchor="t" anchorCtr="0">
            <a:noAutofit/>
          </a:bodyPr>
          <a:lstStyle>
            <a:lvl1pPr algn="l">
              <a:lnSpc>
                <a:spcPts val="7800"/>
              </a:lnSpc>
              <a:defRPr sz="6600"/>
            </a:lvl1pPr>
          </a:lstStyle>
          <a:p>
            <a:r>
              <a:rPr lang="cs-CZ" dirty="0"/>
              <a:t>Název</a:t>
            </a:r>
            <a:br>
              <a:rPr lang="cs-CZ" dirty="0"/>
            </a:br>
            <a:r>
              <a:rPr lang="cs-CZ" dirty="0"/>
              <a:t>Prezentace</a:t>
            </a:r>
            <a:endParaRPr lang="en-US" dirty="0"/>
          </a:p>
        </p:txBody>
      </p:sp>
    </p:spTree>
    <p:extLst>
      <p:ext uri="{BB962C8B-B14F-4D97-AF65-F5344CB8AC3E}">
        <p14:creationId xmlns:p14="http://schemas.microsoft.com/office/powerpoint/2010/main" xmlns="" val="3348332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Úzký obrázek, číslovaný text">
    <p:spTree>
      <p:nvGrpSpPr>
        <p:cNvPr id="1" name=""/>
        <p:cNvGrpSpPr/>
        <p:nvPr/>
      </p:nvGrpSpPr>
      <p:grpSpPr>
        <a:xfrm>
          <a:off x="0" y="0"/>
          <a:ext cx="0" cy="0"/>
          <a:chOff x="0" y="0"/>
          <a:chExt cx="0" cy="0"/>
        </a:xfrm>
      </p:grpSpPr>
      <p:sp>
        <p:nvSpPr>
          <p:cNvPr id="2" name="Title 1"/>
          <p:cNvSpPr>
            <a:spLocks noGrp="1"/>
          </p:cNvSpPr>
          <p:nvPr>
            <p:ph type="title"/>
          </p:nvPr>
        </p:nvSpPr>
        <p:spPr>
          <a:xfrm>
            <a:off x="7920000" y="1980000"/>
            <a:ext cx="15217200" cy="1260000"/>
          </a:xfrm>
        </p:spPr>
        <p:txBody>
          <a:bodyPr anchor="b" anchorCtr="0"/>
          <a:lstStyle>
            <a:lvl1pPr>
              <a:defRPr/>
            </a:lvl1pPr>
          </a:lstStyle>
          <a:p>
            <a:r>
              <a:rPr lang="cs-CZ" smtClean="0"/>
              <a:t>Klepnutím lze upravit styl předlohy nadpisů.</a:t>
            </a:r>
            <a:endParaRPr lang="en-US" dirty="0"/>
          </a:p>
        </p:txBody>
      </p:sp>
      <p:sp>
        <p:nvSpPr>
          <p:cNvPr id="6" name="Slide Number Placeholder 5"/>
          <p:cNvSpPr>
            <a:spLocks noGrp="1"/>
          </p:cNvSpPr>
          <p:nvPr>
            <p:ph type="sldNum" sz="quarter" idx="12"/>
          </p:nvPr>
        </p:nvSpPr>
        <p:spPr/>
        <p:txBody>
          <a:bodyPr/>
          <a:lstStyle/>
          <a:p>
            <a:fld id="{C79EEDCB-EB91-4C4F-A503-5C6FE3AC84D2}" type="slidenum">
              <a:rPr lang="cs-CZ" smtClean="0"/>
              <a:pPr/>
              <a:t>‹#›</a:t>
            </a:fld>
            <a:endParaRPr lang="cs-CZ"/>
          </a:p>
        </p:txBody>
      </p:sp>
      <p:sp>
        <p:nvSpPr>
          <p:cNvPr id="8" name="Zástupný symbol pro obrázek 7"/>
          <p:cNvSpPr>
            <a:spLocks noGrp="1"/>
          </p:cNvSpPr>
          <p:nvPr>
            <p:ph type="pic" sz="quarter" idx="13"/>
          </p:nvPr>
        </p:nvSpPr>
        <p:spPr>
          <a:xfrm>
            <a:off x="457200" y="457200"/>
            <a:ext cx="5835600" cy="12801600"/>
          </a:xfrm>
        </p:spPr>
        <p:txBody>
          <a:bodyPr/>
          <a:lstStyle/>
          <a:p>
            <a:r>
              <a:rPr lang="cs-CZ" smtClean="0"/>
              <a:t>Klepnutím na ikonu přidáte obrázek.</a:t>
            </a:r>
            <a:endParaRPr lang="cs-CZ" dirty="0"/>
          </a:p>
        </p:txBody>
      </p:sp>
      <p:sp>
        <p:nvSpPr>
          <p:cNvPr id="12" name="Zástupný symbol pro text 13"/>
          <p:cNvSpPr>
            <a:spLocks noGrp="1"/>
          </p:cNvSpPr>
          <p:nvPr>
            <p:ph type="body" sz="quarter" idx="19"/>
          </p:nvPr>
        </p:nvSpPr>
        <p:spPr>
          <a:xfrm>
            <a:off x="7920000" y="3420000"/>
            <a:ext cx="15217200" cy="1656000"/>
          </a:xfrm>
        </p:spPr>
        <p:txBody>
          <a:bodyPr>
            <a:normAutofit/>
          </a:bodyPr>
          <a:lstStyle>
            <a:lvl1pPr marL="0" indent="0">
              <a:spcBef>
                <a:spcPts val="0"/>
              </a:spcBef>
              <a:buFontTx/>
              <a:buNone/>
              <a:defRPr sz="2800" cap="none" baseline="0"/>
            </a:lvl1pPr>
          </a:lstStyle>
          <a:p>
            <a:pPr lvl="0"/>
            <a:r>
              <a:rPr lang="cs-CZ" smtClean="0"/>
              <a:t>Klepnutím lze upravit styly předlohy textu.</a:t>
            </a:r>
          </a:p>
        </p:txBody>
      </p:sp>
      <p:sp>
        <p:nvSpPr>
          <p:cNvPr id="5" name="Zástupný symbol pro text 4"/>
          <p:cNvSpPr>
            <a:spLocks noGrp="1"/>
          </p:cNvSpPr>
          <p:nvPr>
            <p:ph type="body" sz="quarter" idx="29"/>
          </p:nvPr>
        </p:nvSpPr>
        <p:spPr>
          <a:xfrm>
            <a:off x="7920000" y="5219700"/>
            <a:ext cx="15217200" cy="7239000"/>
          </a:xfrm>
        </p:spPr>
        <p:txBody>
          <a:bodyPr/>
          <a:lstStyle>
            <a:lvl1pPr marL="504000" indent="-504000">
              <a:buFontTx/>
              <a:buBlip>
                <a:blip r:embed="rId2"/>
              </a:buBlip>
              <a:defRPr cap="all" baseline="0">
                <a:solidFill>
                  <a:schemeClr val="accent2"/>
                </a:solidFill>
              </a:defRPr>
            </a:lvl1pPr>
            <a:lvl2pPr marL="1008000" indent="-504000">
              <a:buClr>
                <a:schemeClr val="accent2"/>
              </a:buClr>
              <a:buFont typeface="+mj-lt"/>
              <a:buAutoNum type="arabicPeriod"/>
              <a:defRPr/>
            </a:lvl2pPr>
          </a:lstStyle>
          <a:p>
            <a:pPr lvl="0"/>
            <a:r>
              <a:rPr lang="cs-CZ" smtClean="0"/>
              <a:t>Klepnutím lze upravit styly předlohy textu.</a:t>
            </a:r>
          </a:p>
          <a:p>
            <a:pPr lvl="1"/>
            <a:r>
              <a:rPr lang="cs-CZ" smtClean="0"/>
              <a:t>Druhá úroveň</a:t>
            </a:r>
          </a:p>
        </p:txBody>
      </p:sp>
      <p:pic>
        <p:nvPicPr>
          <p:cNvPr id="9" name="Lístek s linkou tmavě modrý">
            <a:extLst>
              <a:ext uri="{FF2B5EF4-FFF2-40B4-BE49-F238E27FC236}">
                <a16:creationId xmlns:a16="http://schemas.microsoft.com/office/drawing/2014/main" xmlns="" id="{FECF6A3C-E773-4D22-822E-5EFACF374933}"/>
              </a:ext>
            </a:extLst>
          </p:cNvPr>
          <p:cNvPicPr>
            <a:picLocks noChangeAspect="1"/>
          </p:cNvPicPr>
          <p:nvPr userDrawn="1"/>
        </p:nvPicPr>
        <p:blipFill rotWithShape="1">
          <a:blip r:embed="rId3" cstate="print">
            <a:extLst>
              <a:ext uri="{28A0092B-C50C-407E-A947-70E740481C1C}">
                <a14:useLocalDpi xmlns:a14="http://schemas.microsoft.com/office/drawing/2010/main" xmlns="" val="0"/>
              </a:ext>
            </a:extLst>
          </a:blip>
          <a:srcRect l="48351" t="3281" r="49491" b="3264"/>
          <a:stretch/>
        </p:blipFill>
        <p:spPr>
          <a:xfrm>
            <a:off x="6704491" y="450055"/>
            <a:ext cx="525847" cy="12818270"/>
          </a:xfrm>
          <a:prstGeom prst="rect">
            <a:avLst/>
          </a:prstGeom>
        </p:spPr>
      </p:pic>
    </p:spTree>
    <p:extLst>
      <p:ext uri="{BB962C8B-B14F-4D97-AF65-F5344CB8AC3E}">
        <p14:creationId xmlns:p14="http://schemas.microsoft.com/office/powerpoint/2010/main" xmlns="" val="1315480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Úzký text s obrázek, střední obrázek či graf s popise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49200" y="1980000"/>
            <a:ext cx="4500000" cy="1980000"/>
          </a:xfrm>
        </p:spPr>
        <p:txBody>
          <a:bodyPr/>
          <a:lstStyle>
            <a:lvl1pPr>
              <a:defRPr/>
            </a:lvl1pPr>
          </a:lstStyle>
          <a:p>
            <a:r>
              <a:rPr lang="cs-CZ" dirty="0"/>
              <a:t>Kliknutím</a:t>
            </a:r>
            <a:br>
              <a:rPr lang="cs-CZ" dirty="0"/>
            </a:br>
            <a:r>
              <a:rPr lang="cs-CZ" dirty="0"/>
              <a:t>vložíte</a:t>
            </a:r>
            <a:br>
              <a:rPr lang="cs-CZ" dirty="0"/>
            </a:br>
            <a:r>
              <a:rPr lang="cs-CZ" dirty="0"/>
              <a:t>nadpis</a:t>
            </a:r>
            <a:endParaRPr lang="en-US" dirty="0"/>
          </a:p>
        </p:txBody>
      </p:sp>
      <p:sp>
        <p:nvSpPr>
          <p:cNvPr id="14" name="Zástupný symbol pro text 13"/>
          <p:cNvSpPr>
            <a:spLocks noGrp="1"/>
          </p:cNvSpPr>
          <p:nvPr>
            <p:ph type="body" sz="quarter" idx="14"/>
          </p:nvPr>
        </p:nvSpPr>
        <p:spPr>
          <a:xfrm>
            <a:off x="1249200" y="4248000"/>
            <a:ext cx="4500000" cy="4104000"/>
          </a:xfrm>
        </p:spPr>
        <p:txBody>
          <a:bodyPr>
            <a:normAutofit/>
          </a:bodyPr>
          <a:lstStyle>
            <a:lvl1pPr marL="0" indent="0">
              <a:spcBef>
                <a:spcPts val="0"/>
              </a:spcBef>
              <a:buFontTx/>
              <a:buNone/>
              <a:defRPr sz="3200" cap="none" baseline="0"/>
            </a:lvl1pPr>
          </a:lstStyle>
          <a:p>
            <a:pPr lvl="0"/>
            <a:r>
              <a:rPr lang="cs-CZ" smtClean="0"/>
              <a:t>Klepnutím lze upravit styly předlohy textu.</a:t>
            </a:r>
          </a:p>
        </p:txBody>
      </p:sp>
      <p:sp>
        <p:nvSpPr>
          <p:cNvPr id="5" name="Zástupný symbol pro obsah 4"/>
          <p:cNvSpPr>
            <a:spLocks noGrp="1"/>
          </p:cNvSpPr>
          <p:nvPr>
            <p:ph sz="quarter" idx="15" hasCustomPrompt="1"/>
          </p:nvPr>
        </p:nvSpPr>
        <p:spPr>
          <a:xfrm>
            <a:off x="7239600" y="1979612"/>
            <a:ext cx="10248300" cy="9900000"/>
          </a:xfrm>
        </p:spPr>
        <p:txBody>
          <a:bodyPr/>
          <a:lstStyle>
            <a:lvl1pPr>
              <a:defRPr/>
            </a:lvl1pPr>
          </a:lstStyle>
          <a:p>
            <a:pPr lvl="0"/>
            <a:r>
              <a:rPr lang="cs-CZ" dirty="0"/>
              <a:t>Obrázek nebo graf se zdrojem, případně text</a:t>
            </a:r>
          </a:p>
        </p:txBody>
      </p:sp>
      <p:sp>
        <p:nvSpPr>
          <p:cNvPr id="9" name="Zástupný symbol pro text 13"/>
          <p:cNvSpPr>
            <a:spLocks noGrp="1"/>
          </p:cNvSpPr>
          <p:nvPr>
            <p:ph type="body" sz="quarter" idx="25" hasCustomPrompt="1"/>
          </p:nvPr>
        </p:nvSpPr>
        <p:spPr>
          <a:xfrm>
            <a:off x="7239600" y="12111000"/>
            <a:ext cx="15897600" cy="432000"/>
          </a:xfrm>
        </p:spPr>
        <p:txBody>
          <a:bodyPr anchor="b" anchorCtr="0">
            <a:normAutofit/>
          </a:bodyPr>
          <a:lstStyle>
            <a:lvl1pPr marL="0" indent="0">
              <a:buFontTx/>
              <a:buNone/>
              <a:defRPr sz="2800" b="0" i="1" cap="none" baseline="0">
                <a:solidFill>
                  <a:schemeClr val="bg2"/>
                </a:solidFill>
                <a:latin typeface="+mn-lt"/>
              </a:defRPr>
            </a:lvl1pPr>
          </a:lstStyle>
          <a:p>
            <a:pPr lvl="0"/>
            <a:r>
              <a:rPr lang="cs-CZ" dirty="0"/>
              <a:t>Zdroj:</a:t>
            </a:r>
          </a:p>
        </p:txBody>
      </p:sp>
      <p:sp>
        <p:nvSpPr>
          <p:cNvPr id="6" name="Zástupný symbol pro obrázek 5"/>
          <p:cNvSpPr>
            <a:spLocks noGrp="1"/>
          </p:cNvSpPr>
          <p:nvPr>
            <p:ph type="pic" sz="quarter" idx="26"/>
          </p:nvPr>
        </p:nvSpPr>
        <p:spPr>
          <a:xfrm>
            <a:off x="1249200" y="8679600"/>
            <a:ext cx="4500000" cy="3787200"/>
          </a:xfrm>
        </p:spPr>
        <p:txBody>
          <a:bodyPr/>
          <a:lstStyle/>
          <a:p>
            <a:r>
              <a:rPr lang="cs-CZ" smtClean="0"/>
              <a:t>Klepnutím na ikonu přidáte obrázek.</a:t>
            </a:r>
            <a:endParaRPr lang="cs-CZ" dirty="0"/>
          </a:p>
        </p:txBody>
      </p:sp>
      <p:sp>
        <p:nvSpPr>
          <p:cNvPr id="11" name="Zástupný symbol pro text 13"/>
          <p:cNvSpPr>
            <a:spLocks noGrp="1"/>
          </p:cNvSpPr>
          <p:nvPr>
            <p:ph type="body" sz="quarter" idx="17" hasCustomPrompt="1"/>
          </p:nvPr>
        </p:nvSpPr>
        <p:spPr>
          <a:xfrm>
            <a:off x="18072000" y="2880000"/>
            <a:ext cx="2880000" cy="432000"/>
          </a:xfrm>
        </p:spPr>
        <p:txBody>
          <a:bodyPr anchor="t" anchorCtr="0">
            <a:no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2" name="Zástupný symbol pro text 13"/>
          <p:cNvSpPr>
            <a:spLocks noGrp="1"/>
          </p:cNvSpPr>
          <p:nvPr>
            <p:ph type="body" sz="quarter" idx="18" hasCustomPrompt="1"/>
          </p:nvPr>
        </p:nvSpPr>
        <p:spPr>
          <a:xfrm>
            <a:off x="18072000" y="3420000"/>
            <a:ext cx="2880000" cy="144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sp>
        <p:nvSpPr>
          <p:cNvPr id="13" name="Zástupný symbol pro text 13"/>
          <p:cNvSpPr>
            <a:spLocks noGrp="1"/>
          </p:cNvSpPr>
          <p:nvPr>
            <p:ph type="body" sz="quarter" idx="27" hasCustomPrompt="1"/>
          </p:nvPr>
        </p:nvSpPr>
        <p:spPr>
          <a:xfrm>
            <a:off x="18072000" y="5160000"/>
            <a:ext cx="2880000" cy="432000"/>
          </a:xfrm>
        </p:spPr>
        <p:txBody>
          <a:bodyPr anchor="t" anchorCtr="0">
            <a:no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5" name="Zástupný symbol pro text 13"/>
          <p:cNvSpPr>
            <a:spLocks noGrp="1"/>
          </p:cNvSpPr>
          <p:nvPr>
            <p:ph type="body" sz="quarter" idx="28" hasCustomPrompt="1"/>
          </p:nvPr>
        </p:nvSpPr>
        <p:spPr>
          <a:xfrm>
            <a:off x="18072000" y="5724000"/>
            <a:ext cx="2880000" cy="144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sp>
        <p:nvSpPr>
          <p:cNvPr id="16" name="Zástupný symbol pro text 13"/>
          <p:cNvSpPr>
            <a:spLocks noGrp="1"/>
          </p:cNvSpPr>
          <p:nvPr>
            <p:ph type="body" sz="quarter" idx="29" hasCustomPrompt="1"/>
          </p:nvPr>
        </p:nvSpPr>
        <p:spPr>
          <a:xfrm>
            <a:off x="18072000" y="7440000"/>
            <a:ext cx="2880000" cy="432000"/>
          </a:xfrm>
        </p:spPr>
        <p:txBody>
          <a:bodyPr anchor="t" anchorCtr="0">
            <a:no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7" name="Zástupný symbol pro text 13"/>
          <p:cNvSpPr>
            <a:spLocks noGrp="1"/>
          </p:cNvSpPr>
          <p:nvPr>
            <p:ph type="body" sz="quarter" idx="30" hasCustomPrompt="1"/>
          </p:nvPr>
        </p:nvSpPr>
        <p:spPr>
          <a:xfrm>
            <a:off x="18072000" y="7992000"/>
            <a:ext cx="2880000" cy="144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sp>
        <p:nvSpPr>
          <p:cNvPr id="18" name="Zástupný symbol pro text 13"/>
          <p:cNvSpPr>
            <a:spLocks noGrp="1"/>
          </p:cNvSpPr>
          <p:nvPr>
            <p:ph type="body" sz="quarter" idx="31" hasCustomPrompt="1"/>
          </p:nvPr>
        </p:nvSpPr>
        <p:spPr>
          <a:xfrm>
            <a:off x="18072000" y="9720000"/>
            <a:ext cx="2880000" cy="432000"/>
          </a:xfrm>
        </p:spPr>
        <p:txBody>
          <a:bodyPr anchor="t" anchorCtr="0">
            <a:no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9" name="Zástupný symbol pro text 13"/>
          <p:cNvSpPr>
            <a:spLocks noGrp="1"/>
          </p:cNvSpPr>
          <p:nvPr>
            <p:ph type="body" sz="quarter" idx="32" hasCustomPrompt="1"/>
          </p:nvPr>
        </p:nvSpPr>
        <p:spPr>
          <a:xfrm>
            <a:off x="18072000" y="10260000"/>
            <a:ext cx="2880000" cy="144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sp>
        <p:nvSpPr>
          <p:cNvPr id="3" name="Zástupný symbol pro datum 2">
            <a:extLst>
              <a:ext uri="{FF2B5EF4-FFF2-40B4-BE49-F238E27FC236}">
                <a16:creationId xmlns:a16="http://schemas.microsoft.com/office/drawing/2014/main" xmlns="" id="{94112CEA-A89A-40F5-9B5A-7589038E7C10}"/>
              </a:ext>
            </a:extLst>
          </p:cNvPr>
          <p:cNvSpPr>
            <a:spLocks noGrp="1"/>
          </p:cNvSpPr>
          <p:nvPr>
            <p:ph type="dt" sz="half" idx="33"/>
          </p:nvPr>
        </p:nvSpPr>
        <p:spPr/>
        <p:txBody>
          <a:bodyPr/>
          <a:lstStyle/>
          <a:p>
            <a:fld id="{9B3895B8-0BD6-4EDC-959F-D82D66CA15D6}" type="datetimeFigureOut">
              <a:rPr lang="cs-CZ" smtClean="0"/>
              <a:pPr/>
              <a:t>20.9.2018</a:t>
            </a:fld>
            <a:endParaRPr lang="cs-CZ" dirty="0"/>
          </a:p>
        </p:txBody>
      </p:sp>
      <p:sp>
        <p:nvSpPr>
          <p:cNvPr id="7" name="Zástupný symbol pro zápatí 6">
            <a:extLst>
              <a:ext uri="{FF2B5EF4-FFF2-40B4-BE49-F238E27FC236}">
                <a16:creationId xmlns:a16="http://schemas.microsoft.com/office/drawing/2014/main" xmlns="" id="{09A95665-5191-4CEE-B676-2081A6A1E177}"/>
              </a:ext>
            </a:extLst>
          </p:cNvPr>
          <p:cNvSpPr>
            <a:spLocks noGrp="1"/>
          </p:cNvSpPr>
          <p:nvPr>
            <p:ph type="ftr" sz="quarter" idx="34"/>
          </p:nvPr>
        </p:nvSpPr>
        <p:spPr/>
        <p:txBody>
          <a:bodyPr/>
          <a:lstStyle/>
          <a:p>
            <a:endParaRPr lang="cs-CZ" dirty="0"/>
          </a:p>
        </p:txBody>
      </p:sp>
      <p:sp>
        <p:nvSpPr>
          <p:cNvPr id="8" name="Zástupný symbol pro číslo snímku 7">
            <a:extLst>
              <a:ext uri="{FF2B5EF4-FFF2-40B4-BE49-F238E27FC236}">
                <a16:creationId xmlns:a16="http://schemas.microsoft.com/office/drawing/2014/main" xmlns="" id="{D92B6150-2864-4F6A-814F-8C54C94CA5FD}"/>
              </a:ext>
            </a:extLst>
          </p:cNvPr>
          <p:cNvSpPr>
            <a:spLocks noGrp="1"/>
          </p:cNvSpPr>
          <p:nvPr>
            <p:ph type="sldNum" sz="quarter" idx="35"/>
          </p:nvPr>
        </p:nvSpPr>
        <p:spPr/>
        <p:txBody>
          <a:bodyPr/>
          <a:lstStyle/>
          <a:p>
            <a:fld id="{C79EEDCB-EB91-4C4F-A503-5C6FE3AC84D2}" type="slidenum">
              <a:rPr lang="cs-CZ" smtClean="0"/>
              <a:pPr/>
              <a:t>‹#›</a:t>
            </a:fld>
            <a:endParaRPr lang="cs-CZ" dirty="0"/>
          </a:p>
        </p:txBody>
      </p:sp>
      <p:pic>
        <p:nvPicPr>
          <p:cNvPr id="21" name="Lístek s linkou tmavě modrý">
            <a:extLst>
              <a:ext uri="{FF2B5EF4-FFF2-40B4-BE49-F238E27FC236}">
                <a16:creationId xmlns:a16="http://schemas.microsoft.com/office/drawing/2014/main" xmlns="" id="{FE198D1F-CAA8-4D7E-9CD4-3AC30F4CB6D1}"/>
              </a:ext>
            </a:extLst>
          </p:cNvPr>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l="48351" t="3281" r="49491" b="20654"/>
          <a:stretch/>
        </p:blipFill>
        <p:spPr>
          <a:xfrm flipH="1">
            <a:off x="6289620" y="2033714"/>
            <a:ext cx="525847" cy="10433086"/>
          </a:xfrm>
          <a:prstGeom prst="rect">
            <a:avLst/>
          </a:prstGeom>
        </p:spPr>
      </p:pic>
    </p:spTree>
    <p:extLst>
      <p:ext uri="{BB962C8B-B14F-4D97-AF65-F5344CB8AC3E}">
        <p14:creationId xmlns:p14="http://schemas.microsoft.com/office/powerpoint/2010/main" xmlns="" val="28922299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ázdný snímek s lístkem">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79EEDCB-EB91-4C4F-A503-5C6FE3AC84D2}" type="slidenum">
              <a:rPr lang="cs-CZ" smtClean="0"/>
              <a:pPr/>
              <a:t>‹#›</a:t>
            </a:fld>
            <a:endParaRPr lang="cs-CZ"/>
          </a:p>
        </p:txBody>
      </p:sp>
      <p:pic>
        <p:nvPicPr>
          <p:cNvPr id="4" name="Lístek s linkou tmavě modrý">
            <a:extLst>
              <a:ext uri="{FF2B5EF4-FFF2-40B4-BE49-F238E27FC236}">
                <a16:creationId xmlns:a16="http://schemas.microsoft.com/office/drawing/2014/main" xmlns="" id="{862E5BC3-DD10-4465-997F-9FE3AA2E8642}"/>
              </a:ext>
            </a:extLst>
          </p:cNvPr>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l="48351" t="3281" r="49491" b="3264"/>
          <a:stretch/>
        </p:blipFill>
        <p:spPr>
          <a:xfrm>
            <a:off x="412346" y="450055"/>
            <a:ext cx="525847" cy="12818270"/>
          </a:xfrm>
          <a:prstGeom prst="rect">
            <a:avLst/>
          </a:prstGeom>
        </p:spPr>
      </p:pic>
    </p:spTree>
    <p:extLst>
      <p:ext uri="{BB962C8B-B14F-4D97-AF65-F5344CB8AC3E}">
        <p14:creationId xmlns:p14="http://schemas.microsoft.com/office/powerpoint/2010/main" xmlns="" val="787662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Jeden obsah">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79EEDCB-EB91-4C4F-A503-5C6FE3AC84D2}" type="slidenum">
              <a:rPr lang="cs-CZ" smtClean="0"/>
              <a:pPr/>
              <a:t>‹#›</a:t>
            </a:fld>
            <a:endParaRPr lang="cs-CZ"/>
          </a:p>
        </p:txBody>
      </p:sp>
      <p:sp>
        <p:nvSpPr>
          <p:cNvPr id="2" name="Nadpis 1"/>
          <p:cNvSpPr>
            <a:spLocks noGrp="1"/>
          </p:cNvSpPr>
          <p:nvPr>
            <p:ph type="title"/>
          </p:nvPr>
        </p:nvSpPr>
        <p:spPr/>
        <p:txBody>
          <a:bodyPr/>
          <a:lstStyle/>
          <a:p>
            <a:r>
              <a:rPr lang="cs-CZ" smtClean="0"/>
              <a:t>Klepnutím lze upravit styl předlohy nadpisů.</a:t>
            </a:r>
            <a:endParaRPr lang="cs-CZ"/>
          </a:p>
        </p:txBody>
      </p:sp>
      <p:sp>
        <p:nvSpPr>
          <p:cNvPr id="4" name="Zástupný symbol pro obsah 3"/>
          <p:cNvSpPr>
            <a:spLocks noGrp="1"/>
          </p:cNvSpPr>
          <p:nvPr>
            <p:ph sz="quarter" idx="13"/>
          </p:nvPr>
        </p:nvSpPr>
        <p:spPr>
          <a:xfrm>
            <a:off x="1249200" y="3240000"/>
            <a:ext cx="21888000" cy="92268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pic>
        <p:nvPicPr>
          <p:cNvPr id="5" name="Lístek s linkou tmavě modrý">
            <a:extLst>
              <a:ext uri="{FF2B5EF4-FFF2-40B4-BE49-F238E27FC236}">
                <a16:creationId xmlns:a16="http://schemas.microsoft.com/office/drawing/2014/main" xmlns="" id="{D03EAF01-9C44-4F00-8722-52E6F8902BAF}"/>
              </a:ext>
            </a:extLst>
          </p:cNvPr>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l="48351" t="3281" r="49491" b="3264"/>
          <a:stretch/>
        </p:blipFill>
        <p:spPr>
          <a:xfrm>
            <a:off x="412346" y="450055"/>
            <a:ext cx="525847" cy="12818270"/>
          </a:xfrm>
          <a:prstGeom prst="rect">
            <a:avLst/>
          </a:prstGeom>
        </p:spPr>
      </p:pic>
    </p:spTree>
    <p:extLst>
      <p:ext uri="{BB962C8B-B14F-4D97-AF65-F5344CB8AC3E}">
        <p14:creationId xmlns:p14="http://schemas.microsoft.com/office/powerpoint/2010/main" xmlns="" val="15221455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va obsah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79EEDCB-EB91-4C4F-A503-5C6FE3AC84D2}" type="slidenum">
              <a:rPr lang="cs-CZ" smtClean="0"/>
              <a:pPr/>
              <a:t>‹#›</a:t>
            </a:fld>
            <a:endParaRPr lang="cs-CZ"/>
          </a:p>
        </p:txBody>
      </p:sp>
      <p:sp>
        <p:nvSpPr>
          <p:cNvPr id="2" name="Nadpis 1"/>
          <p:cNvSpPr>
            <a:spLocks noGrp="1"/>
          </p:cNvSpPr>
          <p:nvPr>
            <p:ph type="title"/>
          </p:nvPr>
        </p:nvSpPr>
        <p:spPr/>
        <p:txBody>
          <a:bodyPr/>
          <a:lstStyle/>
          <a:p>
            <a:r>
              <a:rPr lang="cs-CZ" smtClean="0"/>
              <a:t>Klepnutím lze upravit styl předlohy nadpisů.</a:t>
            </a:r>
            <a:endParaRPr lang="cs-CZ" dirty="0"/>
          </a:p>
        </p:txBody>
      </p:sp>
      <p:sp>
        <p:nvSpPr>
          <p:cNvPr id="4" name="Zástupný symbol pro obsah 3"/>
          <p:cNvSpPr>
            <a:spLocks noGrp="1"/>
          </p:cNvSpPr>
          <p:nvPr>
            <p:ph sz="quarter" idx="13"/>
          </p:nvPr>
        </p:nvSpPr>
        <p:spPr>
          <a:xfrm>
            <a:off x="1249200" y="3240000"/>
            <a:ext cx="10321200" cy="92268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3"/>
          <p:cNvSpPr>
            <a:spLocks noGrp="1"/>
          </p:cNvSpPr>
          <p:nvPr>
            <p:ph sz="quarter" idx="14"/>
          </p:nvPr>
        </p:nvSpPr>
        <p:spPr>
          <a:xfrm>
            <a:off x="12816000" y="3240000"/>
            <a:ext cx="10321200" cy="92268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pic>
        <p:nvPicPr>
          <p:cNvPr id="7" name="Lístek s linkou tmavě modrý">
            <a:extLst>
              <a:ext uri="{FF2B5EF4-FFF2-40B4-BE49-F238E27FC236}">
                <a16:creationId xmlns:a16="http://schemas.microsoft.com/office/drawing/2014/main" xmlns="" id="{6FA1681F-18BC-4AA2-89C6-CC1797F46497}"/>
              </a:ext>
            </a:extLst>
          </p:cNvPr>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l="48351" t="3281" r="49491" b="3264"/>
          <a:stretch/>
        </p:blipFill>
        <p:spPr>
          <a:xfrm>
            <a:off x="412346" y="450055"/>
            <a:ext cx="525847" cy="12818270"/>
          </a:xfrm>
          <a:prstGeom prst="rect">
            <a:avLst/>
          </a:prstGeom>
        </p:spPr>
      </p:pic>
    </p:spTree>
    <p:extLst>
      <p:ext uri="{BB962C8B-B14F-4D97-AF65-F5344CB8AC3E}">
        <p14:creationId xmlns:p14="http://schemas.microsoft.com/office/powerpoint/2010/main" xmlns="" val="41492707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ěkujeme za pozornost">
    <p:spTree>
      <p:nvGrpSpPr>
        <p:cNvPr id="1" name=""/>
        <p:cNvGrpSpPr/>
        <p:nvPr/>
      </p:nvGrpSpPr>
      <p:grpSpPr>
        <a:xfrm>
          <a:off x="0" y="0"/>
          <a:ext cx="0" cy="0"/>
          <a:chOff x="0" y="0"/>
          <a:chExt cx="0" cy="0"/>
        </a:xfrm>
      </p:grpSpPr>
      <p:sp>
        <p:nvSpPr>
          <p:cNvPr id="9" name="Bílý podklad">
            <a:extLst>
              <a:ext uri="{FF2B5EF4-FFF2-40B4-BE49-F238E27FC236}">
                <a16:creationId xmlns:a16="http://schemas.microsoft.com/office/drawing/2014/main" xmlns="" id="{92AF821C-5C62-41EB-8EE6-BD2D59AAC7FE}"/>
              </a:ext>
            </a:extLst>
          </p:cNvPr>
          <p:cNvSpPr>
            <a:spLocks noGrp="1"/>
          </p:cNvSpPr>
          <p:nvPr>
            <p:ph type="body" sz="quarter" idx="12" hasCustomPrompt="1"/>
          </p:nvPr>
        </p:nvSpPr>
        <p:spPr>
          <a:xfrm>
            <a:off x="5713587" y="4338000"/>
            <a:ext cx="12960000" cy="5040000"/>
          </a:xfrm>
          <a:solidFill>
            <a:srgbClr val="FFFFFF">
              <a:alpha val="85098"/>
            </a:srgbClr>
          </a:solidFill>
        </p:spPr>
        <p:txBody>
          <a:bodyPr/>
          <a:lstStyle>
            <a:lvl1pPr marL="0" indent="0">
              <a:buFontTx/>
              <a:buNone/>
              <a:defRPr/>
            </a:lvl1pPr>
          </a:lstStyle>
          <a:p>
            <a:pPr lvl="0"/>
            <a:r>
              <a:rPr lang="cs-CZ" dirty="0"/>
              <a:t> </a:t>
            </a:r>
          </a:p>
        </p:txBody>
      </p:sp>
      <p:sp>
        <p:nvSpPr>
          <p:cNvPr id="2" name="Title 1"/>
          <p:cNvSpPr>
            <a:spLocks noGrp="1"/>
          </p:cNvSpPr>
          <p:nvPr>
            <p:ph type="ctrTitle" hasCustomPrompt="1"/>
          </p:nvPr>
        </p:nvSpPr>
        <p:spPr>
          <a:xfrm>
            <a:off x="10861200" y="4338000"/>
            <a:ext cx="7812387" cy="3780000"/>
          </a:xfrm>
          <a:noFill/>
        </p:spPr>
        <p:txBody>
          <a:bodyPr lIns="0" tIns="0" anchor="ctr" anchorCtr="0">
            <a:normAutofit/>
          </a:bodyPr>
          <a:lstStyle>
            <a:lvl1pPr algn="l">
              <a:lnSpc>
                <a:spcPts val="7800"/>
              </a:lnSpc>
              <a:defRPr sz="6600" baseline="0"/>
            </a:lvl1pPr>
          </a:lstStyle>
          <a:p>
            <a:r>
              <a:rPr lang="cs-CZ" dirty="0"/>
              <a:t>Děkujeme</a:t>
            </a:r>
            <a:br>
              <a:rPr lang="cs-CZ" dirty="0"/>
            </a:br>
            <a:r>
              <a:rPr lang="cs-CZ" dirty="0"/>
              <a:t>za pozornost</a:t>
            </a:r>
            <a:endParaRPr lang="en-US" dirty="0"/>
          </a:p>
        </p:txBody>
      </p:sp>
      <p:sp>
        <p:nvSpPr>
          <p:cNvPr id="3" name="Subtitle 2"/>
          <p:cNvSpPr>
            <a:spLocks noGrp="1"/>
          </p:cNvSpPr>
          <p:nvPr>
            <p:ph type="subTitle" idx="1" hasCustomPrompt="1"/>
          </p:nvPr>
        </p:nvSpPr>
        <p:spPr>
          <a:xfrm>
            <a:off x="5713587" y="8118000"/>
            <a:ext cx="12960000" cy="1260000"/>
          </a:xfrm>
          <a:noFill/>
        </p:spPr>
        <p:txBody>
          <a:bodyPr anchor="ctr" anchorCtr="1">
            <a:normAutofit/>
          </a:bodyPr>
          <a:lstStyle>
            <a:lvl1pPr marL="0" indent="0" algn="ctr">
              <a:spcBef>
                <a:spcPts val="600"/>
              </a:spcBef>
              <a:spcAft>
                <a:spcPts val="600"/>
              </a:spcAft>
              <a:buNone/>
              <a:defRPr sz="2800" cap="none" baseline="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cs-CZ" dirty="0"/>
              <a:t>Kontakty:  Jméno, adresa, e-mail, telefonní číslo</a:t>
            </a:r>
            <a:br>
              <a:rPr lang="cs-CZ" dirty="0"/>
            </a:br>
            <a:r>
              <a:rPr lang="cs-CZ" dirty="0"/>
              <a:t>Autor fotografií: Jméno</a:t>
            </a:r>
            <a:endParaRPr lang="en-US" dirty="0"/>
          </a:p>
        </p:txBody>
      </p:sp>
      <p:sp>
        <p:nvSpPr>
          <p:cNvPr id="5" name="Zástup Podkladový obrázek"/>
          <p:cNvSpPr>
            <a:spLocks noGrp="1" noChangeAspect="1"/>
          </p:cNvSpPr>
          <p:nvPr>
            <p:ph type="pic" sz="quarter" idx="13"/>
          </p:nvPr>
        </p:nvSpPr>
        <p:spPr>
          <a:xfrm>
            <a:off x="457200" y="457200"/>
            <a:ext cx="23472000" cy="12801600"/>
          </a:xfrm>
        </p:spPr>
        <p:txBody>
          <a:bodyPr/>
          <a:lstStyle/>
          <a:p>
            <a:r>
              <a:rPr lang="cs-CZ" smtClean="0"/>
              <a:t>Klepnutím na ikonu přidáte obrázek.</a:t>
            </a:r>
            <a:endParaRPr lang="cs-CZ" dirty="0"/>
          </a:p>
        </p:txBody>
      </p:sp>
    </p:spTree>
    <p:extLst>
      <p:ext uri="{BB962C8B-B14F-4D97-AF65-F5344CB8AC3E}">
        <p14:creationId xmlns:p14="http://schemas.microsoft.com/office/powerpoint/2010/main" xmlns="" val="1416810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sa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531600" y="1980000"/>
            <a:ext cx="10614150" cy="1224000"/>
          </a:xfrm>
        </p:spPr>
        <p:txBody>
          <a:bodyPr/>
          <a:lstStyle>
            <a:lvl1pPr>
              <a:defRPr>
                <a:solidFill>
                  <a:schemeClr val="accent1"/>
                </a:solidFill>
              </a:defRPr>
            </a:lvl1pPr>
          </a:lstStyle>
          <a:p>
            <a:r>
              <a:rPr lang="cs-CZ" dirty="0"/>
              <a:t>OBSAH</a:t>
            </a:r>
            <a:endParaRPr lang="en-US" dirty="0"/>
          </a:p>
        </p:txBody>
      </p:sp>
      <p:sp>
        <p:nvSpPr>
          <p:cNvPr id="6" name="Slide Number Placeholder 5"/>
          <p:cNvSpPr>
            <a:spLocks noGrp="1"/>
          </p:cNvSpPr>
          <p:nvPr>
            <p:ph type="sldNum" sz="quarter" idx="12"/>
          </p:nvPr>
        </p:nvSpPr>
        <p:spPr/>
        <p:txBody>
          <a:bodyPr/>
          <a:lstStyle/>
          <a:p>
            <a:fld id="{C79EEDCB-EB91-4C4F-A503-5C6FE3AC84D2}" type="slidenum">
              <a:rPr lang="cs-CZ" smtClean="0"/>
              <a:pPr/>
              <a:t>‹#›</a:t>
            </a:fld>
            <a:endParaRPr lang="cs-CZ"/>
          </a:p>
        </p:txBody>
      </p:sp>
      <p:sp>
        <p:nvSpPr>
          <p:cNvPr id="8" name="Zástupný symbol pro obrázek 7"/>
          <p:cNvSpPr>
            <a:spLocks noGrp="1"/>
          </p:cNvSpPr>
          <p:nvPr>
            <p:ph type="pic" sz="quarter" idx="13"/>
          </p:nvPr>
        </p:nvSpPr>
        <p:spPr>
          <a:xfrm>
            <a:off x="457200" y="457200"/>
            <a:ext cx="10825200" cy="12801600"/>
          </a:xfrm>
        </p:spPr>
        <p:txBody>
          <a:bodyPr/>
          <a:lstStyle/>
          <a:p>
            <a:r>
              <a:rPr lang="cs-CZ" smtClean="0"/>
              <a:t>Klepnutím na ikonu přidáte obrázek.</a:t>
            </a:r>
            <a:endParaRPr lang="cs-CZ" dirty="0"/>
          </a:p>
        </p:txBody>
      </p:sp>
      <p:sp>
        <p:nvSpPr>
          <p:cNvPr id="14" name="Zástup Položka obsahu 1"/>
          <p:cNvSpPr>
            <a:spLocks noGrp="1"/>
          </p:cNvSpPr>
          <p:nvPr>
            <p:ph type="body" sz="quarter" idx="14" hasCustomPrompt="1"/>
          </p:nvPr>
        </p:nvSpPr>
        <p:spPr>
          <a:xfrm>
            <a:off x="12531600" y="3672000"/>
            <a:ext cx="10605600" cy="8786700"/>
          </a:xfrm>
        </p:spPr>
        <p:txBody>
          <a:bodyPr/>
          <a:lstStyle>
            <a:lvl1pPr marL="648000" indent="-648000">
              <a:spcBef>
                <a:spcPts val="0"/>
              </a:spcBef>
              <a:spcAft>
                <a:spcPts val="9000"/>
              </a:spcAft>
              <a:buSzPct val="150000"/>
              <a:buFontTx/>
              <a:buBlip>
                <a:blip r:embed="rId2"/>
              </a:buBlip>
              <a:defRPr sz="3600" cap="all" baseline="0">
                <a:solidFill>
                  <a:schemeClr val="accent1"/>
                </a:solidFill>
              </a:defRPr>
            </a:lvl1pPr>
          </a:lstStyle>
          <a:p>
            <a:pPr lvl="0"/>
            <a:r>
              <a:rPr lang="cs-CZ" dirty="0"/>
              <a:t>Položka obsahu</a:t>
            </a:r>
          </a:p>
        </p:txBody>
      </p:sp>
      <p:pic>
        <p:nvPicPr>
          <p:cNvPr id="4" name="Lístek s linkou tmavě modrý">
            <a:extLst>
              <a:ext uri="{FF2B5EF4-FFF2-40B4-BE49-F238E27FC236}">
                <a16:creationId xmlns:a16="http://schemas.microsoft.com/office/drawing/2014/main" xmlns="" id="{69ACD24F-DBEE-434B-AD9C-84D36E9E64DB}"/>
              </a:ext>
            </a:extLst>
          </p:cNvPr>
          <p:cNvPicPr>
            <a:picLocks noChangeAspect="1"/>
          </p:cNvPicPr>
          <p:nvPr userDrawn="1"/>
        </p:nvPicPr>
        <p:blipFill rotWithShape="1">
          <a:blip r:embed="rId3" cstate="print">
            <a:extLst>
              <a:ext uri="{28A0092B-C50C-407E-A947-70E740481C1C}">
                <a14:useLocalDpi xmlns:a14="http://schemas.microsoft.com/office/drawing/2010/main" xmlns="" val="0"/>
              </a:ext>
            </a:extLst>
          </a:blip>
          <a:srcRect l="48351" t="3281" r="49491" b="3264"/>
          <a:stretch/>
        </p:blipFill>
        <p:spPr>
          <a:xfrm>
            <a:off x="11706224" y="450055"/>
            <a:ext cx="525847" cy="12818270"/>
          </a:xfrm>
          <a:prstGeom prst="rect">
            <a:avLst/>
          </a:prstGeom>
        </p:spPr>
      </p:pic>
    </p:spTree>
    <p:extLst>
      <p:ext uri="{BB962C8B-B14F-4D97-AF65-F5344CB8AC3E}">
        <p14:creationId xmlns:p14="http://schemas.microsoft.com/office/powerpoint/2010/main" xmlns="" val="78357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Úzký text, široký obráze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49200" y="1980000"/>
            <a:ext cx="4968000" cy="1980000"/>
          </a:xfrm>
        </p:spPr>
        <p:txBody>
          <a:bodyPr/>
          <a:lstStyle>
            <a:lvl1pPr>
              <a:defRPr/>
            </a:lvl1pPr>
          </a:lstStyle>
          <a:p>
            <a:r>
              <a:rPr lang="cs-CZ" dirty="0"/>
              <a:t>Kliknutím</a:t>
            </a:r>
            <a:br>
              <a:rPr lang="cs-CZ" dirty="0"/>
            </a:br>
            <a:r>
              <a:rPr lang="cs-CZ" dirty="0"/>
              <a:t>vložíte</a:t>
            </a:r>
            <a:br>
              <a:rPr lang="cs-CZ" dirty="0"/>
            </a:br>
            <a:r>
              <a:rPr lang="cs-CZ" dirty="0"/>
              <a:t>nadpis</a:t>
            </a:r>
            <a:endParaRPr lang="en-US" dirty="0"/>
          </a:p>
        </p:txBody>
      </p:sp>
      <p:sp>
        <p:nvSpPr>
          <p:cNvPr id="8" name="Zástupný symbol pro obrázek 7"/>
          <p:cNvSpPr>
            <a:spLocks noGrp="1"/>
          </p:cNvSpPr>
          <p:nvPr>
            <p:ph type="pic" sz="quarter" idx="13"/>
          </p:nvPr>
        </p:nvSpPr>
        <p:spPr>
          <a:xfrm>
            <a:off x="7239600" y="457200"/>
            <a:ext cx="16689600" cy="12801600"/>
          </a:xfrm>
        </p:spPr>
        <p:txBody>
          <a:bodyPr/>
          <a:lstStyle/>
          <a:p>
            <a:r>
              <a:rPr lang="cs-CZ" smtClean="0"/>
              <a:t>Klepnutím na ikonu přidáte obrázek.</a:t>
            </a:r>
            <a:endParaRPr lang="cs-CZ" dirty="0"/>
          </a:p>
        </p:txBody>
      </p:sp>
      <p:sp>
        <p:nvSpPr>
          <p:cNvPr id="14" name="Zástupný symbol pro text 13"/>
          <p:cNvSpPr>
            <a:spLocks noGrp="1"/>
          </p:cNvSpPr>
          <p:nvPr>
            <p:ph type="body" sz="quarter" idx="14"/>
          </p:nvPr>
        </p:nvSpPr>
        <p:spPr>
          <a:xfrm>
            <a:off x="1249200" y="4248000"/>
            <a:ext cx="4968000" cy="8210700"/>
          </a:xfrm>
        </p:spPr>
        <p:txBody>
          <a:bodyPr>
            <a:normAutofit/>
          </a:bodyPr>
          <a:lstStyle>
            <a:lvl1pPr marL="0" indent="0">
              <a:spcBef>
                <a:spcPts val="0"/>
              </a:spcBef>
              <a:buFontTx/>
              <a:buNone/>
              <a:defRPr sz="3200" cap="none" baseline="0"/>
            </a:lvl1pPr>
          </a:lstStyle>
          <a:p>
            <a:pPr lvl="0"/>
            <a:r>
              <a:rPr lang="cs-CZ" smtClean="0"/>
              <a:t>Klepnutím lze upravit styly předlohy textu.</a:t>
            </a:r>
          </a:p>
        </p:txBody>
      </p:sp>
      <p:pic>
        <p:nvPicPr>
          <p:cNvPr id="7" name="Lístek s linkou tmavě modrý">
            <a:extLst>
              <a:ext uri="{FF2B5EF4-FFF2-40B4-BE49-F238E27FC236}">
                <a16:creationId xmlns:a16="http://schemas.microsoft.com/office/drawing/2014/main" xmlns="" id="{8FF7A68B-108B-4C90-9017-3546208DC0F5}"/>
              </a:ext>
            </a:extLst>
          </p:cNvPr>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l="48351" t="3281" r="49491" b="14879"/>
          <a:stretch/>
        </p:blipFill>
        <p:spPr>
          <a:xfrm flipH="1">
            <a:off x="6289621" y="2033714"/>
            <a:ext cx="525847" cy="11225086"/>
          </a:xfrm>
          <a:prstGeom prst="rect">
            <a:avLst/>
          </a:prstGeom>
        </p:spPr>
      </p:pic>
    </p:spTree>
    <p:extLst>
      <p:ext uri="{BB962C8B-B14F-4D97-AF65-F5344CB8AC3E}">
        <p14:creationId xmlns:p14="http://schemas.microsoft.com/office/powerpoint/2010/main" xmlns="" val="4216126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Úzký obrázek a text v blocích">
    <p:spTree>
      <p:nvGrpSpPr>
        <p:cNvPr id="1" name=""/>
        <p:cNvGrpSpPr/>
        <p:nvPr/>
      </p:nvGrpSpPr>
      <p:grpSpPr>
        <a:xfrm>
          <a:off x="0" y="0"/>
          <a:ext cx="0" cy="0"/>
          <a:chOff x="0" y="0"/>
          <a:chExt cx="0" cy="0"/>
        </a:xfrm>
      </p:grpSpPr>
      <p:sp>
        <p:nvSpPr>
          <p:cNvPr id="2" name="Title 1"/>
          <p:cNvSpPr>
            <a:spLocks noGrp="1"/>
          </p:cNvSpPr>
          <p:nvPr>
            <p:ph type="title"/>
          </p:nvPr>
        </p:nvSpPr>
        <p:spPr>
          <a:xfrm>
            <a:off x="7272000" y="1980000"/>
            <a:ext cx="4032000" cy="1980000"/>
          </a:xfrm>
        </p:spPr>
        <p:txBody>
          <a:bodyPr/>
          <a:lstStyle>
            <a:lvl1pPr>
              <a:defRPr/>
            </a:lvl1pPr>
          </a:lstStyle>
          <a:p>
            <a:r>
              <a:rPr lang="cs-CZ" smtClean="0"/>
              <a:t>Klepnutím lze upravit styl předlohy nadpisů.</a:t>
            </a:r>
            <a:endParaRPr lang="en-US" dirty="0"/>
          </a:p>
        </p:txBody>
      </p:sp>
      <p:sp>
        <p:nvSpPr>
          <p:cNvPr id="6" name="Slide Number Placeholder 5"/>
          <p:cNvSpPr>
            <a:spLocks noGrp="1"/>
          </p:cNvSpPr>
          <p:nvPr>
            <p:ph type="sldNum" sz="quarter" idx="12"/>
          </p:nvPr>
        </p:nvSpPr>
        <p:spPr/>
        <p:txBody>
          <a:bodyPr/>
          <a:lstStyle/>
          <a:p>
            <a:fld id="{C79EEDCB-EB91-4C4F-A503-5C6FE3AC84D2}" type="slidenum">
              <a:rPr lang="cs-CZ" smtClean="0"/>
              <a:pPr/>
              <a:t>‹#›</a:t>
            </a:fld>
            <a:endParaRPr lang="cs-CZ"/>
          </a:p>
        </p:txBody>
      </p:sp>
      <p:sp>
        <p:nvSpPr>
          <p:cNvPr id="8" name="Zástupný symbol pro obrázek 7"/>
          <p:cNvSpPr>
            <a:spLocks noGrp="1"/>
          </p:cNvSpPr>
          <p:nvPr>
            <p:ph type="pic" sz="quarter" idx="13"/>
          </p:nvPr>
        </p:nvSpPr>
        <p:spPr>
          <a:xfrm>
            <a:off x="457200" y="457200"/>
            <a:ext cx="5835600" cy="12801600"/>
          </a:xfrm>
        </p:spPr>
        <p:txBody>
          <a:bodyPr/>
          <a:lstStyle/>
          <a:p>
            <a:r>
              <a:rPr lang="cs-CZ" smtClean="0"/>
              <a:t>Klepnutím na ikonu přidáte obrázek.</a:t>
            </a:r>
            <a:endParaRPr lang="cs-CZ" dirty="0"/>
          </a:p>
        </p:txBody>
      </p:sp>
      <p:sp>
        <p:nvSpPr>
          <p:cNvPr id="14" name="Zástupný symbol pro text 13"/>
          <p:cNvSpPr>
            <a:spLocks noGrp="1"/>
          </p:cNvSpPr>
          <p:nvPr>
            <p:ph type="body" sz="quarter" idx="14"/>
          </p:nvPr>
        </p:nvSpPr>
        <p:spPr>
          <a:xfrm>
            <a:off x="7272000" y="4248000"/>
            <a:ext cx="4068000" cy="8210700"/>
          </a:xfrm>
        </p:spPr>
        <p:txBody>
          <a:bodyPr>
            <a:normAutofit/>
          </a:bodyPr>
          <a:lstStyle>
            <a:lvl1pPr marL="0" indent="0">
              <a:spcBef>
                <a:spcPts val="0"/>
              </a:spcBef>
              <a:buFontTx/>
              <a:buNone/>
              <a:defRPr sz="3200" cap="none" baseline="0"/>
            </a:lvl1pPr>
          </a:lstStyle>
          <a:p>
            <a:pPr lvl="0"/>
            <a:r>
              <a:rPr lang="cs-CZ" smtClean="0"/>
              <a:t>Klepnutím lze upravit styly předlohy textu.</a:t>
            </a:r>
          </a:p>
        </p:txBody>
      </p:sp>
      <p:sp>
        <p:nvSpPr>
          <p:cNvPr id="11" name="Zástupný symbol pro text 13"/>
          <p:cNvSpPr>
            <a:spLocks noGrp="1"/>
          </p:cNvSpPr>
          <p:nvPr>
            <p:ph type="body" sz="quarter" idx="15" hasCustomPrompt="1"/>
          </p:nvPr>
        </p:nvSpPr>
        <p:spPr>
          <a:xfrm>
            <a:off x="12693600" y="1980000"/>
            <a:ext cx="4320000" cy="540000"/>
          </a:xfrm>
        </p:spPr>
        <p:txBody>
          <a:bodyPr>
            <a:normAutofit/>
          </a:bodyPr>
          <a:lstStyle>
            <a:lvl1pPr marL="0" indent="0">
              <a:spcBef>
                <a:spcPts val="0"/>
              </a:spcBef>
              <a:buFontTx/>
              <a:buNone/>
              <a:defRPr sz="3200" cap="all" baseline="0">
                <a:solidFill>
                  <a:schemeClr val="accent1"/>
                </a:solidFill>
              </a:defRPr>
            </a:lvl1pPr>
          </a:lstStyle>
          <a:p>
            <a:pPr lvl="0"/>
            <a:r>
              <a:rPr lang="cs-CZ" dirty="0"/>
              <a:t>Podnadpis</a:t>
            </a:r>
          </a:p>
        </p:txBody>
      </p:sp>
      <p:sp>
        <p:nvSpPr>
          <p:cNvPr id="7" name="Zástupný symbol pro text 13"/>
          <p:cNvSpPr>
            <a:spLocks noGrp="1"/>
          </p:cNvSpPr>
          <p:nvPr>
            <p:ph type="body" sz="quarter" idx="16" hasCustomPrompt="1"/>
          </p:nvPr>
        </p:nvSpPr>
        <p:spPr>
          <a:xfrm>
            <a:off x="17906400" y="1980000"/>
            <a:ext cx="4320000" cy="540000"/>
          </a:xfrm>
        </p:spPr>
        <p:txBody>
          <a:bodyPr>
            <a:normAutofit/>
          </a:bodyPr>
          <a:lstStyle>
            <a:lvl1pPr marL="0" indent="0">
              <a:spcBef>
                <a:spcPts val="0"/>
              </a:spcBef>
              <a:buFontTx/>
              <a:buNone/>
              <a:defRPr sz="3200" cap="all" baseline="0">
                <a:solidFill>
                  <a:schemeClr val="accent1"/>
                </a:solidFill>
              </a:defRPr>
            </a:lvl1pPr>
          </a:lstStyle>
          <a:p>
            <a:pPr lvl="0"/>
            <a:r>
              <a:rPr lang="cs-CZ" dirty="0"/>
              <a:t>Podnadpis</a:t>
            </a:r>
          </a:p>
        </p:txBody>
      </p:sp>
      <p:sp>
        <p:nvSpPr>
          <p:cNvPr id="9" name="Zástupný symbol pro text 13"/>
          <p:cNvSpPr>
            <a:spLocks noGrp="1"/>
          </p:cNvSpPr>
          <p:nvPr>
            <p:ph type="body" sz="quarter" idx="17" hasCustomPrompt="1"/>
          </p:nvPr>
        </p:nvSpPr>
        <p:spPr>
          <a:xfrm>
            <a:off x="12693600" y="6696000"/>
            <a:ext cx="4320000" cy="540000"/>
          </a:xfrm>
        </p:spPr>
        <p:txBody>
          <a:bodyPr>
            <a:normAutofit/>
          </a:bodyPr>
          <a:lstStyle>
            <a:lvl1pPr marL="0" indent="0">
              <a:spcBef>
                <a:spcPts val="0"/>
              </a:spcBef>
              <a:buFontTx/>
              <a:buNone/>
              <a:defRPr sz="3200" cap="all" baseline="0">
                <a:solidFill>
                  <a:schemeClr val="accent1"/>
                </a:solidFill>
              </a:defRPr>
            </a:lvl1pPr>
          </a:lstStyle>
          <a:p>
            <a:pPr lvl="0"/>
            <a:r>
              <a:rPr lang="cs-CZ" dirty="0"/>
              <a:t>Podnadpis</a:t>
            </a:r>
          </a:p>
        </p:txBody>
      </p:sp>
      <p:sp>
        <p:nvSpPr>
          <p:cNvPr id="10" name="Zástupný symbol pro text 13"/>
          <p:cNvSpPr>
            <a:spLocks noGrp="1"/>
          </p:cNvSpPr>
          <p:nvPr>
            <p:ph type="body" sz="quarter" idx="18" hasCustomPrompt="1"/>
          </p:nvPr>
        </p:nvSpPr>
        <p:spPr>
          <a:xfrm>
            <a:off x="17906400" y="6696000"/>
            <a:ext cx="4320000" cy="540000"/>
          </a:xfrm>
        </p:spPr>
        <p:txBody>
          <a:bodyPr>
            <a:normAutofit/>
          </a:bodyPr>
          <a:lstStyle>
            <a:lvl1pPr marL="0" indent="0">
              <a:spcBef>
                <a:spcPts val="0"/>
              </a:spcBef>
              <a:buFontTx/>
              <a:buNone/>
              <a:defRPr sz="3200" cap="all" baseline="0">
                <a:solidFill>
                  <a:schemeClr val="accent1"/>
                </a:solidFill>
              </a:defRPr>
            </a:lvl1pPr>
          </a:lstStyle>
          <a:p>
            <a:pPr lvl="0"/>
            <a:r>
              <a:rPr lang="cs-CZ" dirty="0"/>
              <a:t>Podnadpis</a:t>
            </a:r>
          </a:p>
        </p:txBody>
      </p:sp>
      <p:sp>
        <p:nvSpPr>
          <p:cNvPr id="12" name="Zástupný symbol pro text 13"/>
          <p:cNvSpPr>
            <a:spLocks noGrp="1"/>
          </p:cNvSpPr>
          <p:nvPr>
            <p:ph type="body" sz="quarter" idx="19"/>
          </p:nvPr>
        </p:nvSpPr>
        <p:spPr>
          <a:xfrm>
            <a:off x="12693600" y="2628000"/>
            <a:ext cx="4320000" cy="3780000"/>
          </a:xfrm>
        </p:spPr>
        <p:txBody>
          <a:bodyPr>
            <a:normAutofit/>
          </a:bodyPr>
          <a:lstStyle>
            <a:lvl1pPr marL="0" indent="0">
              <a:spcBef>
                <a:spcPts val="0"/>
              </a:spcBef>
              <a:buFontTx/>
              <a:buNone/>
              <a:defRPr sz="2800" cap="none" baseline="0"/>
            </a:lvl1pPr>
          </a:lstStyle>
          <a:p>
            <a:pPr lvl="0"/>
            <a:r>
              <a:rPr lang="cs-CZ" smtClean="0"/>
              <a:t>Klepnutím lze upravit styly předlohy textu.</a:t>
            </a:r>
          </a:p>
        </p:txBody>
      </p:sp>
      <p:sp>
        <p:nvSpPr>
          <p:cNvPr id="13" name="Zástupný symbol pro text 13"/>
          <p:cNvSpPr>
            <a:spLocks noGrp="1"/>
          </p:cNvSpPr>
          <p:nvPr>
            <p:ph type="body" sz="quarter" idx="20"/>
          </p:nvPr>
        </p:nvSpPr>
        <p:spPr>
          <a:xfrm>
            <a:off x="17906400" y="2628000"/>
            <a:ext cx="4320000" cy="3780000"/>
          </a:xfrm>
        </p:spPr>
        <p:txBody>
          <a:bodyPr>
            <a:normAutofit/>
          </a:bodyPr>
          <a:lstStyle>
            <a:lvl1pPr marL="0" indent="0">
              <a:spcBef>
                <a:spcPts val="0"/>
              </a:spcBef>
              <a:buFontTx/>
              <a:buNone/>
              <a:defRPr sz="2800" cap="none" baseline="0"/>
            </a:lvl1pPr>
          </a:lstStyle>
          <a:p>
            <a:pPr lvl="0"/>
            <a:r>
              <a:rPr lang="cs-CZ" smtClean="0"/>
              <a:t>Klepnutím lze upravit styly předlohy textu.</a:t>
            </a:r>
          </a:p>
        </p:txBody>
      </p:sp>
      <p:sp>
        <p:nvSpPr>
          <p:cNvPr id="15" name="Zástupný symbol pro text 13"/>
          <p:cNvSpPr>
            <a:spLocks noGrp="1"/>
          </p:cNvSpPr>
          <p:nvPr>
            <p:ph type="body" sz="quarter" idx="21"/>
          </p:nvPr>
        </p:nvSpPr>
        <p:spPr>
          <a:xfrm>
            <a:off x="12693600" y="7344000"/>
            <a:ext cx="4320000" cy="3780000"/>
          </a:xfrm>
        </p:spPr>
        <p:txBody>
          <a:bodyPr>
            <a:normAutofit/>
          </a:bodyPr>
          <a:lstStyle>
            <a:lvl1pPr marL="0" indent="0">
              <a:spcBef>
                <a:spcPts val="0"/>
              </a:spcBef>
              <a:buFontTx/>
              <a:buNone/>
              <a:defRPr sz="2800" cap="none" baseline="0"/>
            </a:lvl1pPr>
          </a:lstStyle>
          <a:p>
            <a:pPr lvl="0"/>
            <a:r>
              <a:rPr lang="cs-CZ" smtClean="0"/>
              <a:t>Klepnutím lze upravit styly předlohy textu.</a:t>
            </a:r>
          </a:p>
        </p:txBody>
      </p:sp>
      <p:sp>
        <p:nvSpPr>
          <p:cNvPr id="16" name="Zástupný symbol pro text 13"/>
          <p:cNvSpPr>
            <a:spLocks noGrp="1"/>
          </p:cNvSpPr>
          <p:nvPr>
            <p:ph type="body" sz="quarter" idx="22"/>
          </p:nvPr>
        </p:nvSpPr>
        <p:spPr>
          <a:xfrm>
            <a:off x="17906400" y="7344000"/>
            <a:ext cx="4320000" cy="3780000"/>
          </a:xfrm>
        </p:spPr>
        <p:txBody>
          <a:bodyPr>
            <a:normAutofit/>
          </a:bodyPr>
          <a:lstStyle>
            <a:lvl1pPr marL="0" indent="0">
              <a:spcBef>
                <a:spcPts val="0"/>
              </a:spcBef>
              <a:buFontTx/>
              <a:buNone/>
              <a:defRPr sz="2800" cap="none" baseline="0"/>
            </a:lvl1pPr>
          </a:lstStyle>
          <a:p>
            <a:pPr lvl="0"/>
            <a:r>
              <a:rPr lang="cs-CZ" smtClean="0"/>
              <a:t>Klepnutím lze upravit styly předlohy textu.</a:t>
            </a:r>
          </a:p>
        </p:txBody>
      </p:sp>
      <p:cxnSp>
        <p:nvCxnSpPr>
          <p:cNvPr id="4" name="Přímá spojnice 3"/>
          <p:cNvCxnSpPr>
            <a:cxnSpLocks/>
          </p:cNvCxnSpPr>
          <p:nvPr userDrawn="1"/>
        </p:nvCxnSpPr>
        <p:spPr>
          <a:xfrm>
            <a:off x="11851200" y="1980000"/>
            <a:ext cx="0" cy="1127880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7" name="Lístek s linkou tmavě modrý">
            <a:extLst>
              <a:ext uri="{FF2B5EF4-FFF2-40B4-BE49-F238E27FC236}">
                <a16:creationId xmlns:a16="http://schemas.microsoft.com/office/drawing/2014/main" xmlns="" id="{7D3C9E08-EFC7-45BA-9EE2-4FC19E8F3949}"/>
              </a:ext>
            </a:extLst>
          </p:cNvPr>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l="48351" t="3281" r="49491" b="3264"/>
          <a:stretch/>
        </p:blipFill>
        <p:spPr>
          <a:xfrm>
            <a:off x="6704491" y="450055"/>
            <a:ext cx="525847" cy="12818270"/>
          </a:xfrm>
          <a:prstGeom prst="rect">
            <a:avLst/>
          </a:prstGeom>
        </p:spPr>
      </p:pic>
    </p:spTree>
    <p:extLst>
      <p:ext uri="{BB962C8B-B14F-4D97-AF65-F5344CB8AC3E}">
        <p14:creationId xmlns:p14="http://schemas.microsoft.com/office/powerpoint/2010/main" xmlns="" val="3559330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řední obrázek, text, data">
    <p:spTree>
      <p:nvGrpSpPr>
        <p:cNvPr id="1" name=""/>
        <p:cNvGrpSpPr/>
        <p:nvPr/>
      </p:nvGrpSpPr>
      <p:grpSpPr>
        <a:xfrm>
          <a:off x="0" y="0"/>
          <a:ext cx="0" cy="0"/>
          <a:chOff x="0" y="0"/>
          <a:chExt cx="0" cy="0"/>
        </a:xfrm>
      </p:grpSpPr>
      <p:sp>
        <p:nvSpPr>
          <p:cNvPr id="2" name="Title 1"/>
          <p:cNvSpPr>
            <a:spLocks noGrp="1"/>
          </p:cNvSpPr>
          <p:nvPr>
            <p:ph type="title"/>
          </p:nvPr>
        </p:nvSpPr>
        <p:spPr>
          <a:xfrm>
            <a:off x="12682800" y="3240000"/>
            <a:ext cx="10454400" cy="1332000"/>
          </a:xfrm>
        </p:spPr>
        <p:txBody>
          <a:bodyPr anchor="b" anchorCtr="0"/>
          <a:lstStyle>
            <a:lvl1pPr>
              <a:defRPr/>
            </a:lvl1pPr>
          </a:lstStyle>
          <a:p>
            <a:r>
              <a:rPr lang="cs-CZ" smtClean="0"/>
              <a:t>Klepnutím lze upravit styl předlohy nadpisů.</a:t>
            </a:r>
            <a:endParaRPr lang="en-US" dirty="0"/>
          </a:p>
        </p:txBody>
      </p:sp>
      <p:sp>
        <p:nvSpPr>
          <p:cNvPr id="6" name="Slide Number Placeholder 5"/>
          <p:cNvSpPr>
            <a:spLocks noGrp="1"/>
          </p:cNvSpPr>
          <p:nvPr>
            <p:ph type="sldNum" sz="quarter" idx="12"/>
          </p:nvPr>
        </p:nvSpPr>
        <p:spPr/>
        <p:txBody>
          <a:bodyPr/>
          <a:lstStyle/>
          <a:p>
            <a:fld id="{C79EEDCB-EB91-4C4F-A503-5C6FE3AC84D2}" type="slidenum">
              <a:rPr lang="cs-CZ" smtClean="0"/>
              <a:pPr/>
              <a:t>‹#›</a:t>
            </a:fld>
            <a:endParaRPr lang="cs-CZ"/>
          </a:p>
        </p:txBody>
      </p:sp>
      <p:sp>
        <p:nvSpPr>
          <p:cNvPr id="8" name="Zástupný symbol pro obrázek 7"/>
          <p:cNvSpPr>
            <a:spLocks noGrp="1"/>
          </p:cNvSpPr>
          <p:nvPr>
            <p:ph type="pic" sz="quarter" idx="13"/>
          </p:nvPr>
        </p:nvSpPr>
        <p:spPr>
          <a:xfrm>
            <a:off x="457200" y="457200"/>
            <a:ext cx="10562400" cy="12801600"/>
          </a:xfrm>
        </p:spPr>
        <p:txBody>
          <a:bodyPr/>
          <a:lstStyle/>
          <a:p>
            <a:r>
              <a:rPr lang="cs-CZ" smtClean="0"/>
              <a:t>Klepnutím na ikonu přidáte obrázek.</a:t>
            </a:r>
            <a:endParaRPr lang="cs-CZ" dirty="0"/>
          </a:p>
        </p:txBody>
      </p:sp>
      <p:sp>
        <p:nvSpPr>
          <p:cNvPr id="14" name="Zástupný symbol pro text 13"/>
          <p:cNvSpPr>
            <a:spLocks noGrp="1"/>
          </p:cNvSpPr>
          <p:nvPr>
            <p:ph type="body" sz="quarter" idx="14"/>
          </p:nvPr>
        </p:nvSpPr>
        <p:spPr>
          <a:xfrm>
            <a:off x="12682800" y="4680000"/>
            <a:ext cx="10454400" cy="4320000"/>
          </a:xfrm>
        </p:spPr>
        <p:txBody>
          <a:bodyPr>
            <a:normAutofit/>
          </a:bodyPr>
          <a:lstStyle>
            <a:lvl1pPr marL="0" indent="0">
              <a:spcBef>
                <a:spcPts val="0"/>
              </a:spcBef>
              <a:buFontTx/>
              <a:buNone/>
              <a:defRPr sz="3200" cap="none" baseline="0"/>
            </a:lvl1pPr>
          </a:lstStyle>
          <a:p>
            <a:pPr lvl="0"/>
            <a:r>
              <a:rPr lang="cs-CZ" smtClean="0"/>
              <a:t>Klepnutím lze upravit styly předlohy textu.</a:t>
            </a:r>
          </a:p>
        </p:txBody>
      </p:sp>
      <p:sp>
        <p:nvSpPr>
          <p:cNvPr id="9" name="Zástupný symbol pro text 13"/>
          <p:cNvSpPr>
            <a:spLocks noGrp="1"/>
          </p:cNvSpPr>
          <p:nvPr>
            <p:ph type="body" sz="quarter" idx="17" hasCustomPrompt="1"/>
          </p:nvPr>
        </p:nvSpPr>
        <p:spPr>
          <a:xfrm>
            <a:off x="16002000" y="10440000"/>
            <a:ext cx="2160000" cy="1080000"/>
          </a:xfrm>
        </p:spPr>
        <p:txBody>
          <a:bodyPr anchor="ctr" anchorCtr="0">
            <a:normAutofit/>
          </a:bodyPr>
          <a:lstStyle>
            <a:lvl1pPr marL="0" indent="0">
              <a:spcBef>
                <a:spcPts val="0"/>
              </a:spcBef>
              <a:buFontTx/>
              <a:buNone/>
              <a:defRPr sz="9600" b="1" cap="all" baseline="0">
                <a:solidFill>
                  <a:schemeClr val="accent1"/>
                </a:solidFill>
                <a:latin typeface="+mj-lt"/>
              </a:defRPr>
            </a:lvl1pPr>
          </a:lstStyle>
          <a:p>
            <a:pPr lvl="0"/>
            <a:r>
              <a:rPr lang="cs-CZ" dirty="0"/>
              <a:t>0</a:t>
            </a:r>
          </a:p>
        </p:txBody>
      </p:sp>
      <p:sp>
        <p:nvSpPr>
          <p:cNvPr id="10" name="Zástupný symbol pro text 13"/>
          <p:cNvSpPr>
            <a:spLocks noGrp="1"/>
          </p:cNvSpPr>
          <p:nvPr>
            <p:ph type="body" sz="quarter" idx="18" hasCustomPrompt="1"/>
          </p:nvPr>
        </p:nvSpPr>
        <p:spPr>
          <a:xfrm>
            <a:off x="16002000" y="11634573"/>
            <a:ext cx="2160000" cy="792000"/>
          </a:xfrm>
        </p:spPr>
        <p:txBody>
          <a:bodyPr>
            <a:normAutofit/>
          </a:bodyPr>
          <a:lstStyle>
            <a:lvl1pPr marL="0" indent="0">
              <a:spcBef>
                <a:spcPts val="0"/>
              </a:spcBef>
              <a:buFontTx/>
              <a:buNone/>
              <a:defRPr sz="3600" b="1" cap="all" baseline="0">
                <a:solidFill>
                  <a:schemeClr val="accent1"/>
                </a:solidFill>
                <a:latin typeface="+mj-lt"/>
              </a:defRPr>
            </a:lvl1pPr>
          </a:lstStyle>
          <a:p>
            <a:pPr lvl="0"/>
            <a:r>
              <a:rPr lang="cs-CZ" dirty="0"/>
              <a:t>MJ</a:t>
            </a:r>
          </a:p>
        </p:txBody>
      </p:sp>
      <p:sp>
        <p:nvSpPr>
          <p:cNvPr id="17" name="Zástupný symbol pro obrázek 7"/>
          <p:cNvSpPr>
            <a:spLocks noGrp="1"/>
          </p:cNvSpPr>
          <p:nvPr>
            <p:ph type="pic" sz="quarter" idx="23"/>
          </p:nvPr>
        </p:nvSpPr>
        <p:spPr>
          <a:xfrm>
            <a:off x="12682800" y="9331200"/>
            <a:ext cx="2865600" cy="3135600"/>
          </a:xfrm>
        </p:spPr>
        <p:txBody>
          <a:bodyPr/>
          <a:lstStyle/>
          <a:p>
            <a:r>
              <a:rPr lang="cs-CZ" smtClean="0"/>
              <a:t>Klepnutím na ikonu přidáte obrázek.</a:t>
            </a:r>
            <a:endParaRPr lang="cs-CZ" dirty="0"/>
          </a:p>
        </p:txBody>
      </p:sp>
      <p:sp>
        <p:nvSpPr>
          <p:cNvPr id="18" name="Zástupný symbol pro text 13"/>
          <p:cNvSpPr>
            <a:spLocks noGrp="1"/>
          </p:cNvSpPr>
          <p:nvPr>
            <p:ph type="body" sz="quarter" idx="24" hasCustomPrompt="1"/>
          </p:nvPr>
        </p:nvSpPr>
        <p:spPr>
          <a:xfrm>
            <a:off x="18684000" y="10440000"/>
            <a:ext cx="2160000" cy="1080000"/>
          </a:xfrm>
        </p:spPr>
        <p:txBody>
          <a:bodyPr anchor="ctr" anchorCtr="0">
            <a:normAutofit/>
          </a:bodyPr>
          <a:lstStyle>
            <a:lvl1pPr marL="0" indent="0">
              <a:spcBef>
                <a:spcPts val="0"/>
              </a:spcBef>
              <a:buFontTx/>
              <a:buNone/>
              <a:defRPr sz="9600" b="1" cap="all" baseline="0">
                <a:solidFill>
                  <a:schemeClr val="accent1"/>
                </a:solidFill>
                <a:latin typeface="+mj-lt"/>
              </a:defRPr>
            </a:lvl1pPr>
          </a:lstStyle>
          <a:p>
            <a:pPr lvl="0"/>
            <a:r>
              <a:rPr lang="cs-CZ" dirty="0"/>
              <a:t>0</a:t>
            </a:r>
          </a:p>
        </p:txBody>
      </p:sp>
      <p:sp>
        <p:nvSpPr>
          <p:cNvPr id="19" name="Zástupný symbol pro text 13"/>
          <p:cNvSpPr>
            <a:spLocks noGrp="1"/>
          </p:cNvSpPr>
          <p:nvPr>
            <p:ph type="body" sz="quarter" idx="25" hasCustomPrompt="1"/>
          </p:nvPr>
        </p:nvSpPr>
        <p:spPr>
          <a:xfrm>
            <a:off x="21348000" y="10440000"/>
            <a:ext cx="2160000" cy="1080000"/>
          </a:xfrm>
        </p:spPr>
        <p:txBody>
          <a:bodyPr anchor="ctr" anchorCtr="0">
            <a:normAutofit/>
          </a:bodyPr>
          <a:lstStyle>
            <a:lvl1pPr marL="0" indent="0">
              <a:spcBef>
                <a:spcPts val="0"/>
              </a:spcBef>
              <a:buFontTx/>
              <a:buNone/>
              <a:defRPr sz="9600" b="1" cap="all" baseline="0">
                <a:solidFill>
                  <a:schemeClr val="accent1"/>
                </a:solidFill>
                <a:latin typeface="+mj-lt"/>
              </a:defRPr>
            </a:lvl1pPr>
          </a:lstStyle>
          <a:p>
            <a:pPr lvl="0"/>
            <a:r>
              <a:rPr lang="cs-CZ" dirty="0"/>
              <a:t>0</a:t>
            </a:r>
          </a:p>
        </p:txBody>
      </p:sp>
      <p:sp>
        <p:nvSpPr>
          <p:cNvPr id="20" name="Zástupný symbol pro text 13"/>
          <p:cNvSpPr>
            <a:spLocks noGrp="1"/>
          </p:cNvSpPr>
          <p:nvPr>
            <p:ph type="body" sz="quarter" idx="26" hasCustomPrompt="1"/>
          </p:nvPr>
        </p:nvSpPr>
        <p:spPr>
          <a:xfrm>
            <a:off x="18684000" y="11635200"/>
            <a:ext cx="2160000" cy="792000"/>
          </a:xfrm>
        </p:spPr>
        <p:txBody>
          <a:bodyPr>
            <a:normAutofit/>
          </a:bodyPr>
          <a:lstStyle>
            <a:lvl1pPr marL="0" indent="0">
              <a:spcBef>
                <a:spcPts val="0"/>
              </a:spcBef>
              <a:buFontTx/>
              <a:buNone/>
              <a:defRPr sz="3600" b="1" cap="all" baseline="0">
                <a:solidFill>
                  <a:schemeClr val="accent1"/>
                </a:solidFill>
                <a:latin typeface="+mj-lt"/>
              </a:defRPr>
            </a:lvl1pPr>
          </a:lstStyle>
          <a:p>
            <a:pPr lvl="0"/>
            <a:r>
              <a:rPr lang="cs-CZ" dirty="0"/>
              <a:t>MJ</a:t>
            </a:r>
          </a:p>
        </p:txBody>
      </p:sp>
      <p:sp>
        <p:nvSpPr>
          <p:cNvPr id="21" name="Zástupný symbol pro text 13"/>
          <p:cNvSpPr>
            <a:spLocks noGrp="1"/>
          </p:cNvSpPr>
          <p:nvPr>
            <p:ph type="body" sz="quarter" idx="27" hasCustomPrompt="1"/>
          </p:nvPr>
        </p:nvSpPr>
        <p:spPr>
          <a:xfrm>
            <a:off x="21348000" y="11635200"/>
            <a:ext cx="2160000" cy="792000"/>
          </a:xfrm>
        </p:spPr>
        <p:txBody>
          <a:bodyPr>
            <a:normAutofit/>
          </a:bodyPr>
          <a:lstStyle>
            <a:lvl1pPr marL="0" indent="0">
              <a:spcBef>
                <a:spcPts val="0"/>
              </a:spcBef>
              <a:buFontTx/>
              <a:buNone/>
              <a:defRPr sz="3600" b="1" cap="all" baseline="0">
                <a:solidFill>
                  <a:schemeClr val="accent1"/>
                </a:solidFill>
                <a:latin typeface="+mj-lt"/>
              </a:defRPr>
            </a:lvl1pPr>
          </a:lstStyle>
          <a:p>
            <a:pPr lvl="0"/>
            <a:r>
              <a:rPr lang="cs-CZ" dirty="0"/>
              <a:t>MJ</a:t>
            </a:r>
          </a:p>
        </p:txBody>
      </p:sp>
      <p:pic>
        <p:nvPicPr>
          <p:cNvPr id="15" name="Lístek s linkou tmavě modrý">
            <a:extLst>
              <a:ext uri="{FF2B5EF4-FFF2-40B4-BE49-F238E27FC236}">
                <a16:creationId xmlns:a16="http://schemas.microsoft.com/office/drawing/2014/main" xmlns="" id="{9022AE5E-DCFD-4C0E-9017-2A1064DEAE7F}"/>
              </a:ext>
            </a:extLst>
          </p:cNvPr>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l="48351" t="3281" r="49491" b="3264"/>
          <a:stretch/>
        </p:blipFill>
        <p:spPr>
          <a:xfrm>
            <a:off x="11439524" y="450055"/>
            <a:ext cx="525847" cy="12818270"/>
          </a:xfrm>
          <a:prstGeom prst="rect">
            <a:avLst/>
          </a:prstGeom>
        </p:spPr>
      </p:pic>
    </p:spTree>
    <p:extLst>
      <p:ext uri="{BB962C8B-B14F-4D97-AF65-F5344CB8AC3E}">
        <p14:creationId xmlns:p14="http://schemas.microsoft.com/office/powerpoint/2010/main" xmlns="" val="2309680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Úzký text, graf či obrázek s popise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49200" y="1980000"/>
            <a:ext cx="4968000" cy="1980000"/>
          </a:xfrm>
        </p:spPr>
        <p:txBody>
          <a:bodyPr/>
          <a:lstStyle>
            <a:lvl1pPr>
              <a:defRPr/>
            </a:lvl1pPr>
          </a:lstStyle>
          <a:p>
            <a:r>
              <a:rPr lang="cs-CZ" dirty="0"/>
              <a:t>Kliknutím</a:t>
            </a:r>
            <a:br>
              <a:rPr lang="cs-CZ" dirty="0"/>
            </a:br>
            <a:r>
              <a:rPr lang="cs-CZ" dirty="0"/>
              <a:t>vložíte</a:t>
            </a:r>
            <a:br>
              <a:rPr lang="cs-CZ" dirty="0"/>
            </a:br>
            <a:r>
              <a:rPr lang="cs-CZ" dirty="0"/>
              <a:t>nadpis</a:t>
            </a:r>
            <a:endParaRPr lang="en-US" dirty="0"/>
          </a:p>
        </p:txBody>
      </p:sp>
      <p:sp>
        <p:nvSpPr>
          <p:cNvPr id="14" name="Zástupný symbol pro text 13"/>
          <p:cNvSpPr>
            <a:spLocks noGrp="1"/>
          </p:cNvSpPr>
          <p:nvPr>
            <p:ph type="body" sz="quarter" idx="14"/>
          </p:nvPr>
        </p:nvSpPr>
        <p:spPr>
          <a:xfrm>
            <a:off x="1249200" y="4248000"/>
            <a:ext cx="4968000" cy="8211600"/>
          </a:xfrm>
        </p:spPr>
        <p:txBody>
          <a:bodyPr>
            <a:normAutofit/>
          </a:bodyPr>
          <a:lstStyle>
            <a:lvl1pPr marL="0" indent="0">
              <a:spcBef>
                <a:spcPts val="0"/>
              </a:spcBef>
              <a:buFontTx/>
              <a:buNone/>
              <a:defRPr sz="3200" cap="none" baseline="0"/>
            </a:lvl1pPr>
          </a:lstStyle>
          <a:p>
            <a:pPr lvl="0"/>
            <a:r>
              <a:rPr lang="cs-CZ" smtClean="0"/>
              <a:t>Klepnutím lze upravit styly předlohy textu.</a:t>
            </a:r>
          </a:p>
        </p:txBody>
      </p:sp>
      <p:sp>
        <p:nvSpPr>
          <p:cNvPr id="6" name="Zástupný symbol pro obsah 5"/>
          <p:cNvSpPr>
            <a:spLocks noGrp="1"/>
          </p:cNvSpPr>
          <p:nvPr>
            <p:ph sz="quarter" idx="15" hasCustomPrompt="1"/>
          </p:nvPr>
        </p:nvSpPr>
        <p:spPr>
          <a:xfrm>
            <a:off x="7920000" y="2017713"/>
            <a:ext cx="15217200" cy="6022701"/>
          </a:xfrm>
        </p:spPr>
        <p:txBody>
          <a:bodyPr/>
          <a:lstStyle>
            <a:lvl1pPr>
              <a:defRPr baseline="0"/>
            </a:lvl1pPr>
          </a:lstStyle>
          <a:p>
            <a:pPr lvl="0"/>
            <a:r>
              <a:rPr lang="cs-CZ" dirty="0"/>
              <a:t>Kliknutím lze na ikonu lze vložit graf, ale i jiné objekty či text</a:t>
            </a:r>
          </a:p>
        </p:txBody>
      </p:sp>
      <p:sp>
        <p:nvSpPr>
          <p:cNvPr id="9" name="Zástupný symbol pro text 13"/>
          <p:cNvSpPr>
            <a:spLocks noGrp="1"/>
          </p:cNvSpPr>
          <p:nvPr>
            <p:ph type="body" sz="quarter" idx="17" hasCustomPrompt="1"/>
          </p:nvPr>
        </p:nvSpPr>
        <p:spPr>
          <a:xfrm>
            <a:off x="8910000" y="8676000"/>
            <a:ext cx="2880000" cy="1080000"/>
          </a:xfrm>
        </p:spPr>
        <p:txBody>
          <a:bodyPr anchor="b" anchorCtr="0">
            <a:norm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0" name="Zástupný symbol pro text 13"/>
          <p:cNvSpPr>
            <a:spLocks noGrp="1"/>
          </p:cNvSpPr>
          <p:nvPr>
            <p:ph type="body" sz="quarter" idx="18" hasCustomPrompt="1"/>
          </p:nvPr>
        </p:nvSpPr>
        <p:spPr>
          <a:xfrm>
            <a:off x="8910000" y="9864000"/>
            <a:ext cx="2880000" cy="180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sp>
        <p:nvSpPr>
          <p:cNvPr id="11" name="Zástupný symbol pro text 13"/>
          <p:cNvSpPr>
            <a:spLocks noGrp="1"/>
          </p:cNvSpPr>
          <p:nvPr>
            <p:ph type="body" sz="quarter" idx="19" hasCustomPrompt="1"/>
          </p:nvPr>
        </p:nvSpPr>
        <p:spPr>
          <a:xfrm>
            <a:off x="12366000" y="8676000"/>
            <a:ext cx="2880000" cy="1080000"/>
          </a:xfrm>
        </p:spPr>
        <p:txBody>
          <a:bodyPr anchor="b" anchorCtr="0">
            <a:norm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2" name="Zástupný symbol pro text 13"/>
          <p:cNvSpPr>
            <a:spLocks noGrp="1"/>
          </p:cNvSpPr>
          <p:nvPr>
            <p:ph type="body" sz="quarter" idx="20" hasCustomPrompt="1"/>
          </p:nvPr>
        </p:nvSpPr>
        <p:spPr>
          <a:xfrm>
            <a:off x="12366000" y="9864000"/>
            <a:ext cx="2880000" cy="180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sp>
        <p:nvSpPr>
          <p:cNvPr id="13" name="Zástupný symbol pro text 13"/>
          <p:cNvSpPr>
            <a:spLocks noGrp="1"/>
          </p:cNvSpPr>
          <p:nvPr>
            <p:ph type="body" sz="quarter" idx="21" hasCustomPrompt="1"/>
          </p:nvPr>
        </p:nvSpPr>
        <p:spPr>
          <a:xfrm>
            <a:off x="15822000" y="8676000"/>
            <a:ext cx="2880000" cy="1080000"/>
          </a:xfrm>
        </p:spPr>
        <p:txBody>
          <a:bodyPr anchor="b" anchorCtr="0">
            <a:norm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5" name="Zástupný symbol pro text 13"/>
          <p:cNvSpPr>
            <a:spLocks noGrp="1"/>
          </p:cNvSpPr>
          <p:nvPr>
            <p:ph type="body" sz="quarter" idx="22" hasCustomPrompt="1"/>
          </p:nvPr>
        </p:nvSpPr>
        <p:spPr>
          <a:xfrm>
            <a:off x="15822000" y="9864000"/>
            <a:ext cx="2880000" cy="180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sp>
        <p:nvSpPr>
          <p:cNvPr id="16" name="Zástupný symbol pro text 13"/>
          <p:cNvSpPr>
            <a:spLocks noGrp="1"/>
          </p:cNvSpPr>
          <p:nvPr>
            <p:ph type="body" sz="quarter" idx="23" hasCustomPrompt="1"/>
          </p:nvPr>
        </p:nvSpPr>
        <p:spPr>
          <a:xfrm>
            <a:off x="19278000" y="8676000"/>
            <a:ext cx="2880000" cy="1080000"/>
          </a:xfrm>
        </p:spPr>
        <p:txBody>
          <a:bodyPr anchor="b" anchorCtr="0">
            <a:norm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7" name="Zástupný symbol pro text 13"/>
          <p:cNvSpPr>
            <a:spLocks noGrp="1"/>
          </p:cNvSpPr>
          <p:nvPr>
            <p:ph type="body" sz="quarter" idx="24" hasCustomPrompt="1"/>
          </p:nvPr>
        </p:nvSpPr>
        <p:spPr>
          <a:xfrm>
            <a:off x="19278000" y="9864000"/>
            <a:ext cx="2880000" cy="180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sp>
        <p:nvSpPr>
          <p:cNvPr id="18" name="Zástupný symbol pro text 13"/>
          <p:cNvSpPr>
            <a:spLocks noGrp="1"/>
          </p:cNvSpPr>
          <p:nvPr>
            <p:ph type="body" sz="quarter" idx="25" hasCustomPrompt="1"/>
          </p:nvPr>
        </p:nvSpPr>
        <p:spPr>
          <a:xfrm>
            <a:off x="7239600" y="12111000"/>
            <a:ext cx="15897600" cy="432000"/>
          </a:xfrm>
        </p:spPr>
        <p:txBody>
          <a:bodyPr anchor="b" anchorCtr="0">
            <a:normAutofit/>
          </a:bodyPr>
          <a:lstStyle>
            <a:lvl1pPr marL="0" indent="0">
              <a:buFontTx/>
              <a:buNone/>
              <a:defRPr sz="2800" b="0" i="1" cap="none" baseline="0">
                <a:solidFill>
                  <a:schemeClr val="bg2"/>
                </a:solidFill>
                <a:latin typeface="+mn-lt"/>
              </a:defRPr>
            </a:lvl1pPr>
          </a:lstStyle>
          <a:p>
            <a:pPr lvl="0"/>
            <a:r>
              <a:rPr lang="cs-CZ" dirty="0"/>
              <a:t>Zdroj:</a:t>
            </a:r>
          </a:p>
        </p:txBody>
      </p:sp>
      <p:sp>
        <p:nvSpPr>
          <p:cNvPr id="8" name="Zástupný symbol pro datum 7">
            <a:extLst>
              <a:ext uri="{FF2B5EF4-FFF2-40B4-BE49-F238E27FC236}">
                <a16:creationId xmlns:a16="http://schemas.microsoft.com/office/drawing/2014/main" xmlns="" id="{A0F8F35C-3EBD-4D92-A682-98134090EC07}"/>
              </a:ext>
            </a:extLst>
          </p:cNvPr>
          <p:cNvSpPr>
            <a:spLocks noGrp="1"/>
          </p:cNvSpPr>
          <p:nvPr>
            <p:ph type="dt" sz="half" idx="26"/>
          </p:nvPr>
        </p:nvSpPr>
        <p:spPr/>
        <p:txBody>
          <a:bodyPr/>
          <a:lstStyle/>
          <a:p>
            <a:fld id="{9B3895B8-0BD6-4EDC-959F-D82D66CA15D6}" type="datetimeFigureOut">
              <a:rPr lang="cs-CZ" smtClean="0"/>
              <a:pPr/>
              <a:t>20.9.2018</a:t>
            </a:fld>
            <a:endParaRPr lang="cs-CZ" dirty="0"/>
          </a:p>
        </p:txBody>
      </p:sp>
      <p:sp>
        <p:nvSpPr>
          <p:cNvPr id="20" name="Zástupný symbol pro zápatí 19">
            <a:extLst>
              <a:ext uri="{FF2B5EF4-FFF2-40B4-BE49-F238E27FC236}">
                <a16:creationId xmlns:a16="http://schemas.microsoft.com/office/drawing/2014/main" xmlns="" id="{83CB2368-0C7F-4A8D-82C9-F3F9B375AD32}"/>
              </a:ext>
            </a:extLst>
          </p:cNvPr>
          <p:cNvSpPr>
            <a:spLocks noGrp="1"/>
          </p:cNvSpPr>
          <p:nvPr>
            <p:ph type="ftr" sz="quarter" idx="27"/>
          </p:nvPr>
        </p:nvSpPr>
        <p:spPr/>
        <p:txBody>
          <a:bodyPr/>
          <a:lstStyle/>
          <a:p>
            <a:endParaRPr lang="cs-CZ" dirty="0"/>
          </a:p>
        </p:txBody>
      </p:sp>
      <p:sp>
        <p:nvSpPr>
          <p:cNvPr id="21" name="Zástupný symbol pro číslo snímku 20">
            <a:extLst>
              <a:ext uri="{FF2B5EF4-FFF2-40B4-BE49-F238E27FC236}">
                <a16:creationId xmlns:a16="http://schemas.microsoft.com/office/drawing/2014/main" xmlns="" id="{694D55FB-482C-4174-9D72-A2274FB4E155}"/>
              </a:ext>
            </a:extLst>
          </p:cNvPr>
          <p:cNvSpPr>
            <a:spLocks noGrp="1"/>
          </p:cNvSpPr>
          <p:nvPr>
            <p:ph type="sldNum" sz="quarter" idx="28"/>
          </p:nvPr>
        </p:nvSpPr>
        <p:spPr/>
        <p:txBody>
          <a:bodyPr/>
          <a:lstStyle/>
          <a:p>
            <a:fld id="{C79EEDCB-EB91-4C4F-A503-5C6FE3AC84D2}" type="slidenum">
              <a:rPr lang="cs-CZ" smtClean="0"/>
              <a:pPr/>
              <a:t>‹#›</a:t>
            </a:fld>
            <a:endParaRPr lang="cs-CZ" dirty="0"/>
          </a:p>
        </p:txBody>
      </p:sp>
      <p:pic>
        <p:nvPicPr>
          <p:cNvPr id="22" name="Lístek s linkou tmavě modrý">
            <a:extLst>
              <a:ext uri="{FF2B5EF4-FFF2-40B4-BE49-F238E27FC236}">
                <a16:creationId xmlns:a16="http://schemas.microsoft.com/office/drawing/2014/main" xmlns="" id="{97D4A6D7-65B2-451C-8B29-3AE3EA52E2AB}"/>
              </a:ext>
            </a:extLst>
          </p:cNvPr>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l="48351" t="3281" r="49491" b="20706"/>
          <a:stretch/>
        </p:blipFill>
        <p:spPr>
          <a:xfrm flipH="1">
            <a:off x="6289620" y="2033714"/>
            <a:ext cx="525847" cy="10425886"/>
          </a:xfrm>
          <a:prstGeom prst="rect">
            <a:avLst/>
          </a:prstGeom>
        </p:spPr>
      </p:pic>
    </p:spTree>
    <p:extLst>
      <p:ext uri="{BB962C8B-B14F-4D97-AF65-F5344CB8AC3E}">
        <p14:creationId xmlns:p14="http://schemas.microsoft.com/office/powerpoint/2010/main" xmlns="" val="1474424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Úzký text, tři obrázky s popise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49200" y="1980000"/>
            <a:ext cx="4968000" cy="1980000"/>
          </a:xfrm>
        </p:spPr>
        <p:txBody>
          <a:bodyPr/>
          <a:lstStyle>
            <a:lvl1pPr>
              <a:defRPr/>
            </a:lvl1pPr>
          </a:lstStyle>
          <a:p>
            <a:r>
              <a:rPr lang="cs-CZ" dirty="0"/>
              <a:t>Kliknutím</a:t>
            </a:r>
            <a:br>
              <a:rPr lang="cs-CZ" dirty="0"/>
            </a:br>
            <a:r>
              <a:rPr lang="cs-CZ" dirty="0"/>
              <a:t>vložíte</a:t>
            </a:r>
            <a:br>
              <a:rPr lang="cs-CZ" dirty="0"/>
            </a:br>
            <a:r>
              <a:rPr lang="cs-CZ" dirty="0"/>
              <a:t>nadpis</a:t>
            </a:r>
            <a:endParaRPr lang="en-US" dirty="0"/>
          </a:p>
        </p:txBody>
      </p:sp>
      <p:sp>
        <p:nvSpPr>
          <p:cNvPr id="8" name="Zástupný symbol pro obrázek 7"/>
          <p:cNvSpPr>
            <a:spLocks noGrp="1"/>
          </p:cNvSpPr>
          <p:nvPr>
            <p:ph type="pic" sz="quarter" idx="13"/>
          </p:nvPr>
        </p:nvSpPr>
        <p:spPr>
          <a:xfrm>
            <a:off x="7239600" y="2059200"/>
            <a:ext cx="3812400" cy="5436000"/>
          </a:xfrm>
        </p:spPr>
        <p:txBody>
          <a:bodyPr/>
          <a:lstStyle/>
          <a:p>
            <a:r>
              <a:rPr lang="cs-CZ" smtClean="0"/>
              <a:t>Klepnutím na ikonu přidáte obrázek.</a:t>
            </a:r>
            <a:endParaRPr lang="cs-CZ" dirty="0"/>
          </a:p>
        </p:txBody>
      </p:sp>
      <p:sp>
        <p:nvSpPr>
          <p:cNvPr id="14" name="Zástupný symbol pro text 13"/>
          <p:cNvSpPr>
            <a:spLocks noGrp="1"/>
          </p:cNvSpPr>
          <p:nvPr>
            <p:ph type="body" sz="quarter" idx="14"/>
          </p:nvPr>
        </p:nvSpPr>
        <p:spPr>
          <a:xfrm>
            <a:off x="1249200" y="4248000"/>
            <a:ext cx="4968000" cy="8210700"/>
          </a:xfrm>
        </p:spPr>
        <p:txBody>
          <a:bodyPr>
            <a:normAutofit/>
          </a:bodyPr>
          <a:lstStyle>
            <a:lvl1pPr marL="0" indent="0">
              <a:spcBef>
                <a:spcPts val="0"/>
              </a:spcBef>
              <a:buFontTx/>
              <a:buNone/>
              <a:defRPr sz="3200" cap="none" baseline="0"/>
            </a:lvl1pPr>
          </a:lstStyle>
          <a:p>
            <a:pPr lvl="0"/>
            <a:r>
              <a:rPr lang="cs-CZ" smtClean="0"/>
              <a:t>Klepnutím lze upravit styly předlohy textu.</a:t>
            </a:r>
          </a:p>
        </p:txBody>
      </p:sp>
      <p:sp>
        <p:nvSpPr>
          <p:cNvPr id="9" name="Zástupný symbol pro obrázek 7"/>
          <p:cNvSpPr>
            <a:spLocks noGrp="1"/>
          </p:cNvSpPr>
          <p:nvPr>
            <p:ph type="pic" sz="quarter" idx="15"/>
          </p:nvPr>
        </p:nvSpPr>
        <p:spPr>
          <a:xfrm>
            <a:off x="12529800" y="2059200"/>
            <a:ext cx="3812400" cy="5436000"/>
          </a:xfrm>
        </p:spPr>
        <p:txBody>
          <a:bodyPr/>
          <a:lstStyle/>
          <a:p>
            <a:r>
              <a:rPr lang="cs-CZ" smtClean="0"/>
              <a:t>Klepnutím na ikonu přidáte obrázek.</a:t>
            </a:r>
            <a:endParaRPr lang="cs-CZ" dirty="0"/>
          </a:p>
        </p:txBody>
      </p:sp>
      <p:sp>
        <p:nvSpPr>
          <p:cNvPr id="10" name="Zástupný symbol pro obrázek 7"/>
          <p:cNvSpPr>
            <a:spLocks noGrp="1"/>
          </p:cNvSpPr>
          <p:nvPr>
            <p:ph type="pic" sz="quarter" idx="16"/>
          </p:nvPr>
        </p:nvSpPr>
        <p:spPr>
          <a:xfrm>
            <a:off x="17820000" y="2059200"/>
            <a:ext cx="3812400" cy="5436000"/>
          </a:xfrm>
        </p:spPr>
        <p:txBody>
          <a:bodyPr/>
          <a:lstStyle/>
          <a:p>
            <a:r>
              <a:rPr lang="cs-CZ" smtClean="0"/>
              <a:t>Klepnutím na ikonu přidáte obrázek.</a:t>
            </a:r>
            <a:endParaRPr lang="cs-CZ" dirty="0"/>
          </a:p>
        </p:txBody>
      </p:sp>
      <p:sp>
        <p:nvSpPr>
          <p:cNvPr id="11" name="Zástupný symbol pro text 13"/>
          <p:cNvSpPr>
            <a:spLocks noGrp="1"/>
          </p:cNvSpPr>
          <p:nvPr>
            <p:ph type="body" sz="quarter" idx="17" hasCustomPrompt="1"/>
          </p:nvPr>
        </p:nvSpPr>
        <p:spPr>
          <a:xfrm>
            <a:off x="7239600" y="8042400"/>
            <a:ext cx="3812400" cy="540000"/>
          </a:xfrm>
        </p:spPr>
        <p:txBody>
          <a:bodyPr anchor="t" anchorCtr="0">
            <a:norm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2" name="Zástupný symbol pro text 13"/>
          <p:cNvSpPr>
            <a:spLocks noGrp="1"/>
          </p:cNvSpPr>
          <p:nvPr>
            <p:ph type="body" sz="quarter" idx="18" hasCustomPrompt="1"/>
          </p:nvPr>
        </p:nvSpPr>
        <p:spPr>
          <a:xfrm>
            <a:off x="7239600" y="8712000"/>
            <a:ext cx="3812400" cy="1980000"/>
          </a:xfrm>
        </p:spPr>
        <p:txBody>
          <a:bodyPr>
            <a:normAutofit/>
          </a:bodyPr>
          <a:lstStyle>
            <a:lvl1pPr marL="0" indent="0">
              <a:spcBef>
                <a:spcPts val="0"/>
              </a:spcBef>
              <a:buFontTx/>
              <a:buNone/>
              <a:defRPr sz="2800" b="0" cap="none" baseline="0">
                <a:solidFill>
                  <a:schemeClr val="tx1"/>
                </a:solidFill>
                <a:latin typeface="+mn-lt"/>
              </a:defRPr>
            </a:lvl1pPr>
          </a:lstStyle>
          <a:p>
            <a:pPr lvl="0"/>
            <a:r>
              <a:rPr lang="cs-CZ" dirty="0"/>
              <a:t>Popis</a:t>
            </a:r>
          </a:p>
        </p:txBody>
      </p:sp>
      <p:sp>
        <p:nvSpPr>
          <p:cNvPr id="13" name="Zástupný symbol pro text 13"/>
          <p:cNvSpPr>
            <a:spLocks noGrp="1"/>
          </p:cNvSpPr>
          <p:nvPr>
            <p:ph type="body" sz="quarter" idx="19" hasCustomPrompt="1"/>
          </p:nvPr>
        </p:nvSpPr>
        <p:spPr>
          <a:xfrm>
            <a:off x="12531600" y="8042400"/>
            <a:ext cx="3812400" cy="540000"/>
          </a:xfrm>
        </p:spPr>
        <p:txBody>
          <a:bodyPr anchor="t" anchorCtr="0">
            <a:norm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5" name="Zástupný symbol pro text 13"/>
          <p:cNvSpPr>
            <a:spLocks noGrp="1"/>
          </p:cNvSpPr>
          <p:nvPr>
            <p:ph type="body" sz="quarter" idx="20" hasCustomPrompt="1"/>
          </p:nvPr>
        </p:nvSpPr>
        <p:spPr>
          <a:xfrm>
            <a:off x="12531600" y="8712000"/>
            <a:ext cx="3812400" cy="1980000"/>
          </a:xfrm>
        </p:spPr>
        <p:txBody>
          <a:bodyPr>
            <a:normAutofit/>
          </a:bodyPr>
          <a:lstStyle>
            <a:lvl1pPr marL="0" indent="0">
              <a:spcBef>
                <a:spcPts val="0"/>
              </a:spcBef>
              <a:buFontTx/>
              <a:buNone/>
              <a:defRPr sz="2800" b="0" cap="none" baseline="0">
                <a:solidFill>
                  <a:schemeClr val="tx1"/>
                </a:solidFill>
                <a:latin typeface="+mn-lt"/>
              </a:defRPr>
            </a:lvl1pPr>
          </a:lstStyle>
          <a:p>
            <a:pPr lvl="0"/>
            <a:r>
              <a:rPr lang="cs-CZ" dirty="0"/>
              <a:t>Popis</a:t>
            </a:r>
          </a:p>
        </p:txBody>
      </p:sp>
      <p:sp>
        <p:nvSpPr>
          <p:cNvPr id="16" name="Zástupný symbol pro text 13"/>
          <p:cNvSpPr>
            <a:spLocks noGrp="1"/>
          </p:cNvSpPr>
          <p:nvPr>
            <p:ph type="body" sz="quarter" idx="21" hasCustomPrompt="1"/>
          </p:nvPr>
        </p:nvSpPr>
        <p:spPr>
          <a:xfrm>
            <a:off x="17820000" y="8042400"/>
            <a:ext cx="3812400" cy="540000"/>
          </a:xfrm>
        </p:spPr>
        <p:txBody>
          <a:bodyPr anchor="t" anchorCtr="0">
            <a:norm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7" name="Zástupný symbol pro text 13"/>
          <p:cNvSpPr>
            <a:spLocks noGrp="1"/>
          </p:cNvSpPr>
          <p:nvPr>
            <p:ph type="body" sz="quarter" idx="22" hasCustomPrompt="1"/>
          </p:nvPr>
        </p:nvSpPr>
        <p:spPr>
          <a:xfrm>
            <a:off x="17820000" y="8712000"/>
            <a:ext cx="3812400" cy="1980000"/>
          </a:xfrm>
        </p:spPr>
        <p:txBody>
          <a:bodyPr>
            <a:normAutofit/>
          </a:bodyPr>
          <a:lstStyle>
            <a:lvl1pPr marL="0" indent="0">
              <a:spcBef>
                <a:spcPts val="0"/>
              </a:spcBef>
              <a:buFontTx/>
              <a:buNone/>
              <a:defRPr sz="2800" b="0" cap="none" baseline="0">
                <a:solidFill>
                  <a:schemeClr val="tx1"/>
                </a:solidFill>
                <a:latin typeface="+mn-lt"/>
              </a:defRPr>
            </a:lvl1pPr>
          </a:lstStyle>
          <a:p>
            <a:pPr lvl="0"/>
            <a:r>
              <a:rPr lang="cs-CZ" dirty="0"/>
              <a:t>Popis</a:t>
            </a:r>
          </a:p>
        </p:txBody>
      </p:sp>
      <p:sp>
        <p:nvSpPr>
          <p:cNvPr id="18" name="Zástupný symbol pro text 13"/>
          <p:cNvSpPr>
            <a:spLocks noGrp="1"/>
          </p:cNvSpPr>
          <p:nvPr>
            <p:ph type="body" sz="quarter" idx="23" hasCustomPrompt="1"/>
          </p:nvPr>
        </p:nvSpPr>
        <p:spPr>
          <a:xfrm>
            <a:off x="7239600" y="10800000"/>
            <a:ext cx="3812400" cy="1296000"/>
          </a:xfrm>
        </p:spPr>
        <p:txBody>
          <a:bodyPr anchor="ctr" anchorCtr="0">
            <a:normAutofit/>
          </a:bodyPr>
          <a:lstStyle>
            <a:lvl1pPr marL="0" indent="0">
              <a:spcBef>
                <a:spcPts val="0"/>
              </a:spcBef>
              <a:buFontTx/>
              <a:buNone/>
              <a:defRPr sz="12600" b="1" cap="all" baseline="0">
                <a:solidFill>
                  <a:schemeClr val="accent1"/>
                </a:solidFill>
                <a:latin typeface="+mj-lt"/>
              </a:defRPr>
            </a:lvl1pPr>
          </a:lstStyle>
          <a:p>
            <a:pPr lvl="0"/>
            <a:r>
              <a:rPr lang="cs-CZ" dirty="0"/>
              <a:t>%</a:t>
            </a:r>
          </a:p>
        </p:txBody>
      </p:sp>
      <p:sp>
        <p:nvSpPr>
          <p:cNvPr id="19" name="Zástupný symbol pro text 13"/>
          <p:cNvSpPr>
            <a:spLocks noGrp="1"/>
          </p:cNvSpPr>
          <p:nvPr>
            <p:ph type="body" sz="quarter" idx="24" hasCustomPrompt="1"/>
          </p:nvPr>
        </p:nvSpPr>
        <p:spPr>
          <a:xfrm>
            <a:off x="7239600" y="12175650"/>
            <a:ext cx="3812400" cy="360000"/>
          </a:xfrm>
        </p:spPr>
        <p:txBody>
          <a:bodyPr anchor="b" anchorCtr="0">
            <a:normAutofit/>
          </a:bodyPr>
          <a:lstStyle>
            <a:lvl1pPr marL="0" indent="0">
              <a:spcBef>
                <a:spcPts val="0"/>
              </a:spcBef>
              <a:buFontTx/>
              <a:buNone/>
              <a:defRPr sz="2400" b="0" i="1" cap="none" baseline="0">
                <a:solidFill>
                  <a:schemeClr val="tx1"/>
                </a:solidFill>
                <a:latin typeface="+mn-lt"/>
              </a:defRPr>
            </a:lvl1pPr>
          </a:lstStyle>
          <a:p>
            <a:pPr lvl="0"/>
            <a:r>
              <a:rPr lang="cs-CZ" dirty="0"/>
              <a:t>z celkového počtu</a:t>
            </a:r>
          </a:p>
        </p:txBody>
      </p:sp>
      <p:sp>
        <p:nvSpPr>
          <p:cNvPr id="20" name="Zástupný symbol pro text 13"/>
          <p:cNvSpPr>
            <a:spLocks noGrp="1"/>
          </p:cNvSpPr>
          <p:nvPr>
            <p:ph type="body" sz="quarter" idx="25" hasCustomPrompt="1"/>
          </p:nvPr>
        </p:nvSpPr>
        <p:spPr>
          <a:xfrm>
            <a:off x="12531600" y="10800000"/>
            <a:ext cx="3816000" cy="1296000"/>
          </a:xfrm>
        </p:spPr>
        <p:txBody>
          <a:bodyPr anchor="ctr" anchorCtr="0">
            <a:normAutofit/>
          </a:bodyPr>
          <a:lstStyle>
            <a:lvl1pPr marL="0" indent="0">
              <a:spcBef>
                <a:spcPts val="0"/>
              </a:spcBef>
              <a:buFontTx/>
              <a:buNone/>
              <a:defRPr sz="12600" b="1" cap="all" baseline="0">
                <a:solidFill>
                  <a:schemeClr val="accent1"/>
                </a:solidFill>
                <a:latin typeface="+mj-lt"/>
              </a:defRPr>
            </a:lvl1pPr>
          </a:lstStyle>
          <a:p>
            <a:pPr lvl="0"/>
            <a:r>
              <a:rPr lang="cs-CZ" dirty="0"/>
              <a:t>%</a:t>
            </a:r>
          </a:p>
        </p:txBody>
      </p:sp>
      <p:sp>
        <p:nvSpPr>
          <p:cNvPr id="21" name="Zástupný symbol pro text 13"/>
          <p:cNvSpPr>
            <a:spLocks noGrp="1"/>
          </p:cNvSpPr>
          <p:nvPr>
            <p:ph type="body" sz="quarter" idx="26" hasCustomPrompt="1"/>
          </p:nvPr>
        </p:nvSpPr>
        <p:spPr>
          <a:xfrm>
            <a:off x="12531600" y="12174300"/>
            <a:ext cx="3812400" cy="360000"/>
          </a:xfrm>
        </p:spPr>
        <p:txBody>
          <a:bodyPr anchor="b" anchorCtr="0">
            <a:normAutofit/>
          </a:bodyPr>
          <a:lstStyle>
            <a:lvl1pPr marL="0" indent="0">
              <a:spcBef>
                <a:spcPts val="0"/>
              </a:spcBef>
              <a:buFontTx/>
              <a:buNone/>
              <a:defRPr sz="2400" b="0" i="1" cap="none" baseline="0">
                <a:solidFill>
                  <a:schemeClr val="tx1"/>
                </a:solidFill>
                <a:latin typeface="+mn-lt"/>
              </a:defRPr>
            </a:lvl1pPr>
          </a:lstStyle>
          <a:p>
            <a:pPr lvl="0"/>
            <a:r>
              <a:rPr lang="cs-CZ" dirty="0"/>
              <a:t>z celkového počtu</a:t>
            </a:r>
          </a:p>
        </p:txBody>
      </p:sp>
      <p:sp>
        <p:nvSpPr>
          <p:cNvPr id="22" name="Zástupný symbol pro text 13"/>
          <p:cNvSpPr>
            <a:spLocks noGrp="1"/>
          </p:cNvSpPr>
          <p:nvPr>
            <p:ph type="body" sz="quarter" idx="27" hasCustomPrompt="1"/>
          </p:nvPr>
        </p:nvSpPr>
        <p:spPr>
          <a:xfrm>
            <a:off x="17820000" y="10800000"/>
            <a:ext cx="3812400" cy="1296000"/>
          </a:xfrm>
        </p:spPr>
        <p:txBody>
          <a:bodyPr anchor="ctr" anchorCtr="0">
            <a:normAutofit/>
          </a:bodyPr>
          <a:lstStyle>
            <a:lvl1pPr marL="0" indent="0">
              <a:spcBef>
                <a:spcPts val="0"/>
              </a:spcBef>
              <a:buFontTx/>
              <a:buNone/>
              <a:defRPr sz="12600" b="1" cap="all" baseline="0">
                <a:solidFill>
                  <a:schemeClr val="accent1"/>
                </a:solidFill>
                <a:latin typeface="+mj-lt"/>
              </a:defRPr>
            </a:lvl1pPr>
          </a:lstStyle>
          <a:p>
            <a:pPr lvl="0"/>
            <a:r>
              <a:rPr lang="cs-CZ" dirty="0"/>
              <a:t>%</a:t>
            </a:r>
          </a:p>
        </p:txBody>
      </p:sp>
      <p:sp>
        <p:nvSpPr>
          <p:cNvPr id="23" name="Zástupný symbol pro text 13"/>
          <p:cNvSpPr>
            <a:spLocks noGrp="1"/>
          </p:cNvSpPr>
          <p:nvPr>
            <p:ph type="body" sz="quarter" idx="28" hasCustomPrompt="1"/>
          </p:nvPr>
        </p:nvSpPr>
        <p:spPr>
          <a:xfrm>
            <a:off x="17820000" y="12174300"/>
            <a:ext cx="3812400" cy="360000"/>
          </a:xfrm>
        </p:spPr>
        <p:txBody>
          <a:bodyPr anchor="b" anchorCtr="0">
            <a:normAutofit/>
          </a:bodyPr>
          <a:lstStyle>
            <a:lvl1pPr marL="0" indent="0">
              <a:spcBef>
                <a:spcPts val="0"/>
              </a:spcBef>
              <a:buFontTx/>
              <a:buNone/>
              <a:defRPr sz="2400" b="0" i="1" cap="none" baseline="0">
                <a:solidFill>
                  <a:schemeClr val="tx1"/>
                </a:solidFill>
                <a:latin typeface="+mn-lt"/>
              </a:defRPr>
            </a:lvl1pPr>
          </a:lstStyle>
          <a:p>
            <a:pPr lvl="0"/>
            <a:r>
              <a:rPr lang="cs-CZ" dirty="0"/>
              <a:t>z celkového počtu</a:t>
            </a:r>
          </a:p>
        </p:txBody>
      </p:sp>
      <p:cxnSp>
        <p:nvCxnSpPr>
          <p:cNvPr id="24" name="Přímá spojnice 23"/>
          <p:cNvCxnSpPr>
            <a:cxnSpLocks/>
          </p:cNvCxnSpPr>
          <p:nvPr userDrawn="1"/>
        </p:nvCxnSpPr>
        <p:spPr>
          <a:xfrm>
            <a:off x="11785350" y="1980000"/>
            <a:ext cx="0" cy="1048680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Přímá spojnice 24"/>
          <p:cNvCxnSpPr>
            <a:cxnSpLocks/>
          </p:cNvCxnSpPr>
          <p:nvPr userDrawn="1"/>
        </p:nvCxnSpPr>
        <p:spPr>
          <a:xfrm>
            <a:off x="17070900" y="1980000"/>
            <a:ext cx="0" cy="1048680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Zástupný symbol pro datum 2">
            <a:extLst>
              <a:ext uri="{FF2B5EF4-FFF2-40B4-BE49-F238E27FC236}">
                <a16:creationId xmlns:a16="http://schemas.microsoft.com/office/drawing/2014/main" xmlns="" id="{0CBEB555-79A3-47E9-B777-CD6AF6AE243A}"/>
              </a:ext>
            </a:extLst>
          </p:cNvPr>
          <p:cNvSpPr>
            <a:spLocks noGrp="1"/>
          </p:cNvSpPr>
          <p:nvPr>
            <p:ph type="dt" sz="half" idx="29"/>
          </p:nvPr>
        </p:nvSpPr>
        <p:spPr/>
        <p:txBody>
          <a:bodyPr/>
          <a:lstStyle/>
          <a:p>
            <a:fld id="{9B3895B8-0BD6-4EDC-959F-D82D66CA15D6}" type="datetimeFigureOut">
              <a:rPr lang="cs-CZ" smtClean="0"/>
              <a:pPr/>
              <a:t>20.9.2018</a:t>
            </a:fld>
            <a:endParaRPr lang="cs-CZ" dirty="0"/>
          </a:p>
        </p:txBody>
      </p:sp>
      <p:sp>
        <p:nvSpPr>
          <p:cNvPr id="5" name="Zástupný symbol pro zápatí 4">
            <a:extLst>
              <a:ext uri="{FF2B5EF4-FFF2-40B4-BE49-F238E27FC236}">
                <a16:creationId xmlns:a16="http://schemas.microsoft.com/office/drawing/2014/main" xmlns="" id="{3CD4D53E-F1AF-46C3-8230-7A2D6B81B024}"/>
              </a:ext>
            </a:extLst>
          </p:cNvPr>
          <p:cNvSpPr>
            <a:spLocks noGrp="1"/>
          </p:cNvSpPr>
          <p:nvPr>
            <p:ph type="ftr" sz="quarter" idx="30"/>
          </p:nvPr>
        </p:nvSpPr>
        <p:spPr/>
        <p:txBody>
          <a:bodyPr/>
          <a:lstStyle/>
          <a:p>
            <a:endParaRPr lang="cs-CZ" dirty="0"/>
          </a:p>
        </p:txBody>
      </p:sp>
      <p:sp>
        <p:nvSpPr>
          <p:cNvPr id="6" name="Zástupný symbol pro číslo snímku 5">
            <a:extLst>
              <a:ext uri="{FF2B5EF4-FFF2-40B4-BE49-F238E27FC236}">
                <a16:creationId xmlns:a16="http://schemas.microsoft.com/office/drawing/2014/main" xmlns="" id="{1031FB46-E73A-4EC4-9E00-0D05DF8D0E64}"/>
              </a:ext>
            </a:extLst>
          </p:cNvPr>
          <p:cNvSpPr>
            <a:spLocks noGrp="1"/>
          </p:cNvSpPr>
          <p:nvPr>
            <p:ph type="sldNum" sz="quarter" idx="31"/>
          </p:nvPr>
        </p:nvSpPr>
        <p:spPr/>
        <p:txBody>
          <a:bodyPr/>
          <a:lstStyle/>
          <a:p>
            <a:fld id="{C79EEDCB-EB91-4C4F-A503-5C6FE3AC84D2}" type="slidenum">
              <a:rPr lang="cs-CZ" smtClean="0"/>
              <a:pPr/>
              <a:t>‹#›</a:t>
            </a:fld>
            <a:endParaRPr lang="cs-CZ" dirty="0"/>
          </a:p>
        </p:txBody>
      </p:sp>
      <p:pic>
        <p:nvPicPr>
          <p:cNvPr id="26" name="Lístek s linkou tmavě modrý">
            <a:extLst>
              <a:ext uri="{FF2B5EF4-FFF2-40B4-BE49-F238E27FC236}">
                <a16:creationId xmlns:a16="http://schemas.microsoft.com/office/drawing/2014/main" xmlns="" id="{3D6DC962-F10B-453F-8BA5-564F0D017E86}"/>
              </a:ext>
            </a:extLst>
          </p:cNvPr>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l="48351" t="3281" r="49491" b="20654"/>
          <a:stretch/>
        </p:blipFill>
        <p:spPr>
          <a:xfrm flipH="1">
            <a:off x="6289620" y="2033714"/>
            <a:ext cx="525847" cy="10433086"/>
          </a:xfrm>
          <a:prstGeom prst="rect">
            <a:avLst/>
          </a:prstGeom>
        </p:spPr>
      </p:pic>
    </p:spTree>
    <p:extLst>
      <p:ext uri="{BB962C8B-B14F-4D97-AF65-F5344CB8AC3E}">
        <p14:creationId xmlns:p14="http://schemas.microsoft.com/office/powerpoint/2010/main" xmlns="" val="771189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Úzký text, široký graf či tabulka se zdrojem">
    <p:spTree>
      <p:nvGrpSpPr>
        <p:cNvPr id="1" name=""/>
        <p:cNvGrpSpPr/>
        <p:nvPr/>
      </p:nvGrpSpPr>
      <p:grpSpPr>
        <a:xfrm>
          <a:off x="0" y="0"/>
          <a:ext cx="0" cy="0"/>
          <a:chOff x="0" y="0"/>
          <a:chExt cx="0" cy="0"/>
        </a:xfrm>
      </p:grpSpPr>
      <p:sp>
        <p:nvSpPr>
          <p:cNvPr id="5" name="Zástupný symbol pro obsah 4"/>
          <p:cNvSpPr>
            <a:spLocks noGrp="1"/>
          </p:cNvSpPr>
          <p:nvPr>
            <p:ph sz="quarter" idx="15" hasCustomPrompt="1"/>
          </p:nvPr>
        </p:nvSpPr>
        <p:spPr>
          <a:xfrm>
            <a:off x="7239600" y="1979612"/>
            <a:ext cx="15897600" cy="10479088"/>
          </a:xfrm>
        </p:spPr>
        <p:txBody>
          <a:bodyPr/>
          <a:lstStyle>
            <a:lvl1pPr>
              <a:defRPr/>
            </a:lvl1pPr>
          </a:lstStyle>
          <a:p>
            <a:pPr lvl="0"/>
            <a:r>
              <a:rPr lang="cs-CZ" dirty="0"/>
              <a:t>Obrázek nebo graf se zdrojem, případně text</a:t>
            </a:r>
          </a:p>
        </p:txBody>
      </p:sp>
      <p:sp>
        <p:nvSpPr>
          <p:cNvPr id="2" name="Title 1"/>
          <p:cNvSpPr>
            <a:spLocks noGrp="1"/>
          </p:cNvSpPr>
          <p:nvPr>
            <p:ph type="title" hasCustomPrompt="1"/>
          </p:nvPr>
        </p:nvSpPr>
        <p:spPr>
          <a:xfrm>
            <a:off x="1249200" y="1980000"/>
            <a:ext cx="4968000" cy="1980000"/>
          </a:xfrm>
        </p:spPr>
        <p:txBody>
          <a:bodyPr/>
          <a:lstStyle>
            <a:lvl1pPr>
              <a:defRPr/>
            </a:lvl1pPr>
          </a:lstStyle>
          <a:p>
            <a:r>
              <a:rPr lang="cs-CZ" dirty="0"/>
              <a:t>Kliknutím</a:t>
            </a:r>
            <a:br>
              <a:rPr lang="cs-CZ" dirty="0"/>
            </a:br>
            <a:r>
              <a:rPr lang="cs-CZ" dirty="0"/>
              <a:t>vložíte</a:t>
            </a:r>
            <a:br>
              <a:rPr lang="cs-CZ" dirty="0"/>
            </a:br>
            <a:r>
              <a:rPr lang="cs-CZ" dirty="0"/>
              <a:t>nadpis</a:t>
            </a:r>
            <a:endParaRPr lang="en-US" dirty="0"/>
          </a:p>
        </p:txBody>
      </p:sp>
      <p:sp>
        <p:nvSpPr>
          <p:cNvPr id="14" name="Zástupný symbol pro text 13"/>
          <p:cNvSpPr>
            <a:spLocks noGrp="1"/>
          </p:cNvSpPr>
          <p:nvPr>
            <p:ph type="body" sz="quarter" idx="14"/>
          </p:nvPr>
        </p:nvSpPr>
        <p:spPr>
          <a:xfrm>
            <a:off x="1249200" y="4248000"/>
            <a:ext cx="4968000" cy="8210700"/>
          </a:xfrm>
        </p:spPr>
        <p:txBody>
          <a:bodyPr>
            <a:normAutofit/>
          </a:bodyPr>
          <a:lstStyle>
            <a:lvl1pPr marL="0" indent="0">
              <a:spcBef>
                <a:spcPts val="0"/>
              </a:spcBef>
              <a:buFontTx/>
              <a:buNone/>
              <a:defRPr sz="3200" cap="none" baseline="0"/>
            </a:lvl1pPr>
          </a:lstStyle>
          <a:p>
            <a:pPr lvl="0"/>
            <a:r>
              <a:rPr lang="cs-CZ" smtClean="0"/>
              <a:t>Klepnutím lze upravit styly předlohy textu.</a:t>
            </a:r>
          </a:p>
        </p:txBody>
      </p:sp>
      <p:sp>
        <p:nvSpPr>
          <p:cNvPr id="9" name="Zástupný symbol pro text 13"/>
          <p:cNvSpPr>
            <a:spLocks noGrp="1"/>
          </p:cNvSpPr>
          <p:nvPr>
            <p:ph type="body" sz="quarter" idx="25" hasCustomPrompt="1"/>
          </p:nvPr>
        </p:nvSpPr>
        <p:spPr>
          <a:xfrm>
            <a:off x="7239600" y="12903000"/>
            <a:ext cx="12960000" cy="432000"/>
          </a:xfrm>
        </p:spPr>
        <p:txBody>
          <a:bodyPr anchor="b" anchorCtr="0">
            <a:normAutofit/>
          </a:bodyPr>
          <a:lstStyle>
            <a:lvl1pPr marL="0" indent="0">
              <a:buFontTx/>
              <a:buNone/>
              <a:defRPr sz="2800" b="0" i="1" cap="none" baseline="0">
                <a:solidFill>
                  <a:schemeClr val="bg2"/>
                </a:solidFill>
                <a:latin typeface="+mn-lt"/>
              </a:defRPr>
            </a:lvl1pPr>
          </a:lstStyle>
          <a:p>
            <a:pPr lvl="0"/>
            <a:r>
              <a:rPr lang="cs-CZ" dirty="0"/>
              <a:t>Zdroj:</a:t>
            </a:r>
          </a:p>
        </p:txBody>
      </p:sp>
      <p:sp>
        <p:nvSpPr>
          <p:cNvPr id="6" name="Zástupný symbol pro text 5">
            <a:extLst>
              <a:ext uri="{FF2B5EF4-FFF2-40B4-BE49-F238E27FC236}">
                <a16:creationId xmlns:a16="http://schemas.microsoft.com/office/drawing/2014/main" xmlns="" id="{A81E1459-9530-4B93-9D6D-409F0958B970}"/>
              </a:ext>
            </a:extLst>
          </p:cNvPr>
          <p:cNvSpPr>
            <a:spLocks noGrp="1"/>
          </p:cNvSpPr>
          <p:nvPr>
            <p:ph type="body" sz="quarter" idx="26" hasCustomPrompt="1"/>
          </p:nvPr>
        </p:nvSpPr>
        <p:spPr>
          <a:xfrm>
            <a:off x="20498400" y="1979810"/>
            <a:ext cx="432000" cy="432000"/>
          </a:xfrm>
          <a:solidFill>
            <a:schemeClr val="accent4"/>
          </a:solidFill>
        </p:spPr>
        <p:txBody>
          <a:bodyPr anchor="ctr" anchorCtr="1"/>
          <a:lstStyle>
            <a:lvl1pPr marL="0" indent="0">
              <a:spcBef>
                <a:spcPts val="0"/>
              </a:spcBef>
              <a:buFontTx/>
              <a:buNone/>
              <a:defRPr/>
            </a:lvl1pPr>
          </a:lstStyle>
          <a:p>
            <a:pPr lvl="0"/>
            <a:r>
              <a:rPr lang="cs-CZ" dirty="0"/>
              <a:t> </a:t>
            </a:r>
          </a:p>
        </p:txBody>
      </p:sp>
      <p:sp>
        <p:nvSpPr>
          <p:cNvPr id="10" name="Zástupný symbol pro text 5">
            <a:extLst>
              <a:ext uri="{FF2B5EF4-FFF2-40B4-BE49-F238E27FC236}">
                <a16:creationId xmlns:a16="http://schemas.microsoft.com/office/drawing/2014/main" xmlns="" id="{91238411-F7B2-4C2E-B752-012ACEEB09D1}"/>
              </a:ext>
            </a:extLst>
          </p:cNvPr>
          <p:cNvSpPr>
            <a:spLocks noGrp="1"/>
          </p:cNvSpPr>
          <p:nvPr>
            <p:ph type="body" sz="quarter" idx="27" hasCustomPrompt="1"/>
          </p:nvPr>
        </p:nvSpPr>
        <p:spPr>
          <a:xfrm>
            <a:off x="20498400" y="3148010"/>
            <a:ext cx="432000" cy="432000"/>
          </a:xfrm>
          <a:solidFill>
            <a:schemeClr val="accent3"/>
          </a:solidFill>
        </p:spPr>
        <p:txBody>
          <a:bodyPr anchor="ctr" anchorCtr="1"/>
          <a:lstStyle>
            <a:lvl1pPr marL="0" indent="0">
              <a:spcBef>
                <a:spcPts val="0"/>
              </a:spcBef>
              <a:buFontTx/>
              <a:buNone/>
              <a:defRPr/>
            </a:lvl1pPr>
          </a:lstStyle>
          <a:p>
            <a:pPr lvl="0"/>
            <a:r>
              <a:rPr lang="cs-CZ" dirty="0"/>
              <a:t> </a:t>
            </a:r>
          </a:p>
        </p:txBody>
      </p:sp>
      <p:sp>
        <p:nvSpPr>
          <p:cNvPr id="11" name="Zástupný symbol pro text 5">
            <a:extLst>
              <a:ext uri="{FF2B5EF4-FFF2-40B4-BE49-F238E27FC236}">
                <a16:creationId xmlns:a16="http://schemas.microsoft.com/office/drawing/2014/main" xmlns="" id="{ACCC8690-2D85-435A-979C-ECFD7FD54AA5}"/>
              </a:ext>
            </a:extLst>
          </p:cNvPr>
          <p:cNvSpPr>
            <a:spLocks noGrp="1"/>
          </p:cNvSpPr>
          <p:nvPr>
            <p:ph type="body" sz="quarter" idx="28" hasCustomPrompt="1"/>
          </p:nvPr>
        </p:nvSpPr>
        <p:spPr>
          <a:xfrm>
            <a:off x="20498400" y="2563910"/>
            <a:ext cx="432000" cy="432000"/>
          </a:xfrm>
          <a:solidFill>
            <a:schemeClr val="accent1"/>
          </a:solidFill>
        </p:spPr>
        <p:txBody>
          <a:bodyPr anchor="ctr" anchorCtr="1"/>
          <a:lstStyle>
            <a:lvl1pPr marL="0" indent="0">
              <a:spcBef>
                <a:spcPts val="0"/>
              </a:spcBef>
              <a:buFontTx/>
              <a:buNone/>
              <a:defRPr/>
            </a:lvl1pPr>
          </a:lstStyle>
          <a:p>
            <a:pPr lvl="0"/>
            <a:r>
              <a:rPr lang="cs-CZ" dirty="0"/>
              <a:t> </a:t>
            </a:r>
          </a:p>
        </p:txBody>
      </p:sp>
      <p:sp>
        <p:nvSpPr>
          <p:cNvPr id="12" name="Zástupný symbol pro text 13">
            <a:extLst>
              <a:ext uri="{FF2B5EF4-FFF2-40B4-BE49-F238E27FC236}">
                <a16:creationId xmlns:a16="http://schemas.microsoft.com/office/drawing/2014/main" xmlns="" id="{D036E4CD-F9CC-4C94-9BC0-C61C8761254E}"/>
              </a:ext>
            </a:extLst>
          </p:cNvPr>
          <p:cNvSpPr>
            <a:spLocks noGrp="1"/>
          </p:cNvSpPr>
          <p:nvPr>
            <p:ph type="body" sz="quarter" idx="18" hasCustomPrompt="1"/>
          </p:nvPr>
        </p:nvSpPr>
        <p:spPr>
          <a:xfrm>
            <a:off x="21074400" y="2012154"/>
            <a:ext cx="2062800" cy="432000"/>
          </a:xfrm>
        </p:spPr>
        <p:txBody>
          <a:bodyPr anchor="ctr" anchorCtr="0">
            <a:normAutofit/>
          </a:bodyPr>
          <a:lstStyle>
            <a:lvl1pPr marL="0" indent="0">
              <a:spcBef>
                <a:spcPts val="0"/>
              </a:spcBef>
              <a:buFontTx/>
              <a:buNone/>
              <a:defRPr sz="2200" b="0" cap="none" baseline="0">
                <a:solidFill>
                  <a:schemeClr val="tx1"/>
                </a:solidFill>
                <a:latin typeface="+mn-lt"/>
              </a:defRPr>
            </a:lvl1pPr>
          </a:lstStyle>
          <a:p>
            <a:pPr lvl="0"/>
            <a:r>
              <a:rPr lang="cs-CZ" dirty="0"/>
              <a:t>Popis</a:t>
            </a:r>
          </a:p>
        </p:txBody>
      </p:sp>
      <p:sp>
        <p:nvSpPr>
          <p:cNvPr id="13" name="Zástupný symbol pro text 13">
            <a:extLst>
              <a:ext uri="{FF2B5EF4-FFF2-40B4-BE49-F238E27FC236}">
                <a16:creationId xmlns:a16="http://schemas.microsoft.com/office/drawing/2014/main" xmlns="" id="{570776ED-CE61-4689-82BC-FFCCE7766B6E}"/>
              </a:ext>
            </a:extLst>
          </p:cNvPr>
          <p:cNvSpPr>
            <a:spLocks noGrp="1"/>
          </p:cNvSpPr>
          <p:nvPr>
            <p:ph type="body" sz="quarter" idx="29" hasCustomPrompt="1"/>
          </p:nvPr>
        </p:nvSpPr>
        <p:spPr>
          <a:xfrm>
            <a:off x="21074400" y="2563200"/>
            <a:ext cx="2062800" cy="432000"/>
          </a:xfrm>
        </p:spPr>
        <p:txBody>
          <a:bodyPr anchor="ctr" anchorCtr="0">
            <a:normAutofit/>
          </a:bodyPr>
          <a:lstStyle>
            <a:lvl1pPr marL="0" indent="0">
              <a:spcBef>
                <a:spcPts val="0"/>
              </a:spcBef>
              <a:buFontTx/>
              <a:buNone/>
              <a:defRPr sz="2200" b="0" cap="none" baseline="0">
                <a:solidFill>
                  <a:schemeClr val="tx1"/>
                </a:solidFill>
                <a:latin typeface="+mn-lt"/>
              </a:defRPr>
            </a:lvl1pPr>
          </a:lstStyle>
          <a:p>
            <a:pPr lvl="0"/>
            <a:r>
              <a:rPr lang="cs-CZ" dirty="0"/>
              <a:t>Popis</a:t>
            </a:r>
          </a:p>
        </p:txBody>
      </p:sp>
      <p:sp>
        <p:nvSpPr>
          <p:cNvPr id="15" name="Zástupný symbol pro text 13">
            <a:extLst>
              <a:ext uri="{FF2B5EF4-FFF2-40B4-BE49-F238E27FC236}">
                <a16:creationId xmlns:a16="http://schemas.microsoft.com/office/drawing/2014/main" xmlns="" id="{E9C2F4F2-5EA5-44B2-970A-95EB1301C90A}"/>
              </a:ext>
            </a:extLst>
          </p:cNvPr>
          <p:cNvSpPr>
            <a:spLocks noGrp="1"/>
          </p:cNvSpPr>
          <p:nvPr>
            <p:ph type="body" sz="quarter" idx="30" hasCustomPrompt="1"/>
          </p:nvPr>
        </p:nvSpPr>
        <p:spPr>
          <a:xfrm>
            <a:off x="21074400" y="3146400"/>
            <a:ext cx="2062800" cy="432000"/>
          </a:xfrm>
        </p:spPr>
        <p:txBody>
          <a:bodyPr anchor="ctr" anchorCtr="0">
            <a:normAutofit/>
          </a:bodyPr>
          <a:lstStyle>
            <a:lvl1pPr marL="0" indent="0">
              <a:spcBef>
                <a:spcPts val="0"/>
              </a:spcBef>
              <a:buFontTx/>
              <a:buNone/>
              <a:defRPr sz="2200" b="0" cap="none" baseline="0">
                <a:solidFill>
                  <a:schemeClr val="tx1"/>
                </a:solidFill>
                <a:latin typeface="+mn-lt"/>
              </a:defRPr>
            </a:lvl1pPr>
          </a:lstStyle>
          <a:p>
            <a:pPr lvl="0"/>
            <a:r>
              <a:rPr lang="cs-CZ" dirty="0"/>
              <a:t>Popis</a:t>
            </a:r>
          </a:p>
        </p:txBody>
      </p:sp>
      <p:sp>
        <p:nvSpPr>
          <p:cNvPr id="16" name="Zástupný symbol pro text 13">
            <a:extLst>
              <a:ext uri="{FF2B5EF4-FFF2-40B4-BE49-F238E27FC236}">
                <a16:creationId xmlns:a16="http://schemas.microsoft.com/office/drawing/2014/main" xmlns="" id="{4D73951F-C1A7-4F5F-ADFE-929DB12722B9}"/>
              </a:ext>
            </a:extLst>
          </p:cNvPr>
          <p:cNvSpPr>
            <a:spLocks noGrp="1"/>
          </p:cNvSpPr>
          <p:nvPr>
            <p:ph type="body" sz="quarter" idx="31" hasCustomPrompt="1"/>
          </p:nvPr>
        </p:nvSpPr>
        <p:spPr>
          <a:xfrm>
            <a:off x="15678150" y="2012154"/>
            <a:ext cx="4140000" cy="1566246"/>
          </a:xfrm>
        </p:spPr>
        <p:txBody>
          <a:bodyPr anchor="ctr" anchorCtr="0">
            <a:normAutofit/>
          </a:bodyPr>
          <a:lstStyle>
            <a:lvl1pPr marL="0" indent="0" algn="r">
              <a:spcBef>
                <a:spcPts val="0"/>
              </a:spcBef>
              <a:buFontTx/>
              <a:buNone/>
              <a:defRPr sz="3200" b="0" cap="all" baseline="0">
                <a:solidFill>
                  <a:schemeClr val="accent2"/>
                </a:solidFill>
                <a:latin typeface="+mn-lt"/>
              </a:defRPr>
            </a:lvl1pPr>
          </a:lstStyle>
          <a:p>
            <a:pPr lvl="0"/>
            <a:r>
              <a:rPr lang="cs-CZ" dirty="0"/>
              <a:t>Popis</a:t>
            </a:r>
          </a:p>
        </p:txBody>
      </p:sp>
      <p:sp>
        <p:nvSpPr>
          <p:cNvPr id="20" name="Zástupný symbol pro číslo snímku 19">
            <a:extLst>
              <a:ext uri="{FF2B5EF4-FFF2-40B4-BE49-F238E27FC236}">
                <a16:creationId xmlns:a16="http://schemas.microsoft.com/office/drawing/2014/main" xmlns="" id="{7FEDBD48-8860-4068-B323-34D475515FC2}"/>
              </a:ext>
            </a:extLst>
          </p:cNvPr>
          <p:cNvSpPr>
            <a:spLocks noGrp="1"/>
          </p:cNvSpPr>
          <p:nvPr>
            <p:ph type="sldNum" sz="quarter" idx="34"/>
          </p:nvPr>
        </p:nvSpPr>
        <p:spPr/>
        <p:txBody>
          <a:bodyPr/>
          <a:lstStyle/>
          <a:p>
            <a:fld id="{C79EEDCB-EB91-4C4F-A503-5C6FE3AC84D2}" type="slidenum">
              <a:rPr lang="cs-CZ" smtClean="0"/>
              <a:pPr/>
              <a:t>‹#›</a:t>
            </a:fld>
            <a:endParaRPr lang="cs-CZ" dirty="0"/>
          </a:p>
        </p:txBody>
      </p:sp>
      <p:pic>
        <p:nvPicPr>
          <p:cNvPr id="17" name="Lístek s linkou tmavě modrý">
            <a:extLst>
              <a:ext uri="{FF2B5EF4-FFF2-40B4-BE49-F238E27FC236}">
                <a16:creationId xmlns:a16="http://schemas.microsoft.com/office/drawing/2014/main" xmlns="" id="{56F4C523-F866-4D9E-B095-AE5EEB606921}"/>
              </a:ext>
            </a:extLst>
          </p:cNvPr>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l="48351" t="3281" r="49491" b="14879"/>
          <a:stretch/>
        </p:blipFill>
        <p:spPr>
          <a:xfrm flipH="1">
            <a:off x="6289621" y="2033714"/>
            <a:ext cx="525847" cy="11225086"/>
          </a:xfrm>
          <a:prstGeom prst="rect">
            <a:avLst/>
          </a:prstGeom>
        </p:spPr>
      </p:pic>
    </p:spTree>
    <p:extLst>
      <p:ext uri="{BB962C8B-B14F-4D97-AF65-F5344CB8AC3E}">
        <p14:creationId xmlns:p14="http://schemas.microsoft.com/office/powerpoint/2010/main" xmlns="" val="1331176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Úzký obrázek, data, číslovaný text">
    <p:spTree>
      <p:nvGrpSpPr>
        <p:cNvPr id="1" name=""/>
        <p:cNvGrpSpPr/>
        <p:nvPr/>
      </p:nvGrpSpPr>
      <p:grpSpPr>
        <a:xfrm>
          <a:off x="0" y="0"/>
          <a:ext cx="0" cy="0"/>
          <a:chOff x="0" y="0"/>
          <a:chExt cx="0" cy="0"/>
        </a:xfrm>
      </p:grpSpPr>
      <p:sp>
        <p:nvSpPr>
          <p:cNvPr id="2" name="Title 1"/>
          <p:cNvSpPr>
            <a:spLocks noGrp="1"/>
          </p:cNvSpPr>
          <p:nvPr>
            <p:ph type="title"/>
          </p:nvPr>
        </p:nvSpPr>
        <p:spPr>
          <a:xfrm>
            <a:off x="12693600" y="1980000"/>
            <a:ext cx="10443600" cy="1260000"/>
          </a:xfrm>
        </p:spPr>
        <p:txBody>
          <a:bodyPr anchor="b" anchorCtr="0"/>
          <a:lstStyle>
            <a:lvl1pPr>
              <a:defRPr/>
            </a:lvl1pPr>
          </a:lstStyle>
          <a:p>
            <a:r>
              <a:rPr lang="cs-CZ" smtClean="0"/>
              <a:t>Klepnutím lze upravit styl předlohy nadpisů.</a:t>
            </a:r>
            <a:endParaRPr lang="en-US" dirty="0"/>
          </a:p>
        </p:txBody>
      </p:sp>
      <p:sp>
        <p:nvSpPr>
          <p:cNvPr id="6" name="Slide Number Placeholder 5"/>
          <p:cNvSpPr>
            <a:spLocks noGrp="1"/>
          </p:cNvSpPr>
          <p:nvPr>
            <p:ph type="sldNum" sz="quarter" idx="12"/>
          </p:nvPr>
        </p:nvSpPr>
        <p:spPr/>
        <p:txBody>
          <a:bodyPr/>
          <a:lstStyle/>
          <a:p>
            <a:fld id="{C79EEDCB-EB91-4C4F-A503-5C6FE3AC84D2}" type="slidenum">
              <a:rPr lang="cs-CZ" smtClean="0"/>
              <a:pPr/>
              <a:t>‹#›</a:t>
            </a:fld>
            <a:endParaRPr lang="cs-CZ"/>
          </a:p>
        </p:txBody>
      </p:sp>
      <p:sp>
        <p:nvSpPr>
          <p:cNvPr id="8" name="Zástupný symbol pro obrázek 7"/>
          <p:cNvSpPr>
            <a:spLocks noGrp="1"/>
          </p:cNvSpPr>
          <p:nvPr>
            <p:ph type="pic" sz="quarter" idx="13"/>
          </p:nvPr>
        </p:nvSpPr>
        <p:spPr>
          <a:xfrm>
            <a:off x="457200" y="457200"/>
            <a:ext cx="5835600" cy="12801600"/>
          </a:xfrm>
        </p:spPr>
        <p:txBody>
          <a:bodyPr/>
          <a:lstStyle/>
          <a:p>
            <a:r>
              <a:rPr lang="cs-CZ" smtClean="0"/>
              <a:t>Klepnutím na ikonu přidáte obrázek.</a:t>
            </a:r>
            <a:endParaRPr lang="cs-CZ" dirty="0"/>
          </a:p>
        </p:txBody>
      </p:sp>
      <p:sp>
        <p:nvSpPr>
          <p:cNvPr id="12" name="Zástupný symbol pro text 13"/>
          <p:cNvSpPr>
            <a:spLocks noGrp="1"/>
          </p:cNvSpPr>
          <p:nvPr>
            <p:ph type="body" sz="quarter" idx="19"/>
          </p:nvPr>
        </p:nvSpPr>
        <p:spPr>
          <a:xfrm>
            <a:off x="12693600" y="3420000"/>
            <a:ext cx="10443600" cy="2412000"/>
          </a:xfrm>
        </p:spPr>
        <p:txBody>
          <a:bodyPr>
            <a:normAutofit/>
          </a:bodyPr>
          <a:lstStyle>
            <a:lvl1pPr marL="0" indent="0">
              <a:spcBef>
                <a:spcPts val="0"/>
              </a:spcBef>
              <a:buFontTx/>
              <a:buNone/>
              <a:defRPr sz="2800" cap="none" baseline="0"/>
            </a:lvl1pPr>
          </a:lstStyle>
          <a:p>
            <a:pPr lvl="0"/>
            <a:r>
              <a:rPr lang="cs-CZ" smtClean="0"/>
              <a:t>Klepnutím lze upravit styly předlohy textu.</a:t>
            </a:r>
          </a:p>
        </p:txBody>
      </p:sp>
      <p:cxnSp>
        <p:nvCxnSpPr>
          <p:cNvPr id="4" name="Přímá spojnice 3"/>
          <p:cNvCxnSpPr>
            <a:cxnSpLocks/>
          </p:cNvCxnSpPr>
          <p:nvPr userDrawn="1"/>
        </p:nvCxnSpPr>
        <p:spPr>
          <a:xfrm>
            <a:off x="11851200" y="1980000"/>
            <a:ext cx="0" cy="1127880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Zástupný symbol pro text 13"/>
          <p:cNvSpPr>
            <a:spLocks noGrp="1"/>
          </p:cNvSpPr>
          <p:nvPr>
            <p:ph type="body" sz="quarter" idx="17" hasCustomPrompt="1"/>
          </p:nvPr>
        </p:nvSpPr>
        <p:spPr>
          <a:xfrm>
            <a:off x="7272000" y="1980000"/>
            <a:ext cx="4068000" cy="1260000"/>
          </a:xfrm>
        </p:spPr>
        <p:txBody>
          <a:bodyPr anchor="b" anchorCtr="0">
            <a:normAutofit/>
          </a:bodyPr>
          <a:lstStyle>
            <a:lvl1pPr marL="0" indent="0">
              <a:spcBef>
                <a:spcPts val="0"/>
              </a:spcBef>
              <a:buFontTx/>
              <a:buNone/>
              <a:defRPr sz="4800" b="1" cap="all" baseline="0">
                <a:solidFill>
                  <a:schemeClr val="accent1"/>
                </a:solidFill>
                <a:latin typeface="+mj-lt"/>
              </a:defRPr>
            </a:lvl1pPr>
          </a:lstStyle>
          <a:p>
            <a:pPr lvl="0"/>
            <a:r>
              <a:rPr lang="cs-CZ" dirty="0"/>
              <a:t>Data</a:t>
            </a:r>
          </a:p>
        </p:txBody>
      </p:sp>
      <p:sp>
        <p:nvSpPr>
          <p:cNvPr id="10" name="Zástupný symbol pro text 13"/>
          <p:cNvSpPr>
            <a:spLocks noGrp="1"/>
          </p:cNvSpPr>
          <p:nvPr>
            <p:ph type="body" sz="quarter" idx="23" hasCustomPrompt="1"/>
          </p:nvPr>
        </p:nvSpPr>
        <p:spPr>
          <a:xfrm>
            <a:off x="7239600" y="4248000"/>
            <a:ext cx="4068000" cy="1296000"/>
          </a:xfrm>
        </p:spPr>
        <p:txBody>
          <a:bodyPr anchor="ctr" anchorCtr="0">
            <a:normAutofit/>
          </a:bodyPr>
          <a:lstStyle>
            <a:lvl1pPr marL="0" indent="0" algn="ctr">
              <a:spcBef>
                <a:spcPts val="0"/>
              </a:spcBef>
              <a:buFontTx/>
              <a:buNone/>
              <a:defRPr sz="9200" b="1" cap="none" baseline="0">
                <a:solidFill>
                  <a:schemeClr val="accent1"/>
                </a:solidFill>
                <a:latin typeface="+mj-lt"/>
              </a:defRPr>
            </a:lvl1pPr>
          </a:lstStyle>
          <a:p>
            <a:pPr lvl="0"/>
            <a:r>
              <a:rPr lang="cs-CZ" dirty="0"/>
              <a:t>0</a:t>
            </a:r>
          </a:p>
        </p:txBody>
      </p:sp>
      <p:sp>
        <p:nvSpPr>
          <p:cNvPr id="13" name="Zástupný symbol pro text 13"/>
          <p:cNvSpPr>
            <a:spLocks noGrp="1"/>
          </p:cNvSpPr>
          <p:nvPr>
            <p:ph type="body" sz="quarter" idx="24" hasCustomPrompt="1"/>
          </p:nvPr>
        </p:nvSpPr>
        <p:spPr>
          <a:xfrm>
            <a:off x="7239600" y="5652000"/>
            <a:ext cx="4068000" cy="972000"/>
          </a:xfrm>
        </p:spPr>
        <p:txBody>
          <a:bodyPr anchor="t" anchorCtr="0">
            <a:normAutofit/>
          </a:bodyPr>
          <a:lstStyle>
            <a:lvl1pPr marL="0" indent="0" algn="ctr">
              <a:spcBef>
                <a:spcPts val="0"/>
              </a:spcBef>
              <a:buFontTx/>
              <a:buNone/>
              <a:defRPr sz="3600" b="0" cap="all" baseline="0">
                <a:solidFill>
                  <a:schemeClr val="accent1"/>
                </a:solidFill>
                <a:latin typeface="+mj-lt"/>
              </a:defRPr>
            </a:lvl1pPr>
          </a:lstStyle>
          <a:p>
            <a:pPr lvl="0"/>
            <a:r>
              <a:rPr lang="cs-CZ" dirty="0"/>
              <a:t>MJ</a:t>
            </a:r>
          </a:p>
        </p:txBody>
      </p:sp>
      <p:sp>
        <p:nvSpPr>
          <p:cNvPr id="15" name="Zástupný symbol pro text 13"/>
          <p:cNvSpPr>
            <a:spLocks noGrp="1"/>
          </p:cNvSpPr>
          <p:nvPr>
            <p:ph type="body" sz="quarter" idx="25" hasCustomPrompt="1"/>
          </p:nvPr>
        </p:nvSpPr>
        <p:spPr>
          <a:xfrm>
            <a:off x="7239600" y="7010250"/>
            <a:ext cx="4068000" cy="1296000"/>
          </a:xfrm>
        </p:spPr>
        <p:txBody>
          <a:bodyPr anchor="ctr" anchorCtr="0">
            <a:normAutofit/>
          </a:bodyPr>
          <a:lstStyle>
            <a:lvl1pPr marL="0" indent="0" algn="ctr">
              <a:spcBef>
                <a:spcPts val="0"/>
              </a:spcBef>
              <a:buFontTx/>
              <a:buNone/>
              <a:defRPr sz="9200" b="1" cap="none" baseline="0">
                <a:solidFill>
                  <a:schemeClr val="accent1"/>
                </a:solidFill>
                <a:latin typeface="+mj-lt"/>
              </a:defRPr>
            </a:lvl1pPr>
          </a:lstStyle>
          <a:p>
            <a:pPr lvl="0"/>
            <a:r>
              <a:rPr lang="cs-CZ" dirty="0"/>
              <a:t>0</a:t>
            </a:r>
          </a:p>
        </p:txBody>
      </p:sp>
      <p:sp>
        <p:nvSpPr>
          <p:cNvPr id="16" name="Zástupný symbol pro text 13"/>
          <p:cNvSpPr>
            <a:spLocks noGrp="1"/>
          </p:cNvSpPr>
          <p:nvPr>
            <p:ph type="body" sz="quarter" idx="26" hasCustomPrompt="1"/>
          </p:nvPr>
        </p:nvSpPr>
        <p:spPr>
          <a:xfrm>
            <a:off x="7239600" y="8424000"/>
            <a:ext cx="4068000" cy="972000"/>
          </a:xfrm>
        </p:spPr>
        <p:txBody>
          <a:bodyPr anchor="t" anchorCtr="0">
            <a:normAutofit/>
          </a:bodyPr>
          <a:lstStyle>
            <a:lvl1pPr marL="0" indent="0" algn="ctr">
              <a:spcBef>
                <a:spcPts val="0"/>
              </a:spcBef>
              <a:buFontTx/>
              <a:buNone/>
              <a:defRPr sz="3600" b="0" cap="all" baseline="0">
                <a:solidFill>
                  <a:schemeClr val="accent1"/>
                </a:solidFill>
                <a:latin typeface="+mj-lt"/>
              </a:defRPr>
            </a:lvl1pPr>
          </a:lstStyle>
          <a:p>
            <a:pPr lvl="0"/>
            <a:r>
              <a:rPr lang="cs-CZ" dirty="0"/>
              <a:t>MJ</a:t>
            </a:r>
          </a:p>
        </p:txBody>
      </p:sp>
      <p:sp>
        <p:nvSpPr>
          <p:cNvPr id="18" name="Zástupný symbol pro text 13"/>
          <p:cNvSpPr>
            <a:spLocks noGrp="1"/>
          </p:cNvSpPr>
          <p:nvPr>
            <p:ph type="body" sz="quarter" idx="27" hasCustomPrompt="1"/>
          </p:nvPr>
        </p:nvSpPr>
        <p:spPr>
          <a:xfrm>
            <a:off x="7239600" y="9772500"/>
            <a:ext cx="4068000" cy="1296000"/>
          </a:xfrm>
        </p:spPr>
        <p:txBody>
          <a:bodyPr anchor="ctr" anchorCtr="0">
            <a:normAutofit/>
          </a:bodyPr>
          <a:lstStyle>
            <a:lvl1pPr marL="0" indent="0" algn="ctr">
              <a:spcBef>
                <a:spcPts val="0"/>
              </a:spcBef>
              <a:buFontTx/>
              <a:buNone/>
              <a:defRPr sz="9200" b="1" cap="none" baseline="0">
                <a:solidFill>
                  <a:schemeClr val="accent1"/>
                </a:solidFill>
                <a:latin typeface="+mj-lt"/>
              </a:defRPr>
            </a:lvl1pPr>
          </a:lstStyle>
          <a:p>
            <a:pPr lvl="0"/>
            <a:r>
              <a:rPr lang="cs-CZ" dirty="0"/>
              <a:t>0</a:t>
            </a:r>
          </a:p>
        </p:txBody>
      </p:sp>
      <p:sp>
        <p:nvSpPr>
          <p:cNvPr id="19" name="Zástupný symbol pro text 13"/>
          <p:cNvSpPr>
            <a:spLocks noGrp="1"/>
          </p:cNvSpPr>
          <p:nvPr>
            <p:ph type="body" sz="quarter" idx="28" hasCustomPrompt="1"/>
          </p:nvPr>
        </p:nvSpPr>
        <p:spPr>
          <a:xfrm>
            <a:off x="7239600" y="11160000"/>
            <a:ext cx="4068000" cy="972000"/>
          </a:xfrm>
        </p:spPr>
        <p:txBody>
          <a:bodyPr anchor="t" anchorCtr="0">
            <a:normAutofit/>
          </a:bodyPr>
          <a:lstStyle>
            <a:lvl1pPr marL="0" indent="0" algn="ctr">
              <a:spcBef>
                <a:spcPts val="0"/>
              </a:spcBef>
              <a:buFontTx/>
              <a:buNone/>
              <a:defRPr sz="3600" b="0" cap="all" baseline="0">
                <a:solidFill>
                  <a:schemeClr val="accent1"/>
                </a:solidFill>
                <a:latin typeface="+mj-lt"/>
              </a:defRPr>
            </a:lvl1pPr>
          </a:lstStyle>
          <a:p>
            <a:pPr lvl="0"/>
            <a:r>
              <a:rPr lang="cs-CZ" dirty="0"/>
              <a:t>MJ</a:t>
            </a:r>
          </a:p>
        </p:txBody>
      </p:sp>
      <p:sp>
        <p:nvSpPr>
          <p:cNvPr id="5" name="Zástupný symbol pro text 4"/>
          <p:cNvSpPr>
            <a:spLocks noGrp="1"/>
          </p:cNvSpPr>
          <p:nvPr>
            <p:ph type="body" sz="quarter" idx="29"/>
          </p:nvPr>
        </p:nvSpPr>
        <p:spPr>
          <a:xfrm>
            <a:off x="12693600" y="5954400"/>
            <a:ext cx="10443600" cy="6484950"/>
          </a:xfrm>
        </p:spPr>
        <p:txBody>
          <a:bodyPr/>
          <a:lstStyle>
            <a:lvl1pPr marL="504000" indent="-504000">
              <a:buFont typeface="+mj-lt"/>
              <a:buAutoNum type="arabicPeriod"/>
              <a:defRPr cap="all" baseline="0">
                <a:solidFill>
                  <a:schemeClr val="accent2"/>
                </a:solidFill>
              </a:defRPr>
            </a:lvl1pPr>
            <a:lvl2pPr marL="504000" indent="0">
              <a:buFontTx/>
              <a:buNone/>
              <a:defRPr/>
            </a:lvl2pPr>
          </a:lstStyle>
          <a:p>
            <a:pPr lvl="0"/>
            <a:r>
              <a:rPr lang="cs-CZ" smtClean="0"/>
              <a:t>Klepnutím lze upravit styly předlohy textu.</a:t>
            </a:r>
          </a:p>
          <a:p>
            <a:pPr lvl="1"/>
            <a:r>
              <a:rPr lang="cs-CZ" smtClean="0"/>
              <a:t>Druhá úroveň</a:t>
            </a:r>
          </a:p>
        </p:txBody>
      </p:sp>
      <p:pic>
        <p:nvPicPr>
          <p:cNvPr id="21" name="Lístek s linkou tmavě modrý">
            <a:extLst>
              <a:ext uri="{FF2B5EF4-FFF2-40B4-BE49-F238E27FC236}">
                <a16:creationId xmlns:a16="http://schemas.microsoft.com/office/drawing/2014/main" xmlns="" id="{374B7C71-89FE-4279-A0F9-7033D01CEB0D}"/>
              </a:ext>
            </a:extLst>
          </p:cNvPr>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l="48351" t="3281" r="49491" b="3264"/>
          <a:stretch/>
        </p:blipFill>
        <p:spPr>
          <a:xfrm>
            <a:off x="6704491" y="450055"/>
            <a:ext cx="525847" cy="12818270"/>
          </a:xfrm>
          <a:prstGeom prst="rect">
            <a:avLst/>
          </a:prstGeom>
        </p:spPr>
      </p:pic>
    </p:spTree>
    <p:extLst>
      <p:ext uri="{BB962C8B-B14F-4D97-AF65-F5344CB8AC3E}">
        <p14:creationId xmlns:p14="http://schemas.microsoft.com/office/powerpoint/2010/main" xmlns="" val="505623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49200" y="1980000"/>
            <a:ext cx="21888000" cy="1224000"/>
          </a:xfrm>
          <a:prstGeom prst="rect">
            <a:avLst/>
          </a:prstGeom>
        </p:spPr>
        <p:txBody>
          <a:bodyPr vert="horz" lIns="0" tIns="0" rIns="0" bIns="0" rtlCol="0" anchor="t" anchorCtr="0">
            <a:normAutofit/>
          </a:bodyPr>
          <a:lstStyle/>
          <a:p>
            <a:r>
              <a:rPr lang="cs-CZ" dirty="0"/>
              <a:t>Kliknutím lze upravit styl.</a:t>
            </a:r>
            <a:endParaRPr lang="en-US" dirty="0"/>
          </a:p>
        </p:txBody>
      </p:sp>
      <p:sp>
        <p:nvSpPr>
          <p:cNvPr id="3" name="Text Placeholder 2"/>
          <p:cNvSpPr>
            <a:spLocks noGrp="1"/>
          </p:cNvSpPr>
          <p:nvPr>
            <p:ph type="body" idx="1"/>
          </p:nvPr>
        </p:nvSpPr>
        <p:spPr>
          <a:xfrm>
            <a:off x="1249200" y="3240000"/>
            <a:ext cx="21888000" cy="9226800"/>
          </a:xfrm>
          <a:prstGeom prst="rect">
            <a:avLst/>
          </a:prstGeom>
        </p:spPr>
        <p:txBody>
          <a:bodyPr vert="horz" lIns="0" tIns="0" rIns="0" bIns="0" rtlCol="0">
            <a:normAutofit/>
          </a:bodyPr>
          <a:lstStyle/>
          <a:p>
            <a:pPr lvl="0"/>
            <a:r>
              <a:rPr lang="cs-CZ" dirty="0"/>
              <a:t>Upravte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4" name="Date Placeholder 3"/>
          <p:cNvSpPr>
            <a:spLocks noGrp="1"/>
          </p:cNvSpPr>
          <p:nvPr>
            <p:ph type="dt" sz="half" idx="2"/>
          </p:nvPr>
        </p:nvSpPr>
        <p:spPr>
          <a:xfrm>
            <a:off x="1249200" y="12826800"/>
            <a:ext cx="2880000" cy="432000"/>
          </a:xfrm>
          <a:prstGeom prst="rect">
            <a:avLst/>
          </a:prstGeom>
        </p:spPr>
        <p:txBody>
          <a:bodyPr vert="horz" lIns="0" tIns="0" rIns="0" bIns="0" rtlCol="0" anchor="ctr"/>
          <a:lstStyle>
            <a:lvl1pPr algn="l">
              <a:defRPr sz="2400">
                <a:solidFill>
                  <a:schemeClr val="bg2"/>
                </a:solidFill>
              </a:defRPr>
            </a:lvl1pPr>
          </a:lstStyle>
          <a:p>
            <a:fld id="{9B3895B8-0BD6-4EDC-959F-D82D66CA15D6}" type="datetimeFigureOut">
              <a:rPr lang="cs-CZ" smtClean="0"/>
              <a:pPr/>
              <a:t>20.9.2018</a:t>
            </a:fld>
            <a:endParaRPr lang="cs-CZ" dirty="0"/>
          </a:p>
        </p:txBody>
      </p:sp>
      <p:sp>
        <p:nvSpPr>
          <p:cNvPr id="5" name="Footer Placeholder 4"/>
          <p:cNvSpPr>
            <a:spLocks noGrp="1"/>
          </p:cNvSpPr>
          <p:nvPr>
            <p:ph type="ftr" sz="quarter" idx="3"/>
          </p:nvPr>
        </p:nvSpPr>
        <p:spPr>
          <a:xfrm>
            <a:off x="4129199" y="12826800"/>
            <a:ext cx="16127999" cy="432000"/>
          </a:xfrm>
          <a:prstGeom prst="rect">
            <a:avLst/>
          </a:prstGeom>
        </p:spPr>
        <p:txBody>
          <a:bodyPr vert="horz" lIns="0" tIns="0" rIns="0" bIns="0" rtlCol="0" anchor="ctr"/>
          <a:lstStyle>
            <a:lvl1pPr algn="ctr">
              <a:defRPr sz="2400">
                <a:solidFill>
                  <a:schemeClr val="bg2"/>
                </a:solidFill>
              </a:defRPr>
            </a:lvl1pPr>
          </a:lstStyle>
          <a:p>
            <a:endParaRPr lang="cs-CZ" dirty="0"/>
          </a:p>
        </p:txBody>
      </p:sp>
      <p:sp>
        <p:nvSpPr>
          <p:cNvPr id="6" name="Slide Number Placeholder 5"/>
          <p:cNvSpPr>
            <a:spLocks noGrp="1"/>
          </p:cNvSpPr>
          <p:nvPr>
            <p:ph type="sldNum" sz="quarter" idx="4"/>
          </p:nvPr>
        </p:nvSpPr>
        <p:spPr>
          <a:xfrm>
            <a:off x="20257200" y="12826800"/>
            <a:ext cx="2880000" cy="432000"/>
          </a:xfrm>
          <a:prstGeom prst="rect">
            <a:avLst/>
          </a:prstGeom>
        </p:spPr>
        <p:txBody>
          <a:bodyPr vert="horz" lIns="0" tIns="0" rIns="0" bIns="0" rtlCol="0" anchor="ctr"/>
          <a:lstStyle>
            <a:lvl1pPr algn="r">
              <a:defRPr sz="2400">
                <a:solidFill>
                  <a:schemeClr val="bg2"/>
                </a:solidFill>
              </a:defRPr>
            </a:lvl1pPr>
          </a:lstStyle>
          <a:p>
            <a:fld id="{C79EEDCB-EB91-4C4F-A503-5C6FE3AC84D2}" type="slidenum">
              <a:rPr lang="cs-CZ" smtClean="0"/>
              <a:pPr/>
              <a:t>‹#›</a:t>
            </a:fld>
            <a:endParaRPr lang="cs-CZ" dirty="0"/>
          </a:p>
        </p:txBody>
      </p:sp>
      <p:cxnSp>
        <p:nvCxnSpPr>
          <p:cNvPr id="9" name="Vodítko vertik. 4" hidden="1">
            <a:extLst>
              <a:ext uri="{FF2B5EF4-FFF2-40B4-BE49-F238E27FC236}">
                <a16:creationId xmlns:a16="http://schemas.microsoft.com/office/drawing/2014/main" xmlns="" id="{3C895B8F-B083-4AB2-ABAF-76FFED21E58B}"/>
              </a:ext>
            </a:extLst>
          </p:cNvPr>
          <p:cNvCxnSpPr/>
          <p:nvPr/>
        </p:nvCxnSpPr>
        <p:spPr>
          <a:xfrm>
            <a:off x="23929200" y="0"/>
            <a:ext cx="0" cy="13716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Vodítko vertik. 3" hidden="1">
            <a:extLst>
              <a:ext uri="{FF2B5EF4-FFF2-40B4-BE49-F238E27FC236}">
                <a16:creationId xmlns:a16="http://schemas.microsoft.com/office/drawing/2014/main" xmlns="" id="{E20CCA9D-0858-4D06-AD11-DB0C32CCCB3F}"/>
              </a:ext>
            </a:extLst>
          </p:cNvPr>
          <p:cNvCxnSpPr/>
          <p:nvPr/>
        </p:nvCxnSpPr>
        <p:spPr>
          <a:xfrm>
            <a:off x="23137200" y="0"/>
            <a:ext cx="0" cy="13716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Vodítko vertik. 2" hidden="1">
            <a:extLst>
              <a:ext uri="{FF2B5EF4-FFF2-40B4-BE49-F238E27FC236}">
                <a16:creationId xmlns:a16="http://schemas.microsoft.com/office/drawing/2014/main" xmlns="" id="{552F0DDD-210D-4D0D-B69E-49C20B18EE61}"/>
              </a:ext>
            </a:extLst>
          </p:cNvPr>
          <p:cNvCxnSpPr/>
          <p:nvPr/>
        </p:nvCxnSpPr>
        <p:spPr>
          <a:xfrm>
            <a:off x="1249200" y="0"/>
            <a:ext cx="0" cy="13716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Vodítko vertik. 1" hidden="1">
            <a:extLst>
              <a:ext uri="{FF2B5EF4-FFF2-40B4-BE49-F238E27FC236}">
                <a16:creationId xmlns:a16="http://schemas.microsoft.com/office/drawing/2014/main" xmlns="" id="{4605B7AA-218E-4F0A-B999-802A12C3C648}"/>
              </a:ext>
            </a:extLst>
          </p:cNvPr>
          <p:cNvCxnSpPr/>
          <p:nvPr/>
        </p:nvCxnSpPr>
        <p:spPr>
          <a:xfrm>
            <a:off x="457200" y="0"/>
            <a:ext cx="0" cy="13716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Vodítko horiz. 5" hidden="1">
            <a:extLst>
              <a:ext uri="{FF2B5EF4-FFF2-40B4-BE49-F238E27FC236}">
                <a16:creationId xmlns:a16="http://schemas.microsoft.com/office/drawing/2014/main" xmlns="" id="{02A43B78-8D94-4A2A-B8D6-D956D5628068}"/>
              </a:ext>
            </a:extLst>
          </p:cNvPr>
          <p:cNvCxnSpPr/>
          <p:nvPr/>
        </p:nvCxnSpPr>
        <p:spPr>
          <a:xfrm>
            <a:off x="0" y="13258800"/>
            <a:ext cx="24386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Vodítko horiz. 4" hidden="1">
            <a:extLst>
              <a:ext uri="{FF2B5EF4-FFF2-40B4-BE49-F238E27FC236}">
                <a16:creationId xmlns:a16="http://schemas.microsoft.com/office/drawing/2014/main" xmlns="" id="{98DFABD4-A214-480D-94A5-1E1544CD332E}"/>
              </a:ext>
            </a:extLst>
          </p:cNvPr>
          <p:cNvCxnSpPr/>
          <p:nvPr/>
        </p:nvCxnSpPr>
        <p:spPr>
          <a:xfrm>
            <a:off x="0" y="12466800"/>
            <a:ext cx="24386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Vodítko horiz. 3" hidden="1">
            <a:extLst>
              <a:ext uri="{FF2B5EF4-FFF2-40B4-BE49-F238E27FC236}">
                <a16:creationId xmlns:a16="http://schemas.microsoft.com/office/drawing/2014/main" xmlns="" id="{292E6A4A-D85F-47FA-88D3-6AFDEBD14EAC}"/>
              </a:ext>
            </a:extLst>
          </p:cNvPr>
          <p:cNvCxnSpPr/>
          <p:nvPr/>
        </p:nvCxnSpPr>
        <p:spPr>
          <a:xfrm>
            <a:off x="0" y="3240000"/>
            <a:ext cx="24386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Vodítko horiz. 2" hidden="1">
            <a:extLst>
              <a:ext uri="{FF2B5EF4-FFF2-40B4-BE49-F238E27FC236}">
                <a16:creationId xmlns:a16="http://schemas.microsoft.com/office/drawing/2014/main" xmlns="" id="{CA282E34-2CFA-4C0E-88E6-0A81E1260065}"/>
              </a:ext>
            </a:extLst>
          </p:cNvPr>
          <p:cNvCxnSpPr/>
          <p:nvPr/>
        </p:nvCxnSpPr>
        <p:spPr>
          <a:xfrm>
            <a:off x="0" y="1980000"/>
            <a:ext cx="24386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Vodítko horiz. 1" hidden="1">
            <a:extLst>
              <a:ext uri="{FF2B5EF4-FFF2-40B4-BE49-F238E27FC236}">
                <a16:creationId xmlns:a16="http://schemas.microsoft.com/office/drawing/2014/main" xmlns="" id="{0EB48E79-C8D3-4A13-B2EF-7C2BF5C2F322}"/>
              </a:ext>
            </a:extLst>
          </p:cNvPr>
          <p:cNvCxnSpPr/>
          <p:nvPr/>
        </p:nvCxnSpPr>
        <p:spPr>
          <a:xfrm>
            <a:off x="0" y="457200"/>
            <a:ext cx="24386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105364705"/>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3" r:id="rId12"/>
    <p:sldLayoutId id="2147483684" r:id="rId13"/>
    <p:sldLayoutId id="2147483685" r:id="rId14"/>
    <p:sldLayoutId id="2147483682" r:id="rId15"/>
  </p:sldLayoutIdLst>
  <p:txStyles>
    <p:titleStyle>
      <a:lvl1pPr algn="l" defTabSz="1828800" rtl="0" eaLnBrk="1" latinLnBrk="0" hangingPunct="1">
        <a:lnSpc>
          <a:spcPct val="90000"/>
        </a:lnSpc>
        <a:spcBef>
          <a:spcPct val="0"/>
        </a:spcBef>
        <a:buNone/>
        <a:defRPr sz="4800" b="1" kern="1200" cap="all" baseline="0">
          <a:solidFill>
            <a:schemeClr val="accent1"/>
          </a:solidFill>
          <a:latin typeface="+mj-lt"/>
          <a:ea typeface="+mj-ea"/>
          <a:cs typeface="+mj-cs"/>
        </a:defRPr>
      </a:lvl1pPr>
    </p:titleStyle>
    <p:bodyStyle>
      <a:lvl1pPr marL="360000" indent="-360000" algn="l" defTabSz="1828800" rtl="0" eaLnBrk="1" latinLnBrk="0" hangingPunct="1">
        <a:lnSpc>
          <a:spcPct val="90000"/>
        </a:lnSpc>
        <a:spcBef>
          <a:spcPts val="2000"/>
        </a:spcBef>
        <a:buClr>
          <a:schemeClr val="accent2"/>
        </a:buClr>
        <a:buFontTx/>
        <a:buBlip>
          <a:blip r:embed="rId17"/>
        </a:buBlip>
        <a:defRPr sz="3200" kern="1200">
          <a:solidFill>
            <a:schemeClr val="tx1"/>
          </a:solidFill>
          <a:latin typeface="+mn-lt"/>
          <a:ea typeface="+mn-ea"/>
          <a:cs typeface="+mn-cs"/>
        </a:defRPr>
      </a:lvl1pPr>
      <a:lvl2pPr marL="720000" indent="-360000" algn="l" defTabSz="1828800" rtl="0" eaLnBrk="1" latinLnBrk="0" hangingPunct="1">
        <a:lnSpc>
          <a:spcPct val="90000"/>
        </a:lnSpc>
        <a:spcBef>
          <a:spcPts val="1000"/>
        </a:spcBef>
        <a:buClr>
          <a:schemeClr val="accent2"/>
        </a:buClr>
        <a:buFontTx/>
        <a:buBlip>
          <a:blip r:embed="rId17"/>
        </a:buBlip>
        <a:defRPr sz="2800" kern="1200">
          <a:solidFill>
            <a:schemeClr val="tx1"/>
          </a:solidFill>
          <a:latin typeface="+mn-lt"/>
          <a:ea typeface="+mn-ea"/>
          <a:cs typeface="+mn-cs"/>
        </a:defRPr>
      </a:lvl2pPr>
      <a:lvl3pPr marL="1080000" indent="-360000" algn="l" defTabSz="1828800" rtl="0" eaLnBrk="1" latinLnBrk="0" hangingPunct="1">
        <a:lnSpc>
          <a:spcPct val="90000"/>
        </a:lnSpc>
        <a:spcBef>
          <a:spcPts val="1000"/>
        </a:spcBef>
        <a:buClr>
          <a:schemeClr val="accent2"/>
        </a:buClr>
        <a:buFontTx/>
        <a:buBlip>
          <a:blip r:embed="rId17"/>
        </a:buBlip>
        <a:defRPr sz="2800" kern="1200">
          <a:solidFill>
            <a:schemeClr val="tx1"/>
          </a:solidFill>
          <a:latin typeface="+mn-lt"/>
          <a:ea typeface="+mn-ea"/>
          <a:cs typeface="+mn-cs"/>
        </a:defRPr>
      </a:lvl3pPr>
      <a:lvl4pPr marL="1440000" indent="-360000" algn="l" defTabSz="1828800" rtl="0" eaLnBrk="1" latinLnBrk="0" hangingPunct="1">
        <a:lnSpc>
          <a:spcPct val="90000"/>
        </a:lnSpc>
        <a:spcBef>
          <a:spcPts val="1000"/>
        </a:spcBef>
        <a:buClr>
          <a:schemeClr val="accent2"/>
        </a:buClr>
        <a:buFontTx/>
        <a:buBlip>
          <a:blip r:embed="rId17"/>
        </a:buBlip>
        <a:defRPr sz="2800" kern="1200">
          <a:solidFill>
            <a:schemeClr val="tx1"/>
          </a:solidFill>
          <a:latin typeface="+mn-lt"/>
          <a:ea typeface="+mn-ea"/>
          <a:cs typeface="+mn-cs"/>
        </a:defRPr>
      </a:lvl4pPr>
      <a:lvl5pPr marL="1800000" indent="-360000" algn="l" defTabSz="1828800" rtl="0" eaLnBrk="1" latinLnBrk="0" hangingPunct="1">
        <a:lnSpc>
          <a:spcPct val="90000"/>
        </a:lnSpc>
        <a:spcBef>
          <a:spcPts val="1000"/>
        </a:spcBef>
        <a:buClr>
          <a:schemeClr val="accent2"/>
        </a:buClr>
        <a:buFontTx/>
        <a:buBlip>
          <a:blip r:embed="rId17"/>
        </a:buBlip>
        <a:defRPr sz="28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4320" userDrawn="1">
          <p15:clr>
            <a:srgbClr val="F26B43"/>
          </p15:clr>
        </p15:guide>
        <p15:guide id="2" pos="7681" userDrawn="1">
          <p15:clr>
            <a:srgbClr val="F26B43"/>
          </p15:clr>
        </p15:guide>
        <p15:guide id="3" pos="287" userDrawn="1">
          <p15:clr>
            <a:srgbClr val="F26B43"/>
          </p15:clr>
        </p15:guide>
        <p15:guide id="4" pos="15075" userDrawn="1">
          <p15:clr>
            <a:srgbClr val="F26B43"/>
          </p15:clr>
        </p15:guide>
        <p15:guide id="5" orient="horz" pos="283" userDrawn="1">
          <p15:clr>
            <a:srgbClr val="F26B43"/>
          </p15:clr>
        </p15:guide>
        <p15:guide id="6" orient="horz" pos="8357" userDrawn="1">
          <p15:clr>
            <a:srgbClr val="F26B43"/>
          </p15:clr>
        </p15:guide>
        <p15:guide id="7" orient="horz" pos="1236" userDrawn="1">
          <p15:clr>
            <a:srgbClr val="F26B43"/>
          </p15:clr>
        </p15:guide>
        <p15:guide id="8" orient="horz" pos="2029" userDrawn="1">
          <p15:clr>
            <a:srgbClr val="F26B43"/>
          </p15:clr>
        </p15:guide>
        <p15:guide id="9" orient="horz" pos="7858" userDrawn="1">
          <p15:clr>
            <a:srgbClr val="F26B43"/>
          </p15:clr>
        </p15:guide>
        <p15:guide id="10" pos="786" userDrawn="1">
          <p15:clr>
            <a:srgbClr val="F26B43"/>
          </p15:clr>
        </p15:guide>
        <p15:guide id="11" pos="1457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eagri.cz/public/web/mze/voda/statni-sprava-ve-vh/vykladove-komise/personalni-slozeni-vykladovych-komisi.html"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Zástupný symbol obrázku 33">
            <a:extLst>
              <a:ext uri="{FF2B5EF4-FFF2-40B4-BE49-F238E27FC236}">
                <a16:creationId xmlns:a16="http://schemas.microsoft.com/office/drawing/2014/main" xmlns="" id="{1B0D1E8F-D839-4831-9DC3-FDB839C1FA1D}"/>
              </a:ext>
            </a:extLst>
          </p:cNvPr>
          <p:cNvPicPr>
            <a:picLocks noGrp="1" noChangeAspect="1"/>
          </p:cNvPicPr>
          <p:nvPr>
            <p:ph type="pic" sz="quarter" idx="13"/>
          </p:nvPr>
        </p:nvPicPr>
        <p:blipFill>
          <a:blip r:embed="rId3" cstate="print">
            <a:extLst>
              <a:ext uri="{28A0092B-C50C-407E-A947-70E740481C1C}">
                <a14:useLocalDpi xmlns:a14="http://schemas.microsoft.com/office/drawing/2010/main" xmlns="" val="0"/>
              </a:ext>
            </a:extLst>
          </a:blip>
          <a:srcRect/>
          <a:stretch>
            <a:fillRect/>
          </a:stretch>
        </p:blipFill>
        <p:spPr/>
      </p:pic>
      <p:sp>
        <p:nvSpPr>
          <p:cNvPr id="7" name="Zástupný symbol pro text 6">
            <a:extLst>
              <a:ext uri="{FF2B5EF4-FFF2-40B4-BE49-F238E27FC236}">
                <a16:creationId xmlns:a16="http://schemas.microsoft.com/office/drawing/2014/main" xmlns="" id="{735ECAE3-0400-4B2F-B23D-77F10795F18C}"/>
              </a:ext>
            </a:extLst>
          </p:cNvPr>
          <p:cNvSpPr>
            <a:spLocks noGrp="1"/>
          </p:cNvSpPr>
          <p:nvPr>
            <p:ph type="body" sz="quarter" idx="12"/>
          </p:nvPr>
        </p:nvSpPr>
        <p:spPr/>
        <p:txBody>
          <a:bodyPr/>
          <a:lstStyle/>
          <a:p>
            <a:endParaRPr lang="cs-CZ"/>
          </a:p>
        </p:txBody>
      </p:sp>
      <p:sp>
        <p:nvSpPr>
          <p:cNvPr id="5" name="Datum"/>
          <p:cNvSpPr>
            <a:spLocks noGrp="1"/>
          </p:cNvSpPr>
          <p:nvPr>
            <p:ph type="body" sz="quarter" idx="11"/>
          </p:nvPr>
        </p:nvSpPr>
        <p:spPr/>
        <p:txBody>
          <a:bodyPr/>
          <a:lstStyle/>
          <a:p>
            <a:r>
              <a:rPr lang="cs-CZ" dirty="0" smtClean="0"/>
              <a:t>říjen  2018</a:t>
            </a:r>
            <a:endParaRPr lang="cs-CZ" dirty="0"/>
          </a:p>
        </p:txBody>
      </p:sp>
      <p:sp>
        <p:nvSpPr>
          <p:cNvPr id="25" name="Podnadpis snímku"/>
          <p:cNvSpPr>
            <a:spLocks noGrp="1"/>
          </p:cNvSpPr>
          <p:nvPr>
            <p:ph type="subTitle" idx="1"/>
          </p:nvPr>
        </p:nvSpPr>
        <p:spPr/>
        <p:txBody>
          <a:bodyPr/>
          <a:lstStyle/>
          <a:p>
            <a:r>
              <a:rPr lang="cs-CZ" dirty="0" smtClean="0"/>
              <a:t>Základní informace o činnosti  </a:t>
            </a:r>
          </a:p>
          <a:p>
            <a:pPr algn="r"/>
            <a:r>
              <a:rPr lang="cs-CZ" cap="none" dirty="0" smtClean="0"/>
              <a:t>Zdeněk </a:t>
            </a:r>
            <a:r>
              <a:rPr lang="cs-CZ" cap="none" dirty="0" err="1" smtClean="0"/>
              <a:t>Tesner</a:t>
            </a:r>
            <a:endParaRPr lang="cs-CZ" cap="none" dirty="0"/>
          </a:p>
        </p:txBody>
      </p:sp>
      <p:sp>
        <p:nvSpPr>
          <p:cNvPr id="24" name="Nadpis snímku"/>
          <p:cNvSpPr>
            <a:spLocks noGrp="1"/>
          </p:cNvSpPr>
          <p:nvPr>
            <p:ph type="ctrTitle"/>
          </p:nvPr>
        </p:nvSpPr>
        <p:spPr/>
        <p:txBody>
          <a:bodyPr/>
          <a:lstStyle/>
          <a:p>
            <a:r>
              <a:rPr lang="cs-CZ" dirty="0" smtClean="0"/>
              <a:t>Výkladová komise pro vodní zákon</a:t>
            </a:r>
            <a:endParaRPr lang="cs-CZ" dirty="0"/>
          </a:p>
        </p:txBody>
      </p:sp>
      <p:pic>
        <p:nvPicPr>
          <p:cNvPr id="22" name="Logo MZe">
            <a:extLst>
              <a:ext uri="{FF2B5EF4-FFF2-40B4-BE49-F238E27FC236}">
                <a16:creationId xmlns:a16="http://schemas.microsoft.com/office/drawing/2014/main" xmlns="" id="{DA531F35-4064-445C-B666-A301F89A62BC}"/>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49462" y="3215692"/>
            <a:ext cx="3133350" cy="1353315"/>
          </a:xfrm>
          <a:prstGeom prst="rect">
            <a:avLst/>
          </a:prstGeom>
        </p:spPr>
      </p:pic>
      <p:cxnSp>
        <p:nvCxnSpPr>
          <p:cNvPr id="27" name="Svislá linka">
            <a:extLst>
              <a:ext uri="{FF2B5EF4-FFF2-40B4-BE49-F238E27FC236}">
                <a16:creationId xmlns:a16="http://schemas.microsoft.com/office/drawing/2014/main" xmlns="" id="{CCC7CE16-A853-4FB5-9503-EB361932F740}"/>
              </a:ext>
            </a:extLst>
          </p:cNvPr>
          <p:cNvCxnSpPr/>
          <p:nvPr/>
        </p:nvCxnSpPr>
        <p:spPr>
          <a:xfrm>
            <a:off x="4114800" y="2152650"/>
            <a:ext cx="0" cy="228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Horizontální linka">
            <a:extLst>
              <a:ext uri="{FF2B5EF4-FFF2-40B4-BE49-F238E27FC236}">
                <a16:creationId xmlns:a16="http://schemas.microsoft.com/office/drawing/2014/main" xmlns="" id="{358AD105-F3CC-4542-8D91-57376C6551A2}"/>
              </a:ext>
            </a:extLst>
          </p:cNvPr>
          <p:cNvCxnSpPr/>
          <p:nvPr/>
        </p:nvCxnSpPr>
        <p:spPr>
          <a:xfrm>
            <a:off x="0" y="4942800"/>
            <a:ext cx="15228000"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4625393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ástupný symbol pro text 11">
            <a:extLst>
              <a:ext uri="{FF2B5EF4-FFF2-40B4-BE49-F238E27FC236}">
                <a16:creationId xmlns:a16="http://schemas.microsoft.com/office/drawing/2014/main" xmlns="" id="{80E02CC7-1C6F-4F24-84A9-DF7287AC4073}"/>
              </a:ext>
            </a:extLst>
          </p:cNvPr>
          <p:cNvSpPr>
            <a:spLocks noGrp="1"/>
          </p:cNvSpPr>
          <p:nvPr>
            <p:ph type="body" sz="quarter" idx="29"/>
          </p:nvPr>
        </p:nvSpPr>
        <p:spPr>
          <a:xfrm>
            <a:off x="12693600" y="2072640"/>
            <a:ext cx="10443600" cy="10366710"/>
          </a:xfrm>
        </p:spPr>
        <p:txBody>
          <a:bodyPr>
            <a:normAutofit/>
          </a:bodyPr>
          <a:lstStyle/>
          <a:p>
            <a:r>
              <a:rPr lang="cs-CZ" dirty="0" smtClean="0">
                <a:solidFill>
                  <a:schemeClr val="accent2">
                    <a:lumMod val="50000"/>
                  </a:schemeClr>
                </a:solidFill>
              </a:rPr>
              <a:t>Upozornění emailem na nové výklady</a:t>
            </a:r>
          </a:p>
          <a:p>
            <a:endParaRPr lang="cs-CZ" dirty="0" smtClean="0">
              <a:solidFill>
                <a:schemeClr val="accent2">
                  <a:lumMod val="50000"/>
                </a:schemeClr>
              </a:solidFill>
            </a:endParaRPr>
          </a:p>
          <a:p>
            <a:r>
              <a:rPr lang="cs-CZ" dirty="0" smtClean="0">
                <a:solidFill>
                  <a:schemeClr val="accent2">
                    <a:lumMod val="50000"/>
                  </a:schemeClr>
                </a:solidFill>
              </a:rPr>
              <a:t>Složka připravované výklady</a:t>
            </a:r>
          </a:p>
          <a:p>
            <a:endParaRPr lang="cs-CZ" dirty="0" smtClean="0">
              <a:solidFill>
                <a:schemeClr val="accent2">
                  <a:lumMod val="50000"/>
                </a:schemeClr>
              </a:solidFill>
            </a:endParaRPr>
          </a:p>
          <a:p>
            <a:endParaRPr lang="cs-CZ" dirty="0" smtClean="0">
              <a:solidFill>
                <a:schemeClr val="accent2">
                  <a:lumMod val="50000"/>
                </a:schemeClr>
              </a:solidFill>
            </a:endParaRPr>
          </a:p>
          <a:p>
            <a:endParaRPr lang="cs-CZ" dirty="0" smtClean="0">
              <a:solidFill>
                <a:schemeClr val="accent2">
                  <a:lumMod val="50000"/>
                </a:schemeClr>
              </a:solidFill>
            </a:endParaRPr>
          </a:p>
          <a:p>
            <a:endParaRPr lang="cs-CZ" dirty="0" smtClean="0">
              <a:solidFill>
                <a:schemeClr val="accent2">
                  <a:lumMod val="50000"/>
                </a:schemeClr>
              </a:solidFill>
            </a:endParaRPr>
          </a:p>
          <a:p>
            <a:endParaRPr lang="cs-CZ" dirty="0" smtClean="0">
              <a:solidFill>
                <a:schemeClr val="accent2">
                  <a:lumMod val="50000"/>
                </a:schemeClr>
              </a:solidFill>
            </a:endParaRPr>
          </a:p>
          <a:p>
            <a:endParaRPr lang="cs-CZ" dirty="0" smtClean="0">
              <a:solidFill>
                <a:schemeClr val="accent2">
                  <a:lumMod val="50000"/>
                </a:schemeClr>
              </a:solidFill>
            </a:endParaRPr>
          </a:p>
          <a:p>
            <a:endParaRPr lang="cs-CZ" dirty="0" smtClean="0">
              <a:solidFill>
                <a:schemeClr val="accent2">
                  <a:lumMod val="50000"/>
                </a:schemeClr>
              </a:solidFill>
            </a:endParaRPr>
          </a:p>
          <a:p>
            <a:pPr>
              <a:buNone/>
            </a:pPr>
            <a:r>
              <a:rPr lang="cs-CZ" b="1" dirty="0" smtClean="0">
                <a:solidFill>
                  <a:schemeClr val="accent2">
                    <a:lumMod val="50000"/>
                  </a:schemeClr>
                </a:solidFill>
              </a:rPr>
              <a:t>Vaše dotazy?</a:t>
            </a:r>
            <a:endParaRPr lang="cs-CZ" b="1" dirty="0">
              <a:solidFill>
                <a:schemeClr val="accent2">
                  <a:lumMod val="50000"/>
                </a:schemeClr>
              </a:solidFill>
            </a:endParaRPr>
          </a:p>
        </p:txBody>
      </p:sp>
      <p:pic>
        <p:nvPicPr>
          <p:cNvPr id="16" name="Zástupný symbol obrázku 15">
            <a:extLst>
              <a:ext uri="{FF2B5EF4-FFF2-40B4-BE49-F238E27FC236}">
                <a16:creationId xmlns:a16="http://schemas.microsoft.com/office/drawing/2014/main" xmlns="" id="{0D5EF9D9-6D0A-48D7-B95A-82E524156AC9}"/>
              </a:ext>
            </a:extLst>
          </p:cNvPr>
          <p:cNvPicPr>
            <a:picLocks noGrp="1" noChangeAspect="1"/>
          </p:cNvPicPr>
          <p:nvPr>
            <p:ph type="pic" sz="quarter" idx="13"/>
          </p:nvPr>
        </p:nvPicPr>
        <p:blipFill>
          <a:blip r:embed="rId2" cstate="print">
            <a:extLst>
              <a:ext uri="{28A0092B-C50C-407E-A947-70E740481C1C}">
                <a14:useLocalDpi xmlns:a14="http://schemas.microsoft.com/office/drawing/2010/main" xmlns="" val="0"/>
              </a:ext>
            </a:extLst>
          </a:blip>
          <a:srcRect/>
          <a:stretch>
            <a:fillRect/>
          </a:stretch>
        </p:blipFill>
        <p:spPr/>
      </p:pic>
      <p:sp>
        <p:nvSpPr>
          <p:cNvPr id="23" name="TextovéPole 22"/>
          <p:cNvSpPr txBox="1"/>
          <p:nvPr/>
        </p:nvSpPr>
        <p:spPr>
          <a:xfrm>
            <a:off x="7538720" y="2560320"/>
            <a:ext cx="3515360" cy="830997"/>
          </a:xfrm>
          <a:prstGeom prst="rect">
            <a:avLst/>
          </a:prstGeom>
          <a:noFill/>
        </p:spPr>
        <p:txBody>
          <a:bodyPr wrap="square" rtlCol="0">
            <a:spAutoFit/>
          </a:bodyPr>
          <a:lstStyle/>
          <a:p>
            <a:r>
              <a:rPr lang="cs-CZ" sz="4800" cap="all" dirty="0" smtClean="0">
                <a:solidFill>
                  <a:schemeClr val="accent1">
                    <a:lumMod val="50000"/>
                  </a:schemeClr>
                </a:solidFill>
              </a:rPr>
              <a:t>Novinky</a:t>
            </a:r>
            <a:endParaRPr lang="cs-CZ" sz="4800" cap="all" dirty="0">
              <a:solidFill>
                <a:schemeClr val="accent1">
                  <a:lumMod val="50000"/>
                </a:schemeClr>
              </a:solidFill>
            </a:endParaRPr>
          </a:p>
        </p:txBody>
      </p:sp>
      <p:sp>
        <p:nvSpPr>
          <p:cNvPr id="24" name="TextovéPole 23"/>
          <p:cNvSpPr txBox="1"/>
          <p:nvPr/>
        </p:nvSpPr>
        <p:spPr>
          <a:xfrm>
            <a:off x="7386320" y="8117840"/>
            <a:ext cx="3515360" cy="830997"/>
          </a:xfrm>
          <a:prstGeom prst="rect">
            <a:avLst/>
          </a:prstGeom>
          <a:noFill/>
        </p:spPr>
        <p:txBody>
          <a:bodyPr wrap="square" rtlCol="0">
            <a:spAutoFit/>
          </a:bodyPr>
          <a:lstStyle/>
          <a:p>
            <a:r>
              <a:rPr lang="cs-CZ" sz="4800" cap="all" dirty="0" smtClean="0">
                <a:solidFill>
                  <a:schemeClr val="accent1">
                    <a:lumMod val="50000"/>
                  </a:schemeClr>
                </a:solidFill>
              </a:rPr>
              <a:t>Závěrem</a:t>
            </a:r>
            <a:endParaRPr lang="cs-CZ" sz="4800" cap="all" dirty="0">
              <a:solidFill>
                <a:schemeClr val="accent1">
                  <a:lumMod val="50000"/>
                </a:schemeClr>
              </a:solidFill>
            </a:endParaRPr>
          </a:p>
        </p:txBody>
      </p:sp>
    </p:spTree>
    <p:extLst>
      <p:ext uri="{BB962C8B-B14F-4D97-AF65-F5344CB8AC3E}">
        <p14:creationId xmlns:p14="http://schemas.microsoft.com/office/powerpoint/2010/main" xmlns="" val="42746501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Zástupný symbol pro obrázek 17"/>
          <p:cNvPicPr>
            <a:picLocks noGrp="1" noChangeAspect="1"/>
          </p:cNvPicPr>
          <p:nvPr>
            <p:ph type="pic" sz="quarter" idx="13"/>
          </p:nvPr>
        </p:nvPicPr>
        <p:blipFill>
          <a:blip r:embed="rId3" cstate="print">
            <a:extLst>
              <a:ext uri="{28A0092B-C50C-407E-A947-70E740481C1C}">
                <a14:useLocalDpi xmlns:a14="http://schemas.microsoft.com/office/drawing/2010/main" xmlns="" val="0"/>
              </a:ext>
            </a:extLst>
          </a:blip>
          <a:srcRect/>
          <a:stretch>
            <a:fillRect/>
          </a:stretch>
        </p:blipFill>
        <p:spPr/>
      </p:pic>
      <p:sp>
        <p:nvSpPr>
          <p:cNvPr id="10" name="Zástupný symbol pro text 9">
            <a:extLst>
              <a:ext uri="{FF2B5EF4-FFF2-40B4-BE49-F238E27FC236}">
                <a16:creationId xmlns:a16="http://schemas.microsoft.com/office/drawing/2014/main" xmlns="" id="{8F359389-F770-4572-A9CF-3ACDE4B5EB35}"/>
              </a:ext>
            </a:extLst>
          </p:cNvPr>
          <p:cNvSpPr>
            <a:spLocks noGrp="1"/>
          </p:cNvSpPr>
          <p:nvPr>
            <p:ph type="body" sz="quarter" idx="12"/>
          </p:nvPr>
        </p:nvSpPr>
        <p:spPr/>
        <p:txBody>
          <a:bodyPr/>
          <a:lstStyle/>
          <a:p>
            <a:endParaRPr lang="cs-CZ"/>
          </a:p>
        </p:txBody>
      </p:sp>
      <p:sp>
        <p:nvSpPr>
          <p:cNvPr id="2" name="Nadpis 1">
            <a:extLst>
              <a:ext uri="{FF2B5EF4-FFF2-40B4-BE49-F238E27FC236}">
                <a16:creationId xmlns:a16="http://schemas.microsoft.com/office/drawing/2014/main" xmlns="" id="{E91EC619-241E-451F-A24E-56421AA5D25F}"/>
              </a:ext>
            </a:extLst>
          </p:cNvPr>
          <p:cNvSpPr>
            <a:spLocks noGrp="1"/>
          </p:cNvSpPr>
          <p:nvPr>
            <p:ph type="ctrTitle"/>
          </p:nvPr>
        </p:nvSpPr>
        <p:spPr/>
        <p:txBody>
          <a:bodyPr/>
          <a:lstStyle/>
          <a:p>
            <a:r>
              <a:rPr lang="cs-CZ"/>
              <a:t>DĚKUJEME</a:t>
            </a:r>
            <a:br>
              <a:rPr lang="cs-CZ"/>
            </a:br>
            <a:r>
              <a:rPr lang="cs-CZ"/>
              <a:t>ZA POZORNOST</a:t>
            </a:r>
            <a:endParaRPr lang="cs-CZ" dirty="0"/>
          </a:p>
        </p:txBody>
      </p:sp>
      <p:sp>
        <p:nvSpPr>
          <p:cNvPr id="3" name="Podnadpis 2">
            <a:extLst>
              <a:ext uri="{FF2B5EF4-FFF2-40B4-BE49-F238E27FC236}">
                <a16:creationId xmlns:a16="http://schemas.microsoft.com/office/drawing/2014/main" xmlns="" id="{1AE3BD29-4BBD-408B-9592-E82155D75A0C}"/>
              </a:ext>
            </a:extLst>
          </p:cNvPr>
          <p:cNvSpPr>
            <a:spLocks noGrp="1"/>
          </p:cNvSpPr>
          <p:nvPr>
            <p:ph type="subTitle" idx="1"/>
          </p:nvPr>
        </p:nvSpPr>
        <p:spPr/>
        <p:txBody>
          <a:bodyPr/>
          <a:lstStyle/>
          <a:p>
            <a:r>
              <a:rPr lang="cs-CZ" dirty="0"/>
              <a:t>Kontakty:  </a:t>
            </a:r>
            <a:r>
              <a:rPr lang="cs-CZ" dirty="0" smtClean="0"/>
              <a:t>Zdeněk </a:t>
            </a:r>
            <a:r>
              <a:rPr lang="cs-CZ" dirty="0" err="1" smtClean="0"/>
              <a:t>Tesner</a:t>
            </a:r>
            <a:r>
              <a:rPr lang="cs-CZ" dirty="0" smtClean="0"/>
              <a:t>, </a:t>
            </a:r>
            <a:r>
              <a:rPr lang="cs-CZ" dirty="0" err="1" smtClean="0"/>
              <a:t>zdenek.tesner</a:t>
            </a:r>
            <a:r>
              <a:rPr lang="cs-CZ" dirty="0" smtClean="0"/>
              <a:t>@mze.</a:t>
            </a:r>
            <a:r>
              <a:rPr lang="cs-CZ" dirty="0" err="1" smtClean="0"/>
              <a:t>cz</a:t>
            </a:r>
            <a:endParaRPr lang="cs-CZ" dirty="0"/>
          </a:p>
        </p:txBody>
      </p:sp>
      <p:cxnSp>
        <p:nvCxnSpPr>
          <p:cNvPr id="7" name="Zelená horizontální linka">
            <a:extLst>
              <a:ext uri="{FF2B5EF4-FFF2-40B4-BE49-F238E27FC236}">
                <a16:creationId xmlns:a16="http://schemas.microsoft.com/office/drawing/2014/main" xmlns="" id="{CC4E7CF4-015C-4443-B70B-8BB3A7A9B4F6}"/>
              </a:ext>
            </a:extLst>
          </p:cNvPr>
          <p:cNvCxnSpPr/>
          <p:nvPr/>
        </p:nvCxnSpPr>
        <p:spPr>
          <a:xfrm>
            <a:off x="5713587" y="8064000"/>
            <a:ext cx="129600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vislá linka">
            <a:extLst>
              <a:ext uri="{FF2B5EF4-FFF2-40B4-BE49-F238E27FC236}">
                <a16:creationId xmlns:a16="http://schemas.microsoft.com/office/drawing/2014/main" xmlns="" id="{E8E5C449-5924-44BE-AF0F-87E977362123}"/>
              </a:ext>
            </a:extLst>
          </p:cNvPr>
          <p:cNvCxnSpPr/>
          <p:nvPr/>
        </p:nvCxnSpPr>
        <p:spPr>
          <a:xfrm>
            <a:off x="10325100" y="5083200"/>
            <a:ext cx="0" cy="228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Logo MZe">
            <a:extLst>
              <a:ext uri="{FF2B5EF4-FFF2-40B4-BE49-F238E27FC236}">
                <a16:creationId xmlns:a16="http://schemas.microsoft.com/office/drawing/2014/main" xmlns="" id="{737F2E1F-2363-41C6-B357-662CC3F47AAD}"/>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401401" y="5551200"/>
            <a:ext cx="3133350" cy="1353315"/>
          </a:xfrm>
          <a:prstGeom prst="rect">
            <a:avLst/>
          </a:prstGeom>
        </p:spPr>
      </p:pic>
    </p:spTree>
    <p:extLst>
      <p:ext uri="{BB962C8B-B14F-4D97-AF65-F5344CB8AC3E}">
        <p14:creationId xmlns:p14="http://schemas.microsoft.com/office/powerpoint/2010/main" xmlns="" val="1702269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text 3">
            <a:extLst>
              <a:ext uri="{FF2B5EF4-FFF2-40B4-BE49-F238E27FC236}">
                <a16:creationId xmlns:a16="http://schemas.microsoft.com/office/drawing/2014/main" xmlns="" id="{D72EBE06-D94A-443C-A9F9-44AD2FC05D83}"/>
              </a:ext>
            </a:extLst>
          </p:cNvPr>
          <p:cNvSpPr>
            <a:spLocks noGrp="1"/>
          </p:cNvSpPr>
          <p:nvPr>
            <p:ph type="body" sz="quarter" idx="14"/>
          </p:nvPr>
        </p:nvSpPr>
        <p:spPr/>
        <p:txBody>
          <a:bodyPr/>
          <a:lstStyle/>
          <a:p>
            <a:pPr>
              <a:buFontTx/>
              <a:buChar char="-"/>
            </a:pPr>
            <a:r>
              <a:rPr lang="cs-CZ" dirty="0" smtClean="0"/>
              <a:t>13 členů</a:t>
            </a:r>
          </a:p>
          <a:p>
            <a:pPr>
              <a:buFontTx/>
              <a:buChar char="-"/>
            </a:pPr>
            <a:endParaRPr lang="cs-CZ" dirty="0" smtClean="0"/>
          </a:p>
          <a:p>
            <a:pPr>
              <a:buFontTx/>
              <a:buChar char="-"/>
            </a:pPr>
            <a:r>
              <a:rPr lang="cs-CZ" dirty="0" smtClean="0"/>
              <a:t> </a:t>
            </a:r>
            <a:r>
              <a:rPr lang="cs-CZ" dirty="0" smtClean="0"/>
              <a:t>personální složení a další informace:</a:t>
            </a:r>
          </a:p>
          <a:p>
            <a:pPr>
              <a:buFontTx/>
              <a:buChar char="-"/>
            </a:pPr>
            <a:endParaRPr lang="cs-CZ" dirty="0" smtClean="0"/>
          </a:p>
          <a:p>
            <a:r>
              <a:rPr lang="cs-CZ" dirty="0" smtClean="0">
                <a:hlinkClick r:id="rId2"/>
              </a:rPr>
              <a:t>http://</a:t>
            </a:r>
            <a:r>
              <a:rPr lang="cs-CZ" dirty="0" smtClean="0">
                <a:hlinkClick r:id="rId2"/>
              </a:rPr>
              <a:t>eagri.cz/public/web/mze/voda/statni-sprava-ve-vh/vykladove-komise/personalni-slozeni-vykladovych-komisi.html</a:t>
            </a:r>
            <a:endParaRPr lang="cs-CZ" dirty="0" smtClean="0"/>
          </a:p>
          <a:p>
            <a:endParaRPr lang="cs-CZ" dirty="0" smtClean="0"/>
          </a:p>
          <a:p>
            <a:r>
              <a:rPr lang="cs-CZ" dirty="0" smtClean="0"/>
              <a:t>- samotné výklady k nalezení tamtéž </a:t>
            </a:r>
            <a:r>
              <a:rPr lang="cs-CZ" dirty="0" smtClean="0">
                <a:sym typeface="Wingdings" pitchFamily="2" charset="2"/>
              </a:rPr>
              <a:t></a:t>
            </a:r>
            <a:endParaRPr lang="cs-CZ" dirty="0"/>
          </a:p>
        </p:txBody>
      </p:sp>
      <p:sp>
        <p:nvSpPr>
          <p:cNvPr id="2" name="Nadpis 1">
            <a:extLst>
              <a:ext uri="{FF2B5EF4-FFF2-40B4-BE49-F238E27FC236}">
                <a16:creationId xmlns:a16="http://schemas.microsoft.com/office/drawing/2014/main" xmlns="" id="{C834CC4B-C26A-46F7-A778-80EB991F25F0}"/>
              </a:ext>
            </a:extLst>
          </p:cNvPr>
          <p:cNvSpPr>
            <a:spLocks noGrp="1"/>
          </p:cNvSpPr>
          <p:nvPr>
            <p:ph type="title"/>
          </p:nvPr>
        </p:nvSpPr>
        <p:spPr>
          <a:xfrm>
            <a:off x="1249200" y="1980000"/>
            <a:ext cx="4968000" cy="1980000"/>
          </a:xfrm>
        </p:spPr>
        <p:txBody>
          <a:bodyPr>
            <a:normAutofit/>
          </a:bodyPr>
          <a:lstStyle/>
          <a:p>
            <a:r>
              <a:rPr lang="cs-CZ" dirty="0" smtClean="0"/>
              <a:t>Výkladová komise</a:t>
            </a:r>
            <a:endParaRPr lang="cs-CZ" dirty="0"/>
          </a:p>
        </p:txBody>
      </p:sp>
      <p:pic>
        <p:nvPicPr>
          <p:cNvPr id="8" name="Zástupný symbol obrázku 7">
            <a:extLst>
              <a:ext uri="{FF2B5EF4-FFF2-40B4-BE49-F238E27FC236}">
                <a16:creationId xmlns:a16="http://schemas.microsoft.com/office/drawing/2014/main" xmlns="" id="{E0187A5F-3E85-4B3B-B450-9F42BBE4C85D}"/>
              </a:ext>
            </a:extLst>
          </p:cNvPr>
          <p:cNvPicPr>
            <a:picLocks noGrp="1" noChangeAspect="1"/>
          </p:cNvPicPr>
          <p:nvPr>
            <p:ph type="pic" sz="quarter" idx="13"/>
          </p:nvPr>
        </p:nvPicPr>
        <p:blipFill>
          <a:blip r:embed="rId3" cstate="print">
            <a:extLst>
              <a:ext uri="{28A0092B-C50C-407E-A947-70E740481C1C}">
                <a14:useLocalDpi xmlns:a14="http://schemas.microsoft.com/office/drawing/2010/main" xmlns="" val="0"/>
              </a:ext>
            </a:extLst>
          </a:blip>
          <a:srcRect/>
          <a:stretch>
            <a:fillRect/>
          </a:stretch>
        </p:blipFill>
        <p:spPr/>
      </p:pic>
    </p:spTree>
    <p:extLst>
      <p:ext uri="{BB962C8B-B14F-4D97-AF65-F5344CB8AC3E}">
        <p14:creationId xmlns:p14="http://schemas.microsoft.com/office/powerpoint/2010/main" xmlns="" val="732213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odnadpis 4">
            <a:extLst>
              <a:ext uri="{FF2B5EF4-FFF2-40B4-BE49-F238E27FC236}">
                <a16:creationId xmlns:a16="http://schemas.microsoft.com/office/drawing/2014/main" xmlns="" id="{C61F7435-2AA9-4220-AB4A-F0FA5DD4B4D8}"/>
              </a:ext>
            </a:extLst>
          </p:cNvPr>
          <p:cNvSpPr>
            <a:spLocks noGrp="1"/>
          </p:cNvSpPr>
          <p:nvPr>
            <p:ph type="body" sz="quarter" idx="18"/>
          </p:nvPr>
        </p:nvSpPr>
        <p:spPr>
          <a:xfrm>
            <a:off x="17906400" y="6696000"/>
            <a:ext cx="4320000" cy="2000960"/>
          </a:xfrm>
        </p:spPr>
        <p:txBody>
          <a:bodyPr/>
          <a:lstStyle/>
          <a:p>
            <a:r>
              <a:rPr lang="cs-CZ" dirty="0" smtClean="0">
                <a:solidFill>
                  <a:schemeClr val="accent1">
                    <a:lumMod val="50000"/>
                  </a:schemeClr>
                </a:solidFill>
              </a:rPr>
              <a:t>Komentáře, Důvodové zprávy</a:t>
            </a:r>
            <a:endParaRPr lang="cs-CZ" dirty="0">
              <a:solidFill>
                <a:schemeClr val="accent1">
                  <a:lumMod val="50000"/>
                </a:schemeClr>
              </a:solidFill>
            </a:endParaRPr>
          </a:p>
        </p:txBody>
      </p:sp>
      <p:sp>
        <p:nvSpPr>
          <p:cNvPr id="7" name="Podnadpis 3">
            <a:extLst>
              <a:ext uri="{FF2B5EF4-FFF2-40B4-BE49-F238E27FC236}">
                <a16:creationId xmlns:a16="http://schemas.microsoft.com/office/drawing/2014/main" xmlns="" id="{19E33A14-8FCF-4ADD-8E9A-B593BB8F40D7}"/>
              </a:ext>
            </a:extLst>
          </p:cNvPr>
          <p:cNvSpPr>
            <a:spLocks noGrp="1"/>
          </p:cNvSpPr>
          <p:nvPr>
            <p:ph type="body" sz="quarter" idx="17"/>
          </p:nvPr>
        </p:nvSpPr>
        <p:spPr>
          <a:xfrm>
            <a:off x="12693600" y="6696000"/>
            <a:ext cx="4314240" cy="5597600"/>
          </a:xfrm>
        </p:spPr>
        <p:txBody>
          <a:bodyPr>
            <a:normAutofit/>
          </a:bodyPr>
          <a:lstStyle/>
          <a:p>
            <a:r>
              <a:rPr lang="cs-CZ" dirty="0" smtClean="0">
                <a:solidFill>
                  <a:schemeClr val="accent1">
                    <a:lumMod val="50000"/>
                  </a:schemeClr>
                </a:solidFill>
              </a:rPr>
              <a:t>Principy </a:t>
            </a:r>
            <a:r>
              <a:rPr lang="cs-CZ" dirty="0" smtClean="0">
                <a:solidFill>
                  <a:schemeClr val="accent1">
                    <a:lumMod val="50000"/>
                  </a:schemeClr>
                </a:solidFill>
              </a:rPr>
              <a:t>spravedlnosti a funkčního uspořádání</a:t>
            </a:r>
          </a:p>
          <a:p>
            <a:endParaRPr lang="cs-CZ" dirty="0" smtClean="0"/>
          </a:p>
          <a:p>
            <a:endParaRPr lang="cs-CZ" dirty="0" smtClean="0"/>
          </a:p>
          <a:p>
            <a:endParaRPr lang="cs-CZ" dirty="0" smtClean="0"/>
          </a:p>
          <a:p>
            <a:endParaRPr lang="cs-CZ" dirty="0" smtClean="0"/>
          </a:p>
          <a:p>
            <a:endParaRPr lang="cs-CZ" dirty="0" smtClean="0"/>
          </a:p>
          <a:p>
            <a:endParaRPr lang="cs-CZ" dirty="0" smtClean="0">
              <a:solidFill>
                <a:schemeClr val="accent1">
                  <a:lumMod val="50000"/>
                </a:schemeClr>
              </a:solidFill>
            </a:endParaRPr>
          </a:p>
          <a:p>
            <a:r>
              <a:rPr lang="cs-CZ" dirty="0" smtClean="0">
                <a:solidFill>
                  <a:schemeClr val="accent1">
                    <a:lumMod val="50000"/>
                  </a:schemeClr>
                </a:solidFill>
              </a:rPr>
              <a:t>Poznatky z aplikační praxe</a:t>
            </a:r>
            <a:endParaRPr lang="cs-CZ" dirty="0">
              <a:solidFill>
                <a:schemeClr val="accent1">
                  <a:lumMod val="50000"/>
                </a:schemeClr>
              </a:solidFill>
            </a:endParaRPr>
          </a:p>
        </p:txBody>
      </p:sp>
      <p:sp>
        <p:nvSpPr>
          <p:cNvPr id="6" name="Podnadpis 2">
            <a:extLst>
              <a:ext uri="{FF2B5EF4-FFF2-40B4-BE49-F238E27FC236}">
                <a16:creationId xmlns:a16="http://schemas.microsoft.com/office/drawing/2014/main" xmlns="" id="{E048E22B-FCCC-4DE1-911F-1752F9740116}"/>
              </a:ext>
            </a:extLst>
          </p:cNvPr>
          <p:cNvSpPr>
            <a:spLocks noGrp="1"/>
          </p:cNvSpPr>
          <p:nvPr>
            <p:ph type="body" sz="quarter" idx="16"/>
          </p:nvPr>
        </p:nvSpPr>
        <p:spPr>
          <a:xfrm>
            <a:off x="17906400" y="1980000"/>
            <a:ext cx="4320000" cy="1616640"/>
          </a:xfrm>
        </p:spPr>
        <p:txBody>
          <a:bodyPr>
            <a:normAutofit lnSpcReduction="10000"/>
          </a:bodyPr>
          <a:lstStyle/>
          <a:p>
            <a:r>
              <a:rPr lang="cs-CZ" dirty="0" smtClean="0">
                <a:solidFill>
                  <a:schemeClr val="accent1">
                    <a:lumMod val="50000"/>
                  </a:schemeClr>
                </a:solidFill>
              </a:rPr>
              <a:t>Judikatura a Rozhodnutí rozkladové komise</a:t>
            </a:r>
            <a:endParaRPr lang="cs-CZ" dirty="0">
              <a:solidFill>
                <a:schemeClr val="accent1">
                  <a:lumMod val="50000"/>
                </a:schemeClr>
              </a:solidFill>
            </a:endParaRPr>
          </a:p>
        </p:txBody>
      </p:sp>
      <p:sp>
        <p:nvSpPr>
          <p:cNvPr id="5" name="Podnadpis 1">
            <a:extLst>
              <a:ext uri="{FF2B5EF4-FFF2-40B4-BE49-F238E27FC236}">
                <a16:creationId xmlns:a16="http://schemas.microsoft.com/office/drawing/2014/main" xmlns="" id="{8D8D7C59-45D9-47AE-AEE2-97EC19826CC6}"/>
              </a:ext>
            </a:extLst>
          </p:cNvPr>
          <p:cNvSpPr>
            <a:spLocks noGrp="1"/>
          </p:cNvSpPr>
          <p:nvPr>
            <p:ph type="body" sz="quarter" idx="15"/>
          </p:nvPr>
        </p:nvSpPr>
        <p:spPr>
          <a:xfrm>
            <a:off x="12693600" y="1980000"/>
            <a:ext cx="4354880" cy="3506400"/>
          </a:xfrm>
          <a:ln>
            <a:solidFill>
              <a:schemeClr val="accent2">
                <a:lumMod val="75000"/>
              </a:schemeClr>
            </a:solidFill>
          </a:ln>
        </p:spPr>
        <p:txBody>
          <a:bodyPr>
            <a:normAutofit/>
          </a:bodyPr>
          <a:lstStyle/>
          <a:p>
            <a:r>
              <a:rPr lang="cs-CZ" dirty="0" smtClean="0">
                <a:solidFill>
                  <a:schemeClr val="accent1">
                    <a:lumMod val="50000"/>
                  </a:schemeClr>
                </a:solidFill>
              </a:rPr>
              <a:t>Vztah s ostatními právními předpisy</a:t>
            </a:r>
            <a:endParaRPr lang="cs-CZ" dirty="0">
              <a:solidFill>
                <a:schemeClr val="accent1">
                  <a:lumMod val="50000"/>
                </a:schemeClr>
              </a:solidFill>
            </a:endParaRPr>
          </a:p>
        </p:txBody>
      </p:sp>
      <p:sp>
        <p:nvSpPr>
          <p:cNvPr id="4" name="Zástupný text pod nadpisem">
            <a:extLst>
              <a:ext uri="{FF2B5EF4-FFF2-40B4-BE49-F238E27FC236}">
                <a16:creationId xmlns:a16="http://schemas.microsoft.com/office/drawing/2014/main" xmlns="" id="{B0CC4ADE-A4DC-47BF-9B08-8CF2B4FE84BA}"/>
              </a:ext>
            </a:extLst>
          </p:cNvPr>
          <p:cNvSpPr>
            <a:spLocks noGrp="1"/>
          </p:cNvSpPr>
          <p:nvPr>
            <p:ph type="body" sz="quarter" idx="14"/>
          </p:nvPr>
        </p:nvSpPr>
        <p:spPr/>
        <p:txBody>
          <a:bodyPr/>
          <a:lstStyle/>
          <a:p>
            <a:r>
              <a:rPr lang="cs-CZ" dirty="0" smtClean="0"/>
              <a:t>Zdroje nápadů pro tvorbu výkladů a jejich aktualizaci</a:t>
            </a:r>
            <a:endParaRPr lang="cs-CZ" dirty="0"/>
          </a:p>
        </p:txBody>
      </p:sp>
      <p:sp>
        <p:nvSpPr>
          <p:cNvPr id="2" name="Nadpis 1">
            <a:extLst>
              <a:ext uri="{FF2B5EF4-FFF2-40B4-BE49-F238E27FC236}">
                <a16:creationId xmlns:a16="http://schemas.microsoft.com/office/drawing/2014/main" xmlns="" id="{A9182725-74B9-4AB4-BD18-CEE5A076D0A5}"/>
              </a:ext>
            </a:extLst>
          </p:cNvPr>
          <p:cNvSpPr>
            <a:spLocks noGrp="1"/>
          </p:cNvSpPr>
          <p:nvPr>
            <p:ph type="title"/>
          </p:nvPr>
        </p:nvSpPr>
        <p:spPr/>
        <p:txBody>
          <a:bodyPr>
            <a:normAutofit/>
          </a:bodyPr>
          <a:lstStyle/>
          <a:p>
            <a:r>
              <a:rPr lang="cs-CZ" dirty="0" smtClean="0"/>
              <a:t>Zdroje výkladů</a:t>
            </a:r>
            <a:endParaRPr lang="cs-CZ" dirty="0"/>
          </a:p>
        </p:txBody>
      </p:sp>
      <p:pic>
        <p:nvPicPr>
          <p:cNvPr id="16" name="Zástupný symbol obrázku 15">
            <a:extLst>
              <a:ext uri="{FF2B5EF4-FFF2-40B4-BE49-F238E27FC236}">
                <a16:creationId xmlns:a16="http://schemas.microsoft.com/office/drawing/2014/main" xmlns="" id="{C173C1C3-829C-4FF3-A56B-1EC2F584E049}"/>
              </a:ext>
            </a:extLst>
          </p:cNvPr>
          <p:cNvPicPr>
            <a:picLocks noGrp="1" noChangeAspect="1"/>
          </p:cNvPicPr>
          <p:nvPr>
            <p:ph type="pic" sz="quarter" idx="13"/>
          </p:nvPr>
        </p:nvPicPr>
        <p:blipFill>
          <a:blip r:embed="rId2" cstate="print">
            <a:extLst>
              <a:ext uri="{28A0092B-C50C-407E-A947-70E740481C1C}">
                <a14:useLocalDpi xmlns:a14="http://schemas.microsoft.com/office/drawing/2010/main" xmlns="" val="0"/>
              </a:ext>
            </a:extLst>
          </a:blip>
          <a:srcRect/>
          <a:stretch>
            <a:fillRect/>
          </a:stretch>
        </p:blipFill>
        <p:spPr>
          <a:xfrm>
            <a:off x="680720" y="396240"/>
            <a:ext cx="5835600" cy="12801600"/>
          </a:xfrm>
        </p:spPr>
      </p:pic>
    </p:spTree>
    <p:extLst>
      <p:ext uri="{BB962C8B-B14F-4D97-AF65-F5344CB8AC3E}">
        <p14:creationId xmlns:p14="http://schemas.microsoft.com/office/powerpoint/2010/main" xmlns="" val="1644543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vislá linka 2">
            <a:extLst>
              <a:ext uri="{FF2B5EF4-FFF2-40B4-BE49-F238E27FC236}">
                <a16:creationId xmlns:a16="http://schemas.microsoft.com/office/drawing/2014/main" xmlns="" id="{6785AE1D-B218-4643-B0E9-A4F34B2B6AE4}"/>
              </a:ext>
            </a:extLst>
          </p:cNvPr>
          <p:cNvCxnSpPr/>
          <p:nvPr/>
        </p:nvCxnSpPr>
        <p:spPr>
          <a:xfrm>
            <a:off x="21051520" y="9387840"/>
            <a:ext cx="44480" cy="28629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vislá linka 1">
            <a:extLst>
              <a:ext uri="{FF2B5EF4-FFF2-40B4-BE49-F238E27FC236}">
                <a16:creationId xmlns:a16="http://schemas.microsoft.com/office/drawing/2014/main" xmlns="" id="{2CB77462-79C4-441E-9E49-180141882735}"/>
              </a:ext>
            </a:extLst>
          </p:cNvPr>
          <p:cNvCxnSpPr/>
          <p:nvPr/>
        </p:nvCxnSpPr>
        <p:spPr>
          <a:xfrm>
            <a:off x="18409920" y="9326880"/>
            <a:ext cx="22080" cy="2923920"/>
          </a:xfrm>
          <a:prstGeom prst="line">
            <a:avLst/>
          </a:prstGeom>
        </p:spPr>
        <p:style>
          <a:lnRef idx="1">
            <a:schemeClr val="accent1"/>
          </a:lnRef>
          <a:fillRef idx="0">
            <a:schemeClr val="accent1"/>
          </a:fillRef>
          <a:effectRef idx="0">
            <a:schemeClr val="accent1"/>
          </a:effectRef>
          <a:fontRef idx="minor">
            <a:schemeClr val="tx1"/>
          </a:fontRef>
        </p:style>
      </p:cxnSp>
      <p:sp>
        <p:nvSpPr>
          <p:cNvPr id="11" name="Pod číslem 3">
            <a:extLst>
              <a:ext uri="{FF2B5EF4-FFF2-40B4-BE49-F238E27FC236}">
                <a16:creationId xmlns:a16="http://schemas.microsoft.com/office/drawing/2014/main" xmlns="" id="{188D8EE4-9D83-458E-A8F9-40962E481BFA}"/>
              </a:ext>
            </a:extLst>
          </p:cNvPr>
          <p:cNvSpPr>
            <a:spLocks noGrp="1"/>
          </p:cNvSpPr>
          <p:nvPr>
            <p:ph type="body" sz="quarter" idx="27"/>
          </p:nvPr>
        </p:nvSpPr>
        <p:spPr>
          <a:xfrm>
            <a:off x="21246400" y="10952480"/>
            <a:ext cx="2880000" cy="1352800"/>
          </a:xfrm>
        </p:spPr>
        <p:txBody>
          <a:bodyPr>
            <a:normAutofit/>
          </a:bodyPr>
          <a:lstStyle/>
          <a:p>
            <a:r>
              <a:rPr lang="cs-CZ" dirty="0" smtClean="0"/>
              <a:t>Nový výklad</a:t>
            </a:r>
            <a:endParaRPr lang="cs-CZ" dirty="0"/>
          </a:p>
        </p:txBody>
      </p:sp>
      <p:sp>
        <p:nvSpPr>
          <p:cNvPr id="10" name="Pod číslem 2">
            <a:extLst>
              <a:ext uri="{FF2B5EF4-FFF2-40B4-BE49-F238E27FC236}">
                <a16:creationId xmlns:a16="http://schemas.microsoft.com/office/drawing/2014/main" xmlns="" id="{879DBE2A-A92E-465A-A054-5E3A671A025A}"/>
              </a:ext>
            </a:extLst>
          </p:cNvPr>
          <p:cNvSpPr>
            <a:spLocks noGrp="1"/>
          </p:cNvSpPr>
          <p:nvPr>
            <p:ph type="body" sz="quarter" idx="26"/>
          </p:nvPr>
        </p:nvSpPr>
        <p:spPr>
          <a:xfrm>
            <a:off x="18531840" y="10952480"/>
            <a:ext cx="2499360" cy="1373120"/>
          </a:xfrm>
        </p:spPr>
        <p:txBody>
          <a:bodyPr>
            <a:normAutofit/>
          </a:bodyPr>
          <a:lstStyle/>
          <a:p>
            <a:r>
              <a:rPr lang="cs-CZ" dirty="0" smtClean="0"/>
              <a:t>novelizovaných</a:t>
            </a:r>
            <a:endParaRPr lang="cs-CZ" dirty="0"/>
          </a:p>
        </p:txBody>
      </p:sp>
      <p:sp>
        <p:nvSpPr>
          <p:cNvPr id="6" name="Pod číslem 1">
            <a:extLst>
              <a:ext uri="{FF2B5EF4-FFF2-40B4-BE49-F238E27FC236}">
                <a16:creationId xmlns:a16="http://schemas.microsoft.com/office/drawing/2014/main" xmlns="" id="{2B980427-9A07-4DB6-992F-4F5DE529B526}"/>
              </a:ext>
            </a:extLst>
          </p:cNvPr>
          <p:cNvSpPr>
            <a:spLocks noGrp="1"/>
          </p:cNvSpPr>
          <p:nvPr>
            <p:ph type="body" sz="quarter" idx="18"/>
          </p:nvPr>
        </p:nvSpPr>
        <p:spPr>
          <a:xfrm>
            <a:off x="15748000" y="10972800"/>
            <a:ext cx="2560320" cy="1453773"/>
          </a:xfrm>
        </p:spPr>
        <p:txBody>
          <a:bodyPr>
            <a:normAutofit/>
          </a:bodyPr>
          <a:lstStyle/>
          <a:p>
            <a:r>
              <a:rPr lang="cs-CZ" dirty="0" smtClean="0"/>
              <a:t>archivovaných</a:t>
            </a:r>
            <a:endParaRPr lang="cs-CZ" dirty="0"/>
          </a:p>
        </p:txBody>
      </p:sp>
      <p:sp>
        <p:nvSpPr>
          <p:cNvPr id="9" name="Číslo 3">
            <a:extLst>
              <a:ext uri="{FF2B5EF4-FFF2-40B4-BE49-F238E27FC236}">
                <a16:creationId xmlns:a16="http://schemas.microsoft.com/office/drawing/2014/main" xmlns="" id="{99D8BF7E-AD07-432C-9601-E333DDCA2D6A}"/>
              </a:ext>
            </a:extLst>
          </p:cNvPr>
          <p:cNvSpPr>
            <a:spLocks noGrp="1"/>
          </p:cNvSpPr>
          <p:nvPr>
            <p:ph type="body" sz="quarter" idx="25"/>
          </p:nvPr>
        </p:nvSpPr>
        <p:spPr>
          <a:xfrm>
            <a:off x="21368320" y="9367520"/>
            <a:ext cx="2160000" cy="1258400"/>
          </a:xfrm>
        </p:spPr>
        <p:txBody>
          <a:bodyPr>
            <a:normAutofit lnSpcReduction="10000"/>
          </a:bodyPr>
          <a:lstStyle/>
          <a:p>
            <a:r>
              <a:rPr lang="cs-CZ" dirty="0" smtClean="0"/>
              <a:t>  1</a:t>
            </a:r>
            <a:endParaRPr lang="cs-CZ" dirty="0"/>
          </a:p>
        </p:txBody>
      </p:sp>
      <p:sp>
        <p:nvSpPr>
          <p:cNvPr id="8" name="Číslo 2">
            <a:extLst>
              <a:ext uri="{FF2B5EF4-FFF2-40B4-BE49-F238E27FC236}">
                <a16:creationId xmlns:a16="http://schemas.microsoft.com/office/drawing/2014/main" xmlns="" id="{C471B8B2-713B-4E1E-A72C-0FC410A486C8}"/>
              </a:ext>
            </a:extLst>
          </p:cNvPr>
          <p:cNvSpPr>
            <a:spLocks noGrp="1"/>
          </p:cNvSpPr>
          <p:nvPr>
            <p:ph type="body" sz="quarter" idx="24"/>
          </p:nvPr>
        </p:nvSpPr>
        <p:spPr>
          <a:xfrm>
            <a:off x="18704320" y="9306560"/>
            <a:ext cx="2160000" cy="1402080"/>
          </a:xfrm>
        </p:spPr>
        <p:txBody>
          <a:bodyPr>
            <a:normAutofit/>
          </a:bodyPr>
          <a:lstStyle/>
          <a:p>
            <a:r>
              <a:rPr lang="cs-CZ" dirty="0" smtClean="0"/>
              <a:t>   7</a:t>
            </a:r>
            <a:endParaRPr lang="cs-CZ" dirty="0"/>
          </a:p>
        </p:txBody>
      </p:sp>
      <p:sp>
        <p:nvSpPr>
          <p:cNvPr id="5" name="Číslo 1">
            <a:extLst>
              <a:ext uri="{FF2B5EF4-FFF2-40B4-BE49-F238E27FC236}">
                <a16:creationId xmlns:a16="http://schemas.microsoft.com/office/drawing/2014/main" xmlns="" id="{DAE93C53-7EAA-4C86-9B24-1B7AD6F1CE09}"/>
              </a:ext>
            </a:extLst>
          </p:cNvPr>
          <p:cNvSpPr>
            <a:spLocks noGrp="1"/>
          </p:cNvSpPr>
          <p:nvPr>
            <p:ph type="body" sz="quarter" idx="17"/>
          </p:nvPr>
        </p:nvSpPr>
        <p:spPr>
          <a:xfrm>
            <a:off x="16002000" y="9326880"/>
            <a:ext cx="2160000" cy="1339680"/>
          </a:xfrm>
        </p:spPr>
        <p:txBody>
          <a:bodyPr>
            <a:normAutofit/>
          </a:bodyPr>
          <a:lstStyle/>
          <a:p>
            <a:r>
              <a:rPr lang="cs-CZ" dirty="0" smtClean="0"/>
              <a:t>26</a:t>
            </a:r>
            <a:endParaRPr lang="cs-CZ" dirty="0"/>
          </a:p>
        </p:txBody>
      </p:sp>
      <p:sp>
        <p:nvSpPr>
          <p:cNvPr id="4" name="Text pod nadpisem">
            <a:extLst>
              <a:ext uri="{FF2B5EF4-FFF2-40B4-BE49-F238E27FC236}">
                <a16:creationId xmlns:a16="http://schemas.microsoft.com/office/drawing/2014/main" xmlns="" id="{0ECC2E6F-0E04-4B0E-B052-2B773976C467}"/>
              </a:ext>
            </a:extLst>
          </p:cNvPr>
          <p:cNvSpPr>
            <a:spLocks noGrp="1"/>
          </p:cNvSpPr>
          <p:nvPr>
            <p:ph type="body" sz="quarter" idx="14"/>
          </p:nvPr>
        </p:nvSpPr>
        <p:spPr/>
        <p:txBody>
          <a:bodyPr/>
          <a:lstStyle/>
          <a:p>
            <a:endParaRPr lang="cs-CZ" dirty="0" smtClean="0"/>
          </a:p>
          <a:p>
            <a:pPr>
              <a:buFontTx/>
              <a:buChar char="-"/>
            </a:pPr>
            <a:r>
              <a:rPr lang="cs-CZ" dirty="0" smtClean="0"/>
              <a:t>od června 201.7 – 5 zasedání komise</a:t>
            </a:r>
          </a:p>
          <a:p>
            <a:pPr>
              <a:buFontTx/>
              <a:buChar char="-"/>
            </a:pPr>
            <a:endParaRPr lang="cs-CZ" dirty="0" smtClean="0"/>
          </a:p>
          <a:p>
            <a:r>
              <a:rPr lang="cs-CZ" dirty="0" smtClean="0"/>
              <a:t>+ stejný počet hlasování </a:t>
            </a:r>
            <a:r>
              <a:rPr lang="cs-CZ" i="1" dirty="0" smtClean="0"/>
              <a:t>per </a:t>
            </a:r>
            <a:r>
              <a:rPr lang="cs-CZ" i="1" dirty="0" err="1" smtClean="0"/>
              <a:t>rollam</a:t>
            </a:r>
            <a:endParaRPr lang="cs-CZ" i="1" dirty="0"/>
          </a:p>
        </p:txBody>
      </p:sp>
      <p:sp>
        <p:nvSpPr>
          <p:cNvPr id="2" name="Nadpis 1">
            <a:extLst>
              <a:ext uri="{FF2B5EF4-FFF2-40B4-BE49-F238E27FC236}">
                <a16:creationId xmlns:a16="http://schemas.microsoft.com/office/drawing/2014/main" xmlns="" id="{9DFAB464-D17D-493C-AD4B-D870108CBA57}"/>
              </a:ext>
            </a:extLst>
          </p:cNvPr>
          <p:cNvSpPr>
            <a:spLocks noGrp="1"/>
          </p:cNvSpPr>
          <p:nvPr>
            <p:ph type="title"/>
          </p:nvPr>
        </p:nvSpPr>
        <p:spPr/>
        <p:txBody>
          <a:bodyPr/>
          <a:lstStyle/>
          <a:p>
            <a:r>
              <a:rPr lang="cs-CZ" dirty="0" smtClean="0"/>
              <a:t>„Výkladová smršť 2017/2018“</a:t>
            </a:r>
            <a:endParaRPr lang="cs-CZ" dirty="0"/>
          </a:p>
        </p:txBody>
      </p:sp>
      <p:pic>
        <p:nvPicPr>
          <p:cNvPr id="17" name="Zástupný symbol obrázku 16">
            <a:extLst>
              <a:ext uri="{FF2B5EF4-FFF2-40B4-BE49-F238E27FC236}">
                <a16:creationId xmlns:a16="http://schemas.microsoft.com/office/drawing/2014/main" xmlns="" id="{3145B60D-965B-4810-A824-CD084CD34971}"/>
              </a:ext>
            </a:extLst>
          </p:cNvPr>
          <p:cNvPicPr>
            <a:picLocks noGrp="1" noChangeAspect="1"/>
          </p:cNvPicPr>
          <p:nvPr>
            <p:ph type="pic" sz="quarter" idx="13"/>
          </p:nvPr>
        </p:nvPicPr>
        <p:blipFill>
          <a:blip r:embed="rId3" cstate="print">
            <a:extLst>
              <a:ext uri="{28A0092B-C50C-407E-A947-70E740481C1C}">
                <a14:useLocalDpi xmlns:a14="http://schemas.microsoft.com/office/drawing/2010/main" xmlns="" val="0"/>
              </a:ext>
            </a:extLst>
          </a:blip>
          <a:srcRect/>
          <a:stretch>
            <a:fillRect/>
          </a:stretch>
        </p:blipFill>
        <p:spPr/>
      </p:pic>
      <p:pic>
        <p:nvPicPr>
          <p:cNvPr id="21" name="Zástupný symbol obrázku 20">
            <a:extLst>
              <a:ext uri="{FF2B5EF4-FFF2-40B4-BE49-F238E27FC236}">
                <a16:creationId xmlns:a16="http://schemas.microsoft.com/office/drawing/2014/main" xmlns="" id="{481E9F13-A98E-4CAF-B7C6-80CEF67EF98F}"/>
              </a:ext>
            </a:extLst>
          </p:cNvPr>
          <p:cNvPicPr>
            <a:picLocks noGrp="1" noChangeAspect="1"/>
          </p:cNvPicPr>
          <p:nvPr>
            <p:ph type="pic" sz="quarter" idx="23"/>
          </p:nvPr>
        </p:nvPicPr>
        <p:blipFill>
          <a:blip r:embed="rId4" cstate="print">
            <a:extLst>
              <a:ext uri="{28A0092B-C50C-407E-A947-70E740481C1C}">
                <a14:useLocalDpi xmlns:a14="http://schemas.microsoft.com/office/drawing/2010/main" xmlns="" val="0"/>
              </a:ext>
            </a:extLst>
          </a:blip>
          <a:srcRect/>
          <a:stretch>
            <a:fillRect/>
          </a:stretch>
        </p:blipFill>
        <p:spPr/>
      </p:pic>
    </p:spTree>
    <p:extLst>
      <p:ext uri="{BB962C8B-B14F-4D97-AF65-F5344CB8AC3E}">
        <p14:creationId xmlns:p14="http://schemas.microsoft.com/office/powerpoint/2010/main" xmlns="" val="15232397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text 4">
            <a:extLst>
              <a:ext uri="{FF2B5EF4-FFF2-40B4-BE49-F238E27FC236}">
                <a16:creationId xmlns:a16="http://schemas.microsoft.com/office/drawing/2014/main" xmlns="" id="{363DD77E-91EF-4419-BE05-1C0C96F03E9B}"/>
              </a:ext>
            </a:extLst>
          </p:cNvPr>
          <p:cNvSpPr>
            <a:spLocks noGrp="1"/>
          </p:cNvSpPr>
          <p:nvPr>
            <p:ph type="body" sz="quarter" idx="29"/>
          </p:nvPr>
        </p:nvSpPr>
        <p:spPr>
          <a:xfrm>
            <a:off x="7920000" y="690880"/>
            <a:ext cx="15217200" cy="12070080"/>
          </a:xfrm>
        </p:spPr>
        <p:txBody>
          <a:bodyPr>
            <a:normAutofit fontScale="92500" lnSpcReduction="10000"/>
          </a:bodyPr>
          <a:lstStyle/>
          <a:p>
            <a:pPr algn="ctr">
              <a:buNone/>
            </a:pPr>
            <a:endParaRPr lang="cs-CZ" sz="4000" b="1" dirty="0" smtClean="0"/>
          </a:p>
          <a:p>
            <a:pPr algn="ctr">
              <a:buNone/>
            </a:pPr>
            <a:r>
              <a:rPr lang="cs-CZ" sz="4000" b="1" dirty="0" smtClean="0"/>
              <a:t>Aktualizované výklady</a:t>
            </a:r>
          </a:p>
          <a:p>
            <a:endParaRPr lang="cs-CZ" sz="900" dirty="0" smtClean="0"/>
          </a:p>
          <a:p>
            <a:r>
              <a:rPr lang="cs-CZ" cap="none" dirty="0" smtClean="0"/>
              <a:t>č</a:t>
            </a:r>
            <a:r>
              <a:rPr lang="cs-CZ" cap="none" dirty="0" smtClean="0"/>
              <a:t>.</a:t>
            </a:r>
            <a:r>
              <a:rPr lang="cs-CZ" dirty="0" smtClean="0"/>
              <a:t> 4 </a:t>
            </a:r>
            <a:r>
              <a:rPr lang="cs-CZ" b="1" dirty="0" smtClean="0"/>
              <a:t>Odstraňování </a:t>
            </a:r>
            <a:r>
              <a:rPr lang="cs-CZ" b="1" dirty="0" smtClean="0"/>
              <a:t>předmětů zachycených na stavbách a zařízeních v korytech vodních toků </a:t>
            </a:r>
            <a:r>
              <a:rPr lang="cs-CZ" dirty="0" smtClean="0"/>
              <a:t>[</a:t>
            </a:r>
            <a:r>
              <a:rPr lang="cs-CZ" cap="none" dirty="0" smtClean="0"/>
              <a:t>k § 52 vodního zákona</a:t>
            </a:r>
            <a:r>
              <a:rPr lang="cs-CZ" dirty="0" smtClean="0"/>
              <a:t>]</a:t>
            </a:r>
          </a:p>
          <a:p>
            <a:endParaRPr lang="cs-CZ" dirty="0"/>
          </a:p>
          <a:p>
            <a:r>
              <a:rPr lang="cs-CZ" cap="none" dirty="0" smtClean="0"/>
              <a:t>č</a:t>
            </a:r>
            <a:r>
              <a:rPr lang="cs-CZ" dirty="0" smtClean="0"/>
              <a:t>. 9 </a:t>
            </a:r>
            <a:r>
              <a:rPr lang="cs-CZ" b="1" dirty="0" smtClean="0"/>
              <a:t>Odběr podzemích vod za účelem chlazení </a:t>
            </a:r>
            <a:r>
              <a:rPr lang="cs-CZ" dirty="0" smtClean="0"/>
              <a:t>[</a:t>
            </a:r>
            <a:r>
              <a:rPr lang="cs-CZ" cap="none" dirty="0" smtClean="0"/>
              <a:t>k § 8 odst. 1 písm. b) a c) vodního </a:t>
            </a:r>
            <a:r>
              <a:rPr lang="cs-CZ" cap="none" dirty="0" smtClean="0"/>
              <a:t>zákona</a:t>
            </a:r>
            <a:r>
              <a:rPr lang="cs-CZ" dirty="0" smtClean="0"/>
              <a:t>]</a:t>
            </a:r>
          </a:p>
          <a:p>
            <a:endParaRPr lang="cs-CZ" dirty="0" smtClean="0"/>
          </a:p>
          <a:p>
            <a:r>
              <a:rPr lang="cs-CZ" cap="none" dirty="0" smtClean="0"/>
              <a:t>č</a:t>
            </a:r>
            <a:r>
              <a:rPr lang="cs-CZ" dirty="0" smtClean="0"/>
              <a:t>. 55 </a:t>
            </a:r>
            <a:r>
              <a:rPr lang="cs-CZ" b="1" dirty="0" smtClean="0"/>
              <a:t>Pojem „vodní nádrž</a:t>
            </a:r>
            <a:r>
              <a:rPr lang="cs-CZ" b="1" dirty="0" smtClean="0"/>
              <a:t>“ </a:t>
            </a:r>
            <a:r>
              <a:rPr lang="cs-CZ" cap="none" dirty="0" smtClean="0"/>
              <a:t>[</a:t>
            </a:r>
            <a:r>
              <a:rPr lang="cs-CZ" cap="none" dirty="0" smtClean="0"/>
              <a:t>k § 55 odst. 1 a 4 vodního zákona]</a:t>
            </a:r>
            <a:endParaRPr lang="cs-CZ" cap="none" dirty="0" smtClean="0"/>
          </a:p>
          <a:p>
            <a:endParaRPr lang="cs-CZ" dirty="0" smtClean="0"/>
          </a:p>
          <a:p>
            <a:r>
              <a:rPr lang="cs-CZ" cap="none" dirty="0" smtClean="0"/>
              <a:t>č</a:t>
            </a:r>
            <a:r>
              <a:rPr lang="cs-CZ" dirty="0" smtClean="0"/>
              <a:t>. 59 </a:t>
            </a:r>
            <a:r>
              <a:rPr lang="cs-CZ" b="1" dirty="0" smtClean="0"/>
              <a:t>Charakter </a:t>
            </a:r>
            <a:r>
              <a:rPr lang="cs-CZ" b="1" dirty="0" smtClean="0"/>
              <a:t>povrchové vody protékající liniovou stavbou vodního díla sloužícího k nakládání s vodami </a:t>
            </a:r>
            <a:r>
              <a:rPr lang="cs-CZ" cap="none" dirty="0" smtClean="0"/>
              <a:t>[</a:t>
            </a:r>
            <a:r>
              <a:rPr lang="cs-CZ" cap="none" dirty="0" smtClean="0"/>
              <a:t>k § 43 odst. 1, 2 vodního zákona]</a:t>
            </a:r>
          </a:p>
          <a:p>
            <a:endParaRPr lang="cs-CZ" dirty="0" smtClean="0"/>
          </a:p>
          <a:p>
            <a:r>
              <a:rPr lang="cs-CZ" cap="none" dirty="0" smtClean="0"/>
              <a:t>č</a:t>
            </a:r>
            <a:r>
              <a:rPr lang="cs-CZ" dirty="0" smtClean="0"/>
              <a:t>. </a:t>
            </a:r>
            <a:r>
              <a:rPr lang="cs-CZ" dirty="0" smtClean="0"/>
              <a:t>64 </a:t>
            </a:r>
            <a:r>
              <a:rPr lang="cs-CZ" b="1" dirty="0" smtClean="0"/>
              <a:t>Účelové rybářské hospodaření na vodárenské nádrži</a:t>
            </a:r>
            <a:r>
              <a:rPr lang="cs-CZ" dirty="0" smtClean="0"/>
              <a:t> [</a:t>
            </a:r>
            <a:r>
              <a:rPr lang="cs-CZ" cap="none" dirty="0" smtClean="0"/>
              <a:t>k ustanovení § 8 odst. 1 písm. a) bod 4 vodního zákona</a:t>
            </a:r>
            <a:r>
              <a:rPr lang="cs-CZ" dirty="0" smtClean="0"/>
              <a:t>]</a:t>
            </a:r>
          </a:p>
          <a:p>
            <a:endParaRPr lang="cs-CZ" dirty="0" smtClean="0"/>
          </a:p>
          <a:p>
            <a:r>
              <a:rPr lang="cs-CZ" cap="none" dirty="0" smtClean="0"/>
              <a:t>č</a:t>
            </a:r>
            <a:r>
              <a:rPr lang="cs-CZ" dirty="0" smtClean="0"/>
              <a:t>. 90 </a:t>
            </a:r>
            <a:r>
              <a:rPr lang="cs-CZ" b="1" dirty="0" smtClean="0"/>
              <a:t>Vodní </a:t>
            </a:r>
            <a:r>
              <a:rPr lang="cs-CZ" b="1" dirty="0" smtClean="0"/>
              <a:t>díla na </a:t>
            </a:r>
            <a:r>
              <a:rPr lang="cs-CZ" b="1" dirty="0" smtClean="0"/>
              <a:t>ohlášen</a:t>
            </a:r>
            <a:r>
              <a:rPr lang="cs-CZ" dirty="0" smtClean="0"/>
              <a:t>í [</a:t>
            </a:r>
            <a:r>
              <a:rPr lang="cs-CZ" cap="none" dirty="0" smtClean="0"/>
              <a:t>k § </a:t>
            </a:r>
            <a:r>
              <a:rPr lang="cs-CZ" cap="none" dirty="0" err="1" smtClean="0"/>
              <a:t>15a</a:t>
            </a:r>
            <a:r>
              <a:rPr lang="cs-CZ" cap="none" dirty="0" smtClean="0"/>
              <a:t> vodního zákona</a:t>
            </a:r>
            <a:r>
              <a:rPr lang="cs-CZ" dirty="0" smtClean="0"/>
              <a:t>]</a:t>
            </a:r>
          </a:p>
          <a:p>
            <a:endParaRPr lang="cs-CZ" dirty="0"/>
          </a:p>
          <a:p>
            <a:r>
              <a:rPr lang="cs-CZ" cap="none" dirty="0" smtClean="0"/>
              <a:t>č. </a:t>
            </a:r>
            <a:r>
              <a:rPr lang="cs-CZ" dirty="0" smtClean="0"/>
              <a:t>92 </a:t>
            </a:r>
            <a:r>
              <a:rPr lang="cs-CZ" b="1" dirty="0" smtClean="0"/>
              <a:t>Správa </a:t>
            </a:r>
            <a:r>
              <a:rPr lang="cs-CZ" b="1" dirty="0" smtClean="0"/>
              <a:t>drobného vodního toku po smrti nebo zániku osoby určené správcem </a:t>
            </a:r>
            <a:r>
              <a:rPr lang="cs-CZ" dirty="0" smtClean="0"/>
              <a:t>[</a:t>
            </a:r>
            <a:r>
              <a:rPr lang="cs-CZ" cap="none" dirty="0" smtClean="0"/>
              <a:t>k § 48 odst. 2 vodního zákona</a:t>
            </a:r>
            <a:r>
              <a:rPr lang="cs-CZ" dirty="0" smtClean="0"/>
              <a:t>].</a:t>
            </a:r>
            <a:endParaRPr lang="cs-CZ" dirty="0"/>
          </a:p>
        </p:txBody>
      </p:sp>
      <p:pic>
        <p:nvPicPr>
          <p:cNvPr id="9" name="Zástupný symbol obrázku 8">
            <a:extLst>
              <a:ext uri="{FF2B5EF4-FFF2-40B4-BE49-F238E27FC236}">
                <a16:creationId xmlns:a16="http://schemas.microsoft.com/office/drawing/2014/main" xmlns="" id="{166D07AA-3380-45CB-AA1C-0BF5871BC8B6}"/>
              </a:ext>
            </a:extLst>
          </p:cNvPr>
          <p:cNvPicPr>
            <a:picLocks noGrp="1" noChangeAspect="1"/>
          </p:cNvPicPr>
          <p:nvPr>
            <p:ph type="pic" sz="quarter" idx="13"/>
          </p:nvPr>
        </p:nvPicPr>
        <p:blipFill>
          <a:blip r:embed="rId2" cstate="print">
            <a:extLst>
              <a:ext uri="{28A0092B-C50C-407E-A947-70E740481C1C}">
                <a14:useLocalDpi xmlns:a14="http://schemas.microsoft.com/office/drawing/2010/main" xmlns="" val="0"/>
              </a:ext>
            </a:extLst>
          </a:blip>
          <a:srcRect/>
          <a:stretch>
            <a:fillRect/>
          </a:stretch>
        </p:blipFill>
        <p:spPr/>
      </p:pic>
    </p:spTree>
    <p:extLst>
      <p:ext uri="{BB962C8B-B14F-4D97-AF65-F5344CB8AC3E}">
        <p14:creationId xmlns:p14="http://schemas.microsoft.com/office/powerpoint/2010/main" xmlns="" val="806436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1341120" y="1503681"/>
            <a:ext cx="22392640" cy="10987623"/>
          </a:xfrm>
          <a:prstGeom prst="rect">
            <a:avLst/>
          </a:prstGeom>
          <a:noFill/>
        </p:spPr>
        <p:txBody>
          <a:bodyPr wrap="square" rtlCol="0">
            <a:spAutoFit/>
          </a:bodyPr>
          <a:lstStyle/>
          <a:p>
            <a:r>
              <a:rPr lang="cs-CZ" sz="3200" b="1" dirty="0" smtClean="0">
                <a:latin typeface="Arial" pitchFamily="34" charset="0"/>
                <a:cs typeface="Arial" pitchFamily="34" charset="0"/>
              </a:rPr>
              <a:t>Výklad č.  96  k vodnímu zákonu a souvisejícím právním předpisům</a:t>
            </a:r>
            <a:endParaRPr lang="cs-CZ" sz="3200" dirty="0" smtClean="0">
              <a:latin typeface="Arial" pitchFamily="34" charset="0"/>
              <a:cs typeface="Arial" pitchFamily="34" charset="0"/>
            </a:endParaRPr>
          </a:p>
          <a:p>
            <a:r>
              <a:rPr lang="cs-CZ" sz="3200" dirty="0" smtClean="0">
                <a:latin typeface="Arial" pitchFamily="34" charset="0"/>
                <a:cs typeface="Arial" pitchFamily="34" charset="0"/>
              </a:rPr>
              <a:t> </a:t>
            </a:r>
          </a:p>
          <a:p>
            <a:r>
              <a:rPr lang="cs-CZ" sz="3200" dirty="0" smtClean="0">
                <a:latin typeface="Arial" pitchFamily="34" charset="0"/>
                <a:cs typeface="Arial" pitchFamily="34" charset="0"/>
              </a:rPr>
              <a:t> </a:t>
            </a:r>
          </a:p>
          <a:p>
            <a:pPr algn="ctr"/>
            <a:r>
              <a:rPr lang="cs-CZ" sz="3200" b="1" dirty="0" smtClean="0">
                <a:latin typeface="Arial" pitchFamily="34" charset="0"/>
                <a:cs typeface="Arial" pitchFamily="34" charset="0"/>
              </a:rPr>
              <a:t>Ministerstvo zemědělství České republiky</a:t>
            </a:r>
            <a:endParaRPr lang="cs-CZ" sz="3200" dirty="0" smtClean="0">
              <a:latin typeface="Arial" pitchFamily="34" charset="0"/>
              <a:cs typeface="Arial" pitchFamily="34" charset="0"/>
            </a:endParaRPr>
          </a:p>
          <a:p>
            <a:pPr algn="ctr"/>
            <a:r>
              <a:rPr lang="cs-CZ" sz="3200" dirty="0" smtClean="0">
                <a:latin typeface="Arial" pitchFamily="34" charset="0"/>
                <a:cs typeface="Arial" pitchFamily="34" charset="0"/>
              </a:rPr>
              <a:t>Výklad sekce vodního hospodářství</a:t>
            </a:r>
          </a:p>
          <a:p>
            <a:r>
              <a:rPr lang="cs-CZ" sz="3200" dirty="0" smtClean="0">
                <a:latin typeface="Arial" pitchFamily="34" charset="0"/>
                <a:cs typeface="Arial" pitchFamily="34" charset="0"/>
              </a:rPr>
              <a:t> </a:t>
            </a:r>
          </a:p>
          <a:p>
            <a:r>
              <a:rPr lang="cs-CZ" sz="3200" dirty="0" err="1" smtClean="0">
                <a:latin typeface="Arial" pitchFamily="34" charset="0"/>
                <a:cs typeface="Arial" pitchFamily="34" charset="0"/>
              </a:rPr>
              <a:t>Čj</a:t>
            </a:r>
            <a:r>
              <a:rPr lang="cs-CZ" sz="3200" dirty="0" smtClean="0">
                <a:latin typeface="Arial" pitchFamily="34" charset="0"/>
                <a:cs typeface="Arial" pitchFamily="34" charset="0"/>
              </a:rPr>
              <a:t>.: 7671/2018-MZE-15121</a:t>
            </a:r>
          </a:p>
          <a:p>
            <a:r>
              <a:rPr lang="cs-CZ" sz="3200" dirty="0" smtClean="0">
                <a:latin typeface="Arial" pitchFamily="34" charset="0"/>
                <a:cs typeface="Arial" pitchFamily="34" charset="0"/>
              </a:rPr>
              <a:t> </a:t>
            </a:r>
          </a:p>
          <a:p>
            <a:r>
              <a:rPr lang="cs-CZ" sz="3200" b="1" dirty="0" smtClean="0">
                <a:latin typeface="Arial" pitchFamily="34" charset="0"/>
                <a:cs typeface="Arial" pitchFamily="34" charset="0"/>
              </a:rPr>
              <a:t>Věc: Povinnosti správce vodního toku a povinnosti vlastníků pozemků, na nichž se nacházejí koryta vodních toků</a:t>
            </a:r>
            <a:endParaRPr lang="cs-CZ" sz="3200" dirty="0" smtClean="0">
              <a:latin typeface="Arial" pitchFamily="34" charset="0"/>
              <a:cs typeface="Arial" pitchFamily="34" charset="0"/>
            </a:endParaRPr>
          </a:p>
          <a:p>
            <a:r>
              <a:rPr lang="cs-CZ" sz="3200" dirty="0" smtClean="0">
                <a:latin typeface="Arial" pitchFamily="34" charset="0"/>
                <a:cs typeface="Arial" pitchFamily="34" charset="0"/>
              </a:rPr>
              <a:t>		[</a:t>
            </a:r>
            <a:r>
              <a:rPr lang="cs-CZ" sz="3200" dirty="0" smtClean="0">
                <a:latin typeface="Arial" pitchFamily="34" charset="0"/>
                <a:cs typeface="Arial" pitchFamily="34" charset="0"/>
              </a:rPr>
              <a:t>k § 47 odst. 2 písm. b) a k § 50 písm. b) vodního zákona</a:t>
            </a:r>
            <a:r>
              <a:rPr lang="cs-CZ" sz="3200" dirty="0" smtClean="0">
                <a:latin typeface="Arial" pitchFamily="34" charset="0"/>
                <a:cs typeface="Arial" pitchFamily="34" charset="0"/>
              </a:rPr>
              <a:t>]</a:t>
            </a:r>
          </a:p>
          <a:p>
            <a:endParaRPr lang="cs-CZ" sz="3200" dirty="0" smtClean="0">
              <a:latin typeface="Arial" pitchFamily="34" charset="0"/>
              <a:cs typeface="Arial" pitchFamily="34" charset="0"/>
            </a:endParaRPr>
          </a:p>
          <a:p>
            <a:endParaRPr lang="cs-CZ" sz="3200" dirty="0" smtClean="0">
              <a:latin typeface="Arial" pitchFamily="34" charset="0"/>
              <a:cs typeface="Arial" pitchFamily="34" charset="0"/>
            </a:endParaRPr>
          </a:p>
          <a:p>
            <a:r>
              <a:rPr lang="cs-CZ" sz="3200" b="1" dirty="0" smtClean="0"/>
              <a:t>Dotaz</a:t>
            </a:r>
            <a:r>
              <a:rPr lang="cs-CZ" sz="3200" b="1" dirty="0" smtClean="0"/>
              <a:t>:</a:t>
            </a:r>
          </a:p>
          <a:p>
            <a:pPr algn="just"/>
            <a:r>
              <a:rPr lang="cs-CZ" sz="3200" dirty="0" smtClean="0"/>
              <a:t>		</a:t>
            </a:r>
            <a:r>
              <a:rPr lang="x-none" sz="3200" smtClean="0"/>
              <a:t>Dopisem </a:t>
            </a:r>
            <a:r>
              <a:rPr lang="x-none" sz="3200" smtClean="0"/>
              <a:t>ze dne 1. 11. 2017 požádal Městský úřad Náměšť nad Oslavou, odbor životního prostředí a živnostenský, Ministerstvo zemědělství o právní výklad povinností správce vodního toku uvedených v ustanovení § 47 odst. 2 písm. b) zákona č. 254/2001 Sb., o vodách a o změně některých zákonů (vodní zákon), ve znění pozdějších předpisů, a povinností vlastníků pozemků, na nichž se nacházejí koryta vodních toků uvedených v ustanovení § 50 písm. b) vodního zákona. Jedná se zejména o péči o koryta vodních toků spočívající v údržbě břehových porostů a odstraňování překážek a cizorodých předmětů z koryta vodního toku. Dále žádal o vysvětlení, co představují činnosti, při kterých dochází k vynaložení zvláštních nákladů, zvláštní odborné způsobilosti nebo použití speciální techniky. </a:t>
            </a:r>
            <a:endParaRPr lang="cs-CZ" sz="3200" b="1" dirty="0" smtClean="0"/>
          </a:p>
          <a:p>
            <a:endParaRPr lang="cs-CZ" sz="3200" dirty="0" smtClean="0">
              <a:latin typeface="Arial" pitchFamily="34" charset="0"/>
              <a:cs typeface="Arial" pitchFamily="34" charset="0"/>
            </a:endParaRPr>
          </a:p>
          <a:p>
            <a:r>
              <a:rPr lang="cs-CZ" dirty="0" smtClean="0"/>
              <a:t> </a:t>
            </a:r>
          </a:p>
          <a:p>
            <a:endParaRPr lang="cs-CZ" dirty="0"/>
          </a:p>
        </p:txBody>
      </p:sp>
    </p:spTree>
    <p:extLst>
      <p:ext uri="{BB962C8B-B14F-4D97-AF65-F5344CB8AC3E}">
        <p14:creationId xmlns:p14="http://schemas.microsoft.com/office/powerpoint/2010/main" xmlns="" val="553793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xmlns="" id="{563E927D-CDC9-4CB8-B11E-EDA74F441408}"/>
              </a:ext>
            </a:extLst>
          </p:cNvPr>
          <p:cNvSpPr>
            <a:spLocks noGrp="1"/>
          </p:cNvSpPr>
          <p:nvPr>
            <p:ph sz="quarter" idx="13"/>
          </p:nvPr>
        </p:nvSpPr>
        <p:spPr>
          <a:xfrm>
            <a:off x="1249200" y="934720"/>
            <a:ext cx="21888000" cy="11532080"/>
          </a:xfrm>
        </p:spPr>
        <p:txBody>
          <a:bodyPr>
            <a:normAutofit/>
          </a:bodyPr>
          <a:lstStyle/>
          <a:p>
            <a:pPr marL="0" indent="0" algn="just">
              <a:buNone/>
            </a:pPr>
            <a:r>
              <a:rPr lang="cs-CZ" b="1" dirty="0" smtClean="0">
                <a:latin typeface="Arial" pitchFamily="34" charset="0"/>
                <a:cs typeface="Arial" pitchFamily="34" charset="0"/>
              </a:rPr>
              <a:t>Výklad:</a:t>
            </a:r>
            <a:endParaRPr lang="cs-CZ" dirty="0" smtClean="0">
              <a:latin typeface="Arial" pitchFamily="34" charset="0"/>
              <a:cs typeface="Arial" pitchFamily="34" charset="0"/>
            </a:endParaRPr>
          </a:p>
          <a:p>
            <a:pPr marL="0" indent="0" algn="just">
              <a:buNone/>
            </a:pPr>
            <a:r>
              <a:rPr lang="cs-CZ" dirty="0" smtClean="0">
                <a:latin typeface="Arial" pitchFamily="34" charset="0"/>
                <a:cs typeface="Arial" pitchFamily="34" charset="0"/>
              </a:rPr>
              <a:t>	Vlastníci </a:t>
            </a:r>
            <a:r>
              <a:rPr lang="cs-CZ" dirty="0" smtClean="0">
                <a:latin typeface="Arial" pitchFamily="34" charset="0"/>
                <a:cs typeface="Arial" pitchFamily="34" charset="0"/>
              </a:rPr>
              <a:t>pozemků tvořících koryta vodních toků jsou povinni udržovat břehy koryta v řádném stavu tak, aby byl zajištěn neškodný odtok vody až do situace povodňových průtoků. Patří sem zejména povinnost provádět údržbu travních porostů. Další povinností přímo uloženou zákonem je odstraňování překážek z vodního toku a cizorodých předmětů, které se do koryta vodního toku dostaly splavením, pádem nebo lidskou činností. Dále jsou povinni strpět na svém pozemku břehové porosty, tedy dřevinné porosty rostoucí na břehu vodního toku ode dna až po břehovou čáru za účelem zajištění stabilizace koryta a jeho průtočnost. Možnost těchto vlastníků zasahovat do břehových porostů je omezená oprávněními správce vodního toku a samozřejmě povinností tyto porosty strpět podle § 50 písm. a) vodního zákona. </a:t>
            </a:r>
          </a:p>
          <a:p>
            <a:pPr marL="0" indent="0" algn="just">
              <a:buNone/>
            </a:pPr>
            <a:r>
              <a:rPr lang="cs-CZ" dirty="0" smtClean="0">
                <a:latin typeface="Arial" pitchFamily="34" charset="0"/>
                <a:cs typeface="Arial" pitchFamily="34" charset="0"/>
              </a:rPr>
              <a:t>	Správce </a:t>
            </a:r>
            <a:r>
              <a:rPr lang="cs-CZ" dirty="0" smtClean="0">
                <a:latin typeface="Arial" pitchFamily="34" charset="0"/>
                <a:cs typeface="Arial" pitchFamily="34" charset="0"/>
              </a:rPr>
              <a:t>vodního toku udržuje břehové porosty na pozemcích koryt vodních toků nebo na pozemcích s nimi sousedících v šířce stanovené v § 49 odst. 2 vodního zákona tak, aby se podílely na plnění funkcí vodního toku, zejména aby podporovaly stabilitu koryta vodního toku a neomezovaly jeho průtočnou kapacitu. K tomu provádí včasné pěstební zásahy, obnovu porostů, popřípadě odstraňování dřevin, které brání průtoku vody. V oblasti údržby břehů koryta vodního toku a odstraňování překážek zajišťuje činnosti, které znamenají vynaložení zvláštních nákladů, zvláštní odbornou způsobilost nebo použití speciální techniky. Tím je třeba rozumět takové náklady a činnosti, které plynou z existence koryta vodního toku na předmětném pozemku a zároveň jsou nad rámec péče, kterou by vynaložil vlastník jakéhokoliv pozemku pečující o něj s péči řádného hospodáře.</a:t>
            </a:r>
          </a:p>
          <a:p>
            <a:pPr marL="0" indent="0" algn="just">
              <a:buNone/>
            </a:pPr>
            <a:r>
              <a:rPr lang="cs-CZ" b="1" dirty="0" smtClean="0">
                <a:latin typeface="Arial" pitchFamily="34" charset="0"/>
                <a:cs typeface="Arial" pitchFamily="34" charset="0"/>
              </a:rPr>
              <a:t> </a:t>
            </a:r>
            <a:r>
              <a:rPr lang="cs-CZ" b="1" dirty="0" smtClean="0">
                <a:latin typeface="Arial" pitchFamily="34" charset="0"/>
                <a:cs typeface="Arial" pitchFamily="34" charset="0"/>
              </a:rPr>
              <a:t>	</a:t>
            </a:r>
            <a:r>
              <a:rPr lang="cs-CZ" dirty="0" smtClean="0">
                <a:latin typeface="Arial" pitchFamily="34" charset="0"/>
                <a:cs typeface="Arial" pitchFamily="34" charset="0"/>
              </a:rPr>
              <a:t>V </a:t>
            </a:r>
            <a:r>
              <a:rPr lang="cs-CZ" dirty="0" smtClean="0">
                <a:latin typeface="Arial" pitchFamily="34" charset="0"/>
                <a:cs typeface="Arial" pitchFamily="34" charset="0"/>
              </a:rPr>
              <a:t>pochybnostech o rozsahu povinností nebo oprávnění správců povodí a správců vodních toků a o rozsahu povinností vlastníků pozemků koryta vodního toku, rozhodne Ministerstvo zemědělství podle ustanovení § 53 vodního zákona. Vznikne-li taková pochybnost ve vodoprávním řízení, jehož je účastníkem ten, o jehož povinnostech nebo právech pochybnost vznikla, rozhodne vodoprávní úřad, který takové řízení vede.</a:t>
            </a:r>
          </a:p>
          <a:p>
            <a:endParaRPr lang="cs-CZ" dirty="0"/>
          </a:p>
        </p:txBody>
      </p:sp>
    </p:spTree>
    <p:extLst>
      <p:ext uri="{BB962C8B-B14F-4D97-AF65-F5344CB8AC3E}">
        <p14:creationId xmlns:p14="http://schemas.microsoft.com/office/powerpoint/2010/main" xmlns="" val="35561356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xmlns="" id="{563E927D-CDC9-4CB8-B11E-EDA74F441408}"/>
              </a:ext>
            </a:extLst>
          </p:cNvPr>
          <p:cNvSpPr>
            <a:spLocks noGrp="1"/>
          </p:cNvSpPr>
          <p:nvPr>
            <p:ph sz="quarter" idx="13"/>
          </p:nvPr>
        </p:nvSpPr>
        <p:spPr>
          <a:xfrm>
            <a:off x="1310160" y="873760"/>
            <a:ext cx="21888000" cy="11532080"/>
          </a:xfrm>
        </p:spPr>
        <p:txBody>
          <a:bodyPr>
            <a:normAutofit fontScale="92500" lnSpcReduction="10000"/>
          </a:bodyPr>
          <a:lstStyle/>
          <a:p>
            <a:pPr marL="0" indent="0" algn="just">
              <a:buNone/>
            </a:pPr>
            <a:r>
              <a:rPr lang="cs-CZ" sz="3500" b="1" dirty="0" smtClean="0">
                <a:latin typeface="Arial" pitchFamily="34" charset="0"/>
                <a:cs typeface="Arial" pitchFamily="34" charset="0"/>
              </a:rPr>
              <a:t>Odůvodnění:</a:t>
            </a:r>
            <a:endParaRPr lang="cs-CZ" sz="3500" dirty="0" smtClean="0">
              <a:latin typeface="Arial" pitchFamily="34" charset="0"/>
              <a:cs typeface="Arial" pitchFamily="34" charset="0"/>
            </a:endParaRPr>
          </a:p>
          <a:p>
            <a:pPr marL="0" indent="0" algn="just">
              <a:buNone/>
            </a:pPr>
            <a:r>
              <a:rPr lang="cs-CZ" sz="3500" dirty="0" smtClean="0">
                <a:latin typeface="Arial" pitchFamily="34" charset="0"/>
                <a:cs typeface="Arial" pitchFamily="34" charset="0"/>
              </a:rPr>
              <a:t>	Povinnosti </a:t>
            </a:r>
            <a:r>
              <a:rPr lang="cs-CZ" sz="3500" dirty="0" smtClean="0">
                <a:latin typeface="Arial" pitchFamily="34" charset="0"/>
                <a:cs typeface="Arial" pitchFamily="34" charset="0"/>
              </a:rPr>
              <a:t>při správě vodních toků vychází zejména z ustanovení § 47 odst. 2 vodní zákona. Způsob jejich provádění je upřesněn ve vyhlášce č. 178/2012 Sb., kterou se stanoví seznam významných vodních toků a způsob provádění činností souvisejících se správou vodních toků, ve znění pozdějších předpisů.</a:t>
            </a:r>
          </a:p>
          <a:p>
            <a:pPr marL="0" indent="0" algn="just">
              <a:buNone/>
            </a:pPr>
            <a:r>
              <a:rPr lang="cs-CZ" sz="3500" dirty="0" smtClean="0">
                <a:latin typeface="Arial" pitchFamily="34" charset="0"/>
                <a:cs typeface="Arial" pitchFamily="34" charset="0"/>
              </a:rPr>
              <a:t>	Správce </a:t>
            </a:r>
            <a:r>
              <a:rPr lang="cs-CZ" sz="3500" dirty="0" smtClean="0">
                <a:latin typeface="Arial" pitchFamily="34" charset="0"/>
                <a:cs typeface="Arial" pitchFamily="34" charset="0"/>
              </a:rPr>
              <a:t>vodního toku </a:t>
            </a:r>
            <a:r>
              <a:rPr lang="en-US" sz="3500" dirty="0" smtClean="0">
                <a:latin typeface="Arial" pitchFamily="34" charset="0"/>
                <a:cs typeface="Arial" pitchFamily="34" charset="0"/>
              </a:rPr>
              <a:t>[</a:t>
            </a:r>
            <a:r>
              <a:rPr lang="cs-CZ" sz="3500" dirty="0" smtClean="0">
                <a:latin typeface="Arial" pitchFamily="34" charset="0"/>
                <a:cs typeface="Arial" pitchFamily="34" charset="0"/>
              </a:rPr>
              <a:t>ustanovení § 47 odst. 2 písm. b) vodního zákona] je mimo jiné povinen udržovat břehové porosty na pozemcích koryt vodních toků nebo na pozemcích s nimi sousedících v šířce podle ustanovení § 49 odst. 2 vodního zákona tak, aby se nestaly překážkou znemožňující plynulý odtok vody při povodni. Dle ustanovení § 5 písm. d) citované vyhlášky k zajištění této povinnosti provádí včasné pěstební zásahy, obnovu porostů, popřípadě odstraňování dřevin, které brání průtoku vody. Tato činnost je svěřena správci vodního toku, neboť je třeba vyvážit dva </a:t>
            </a:r>
            <a:r>
              <a:rPr lang="cs-CZ" sz="3500" dirty="0" smtClean="0">
                <a:latin typeface="Arial" pitchFamily="34" charset="0"/>
                <a:cs typeface="Arial" pitchFamily="34" charset="0"/>
              </a:rPr>
              <a:t>v zásadě </a:t>
            </a:r>
            <a:r>
              <a:rPr lang="cs-CZ" sz="3500" dirty="0" smtClean="0">
                <a:latin typeface="Arial" pitchFamily="34" charset="0"/>
                <a:cs typeface="Arial" pitchFamily="34" charset="0"/>
              </a:rPr>
              <a:t>protichůdné zájmy/funkce břehových porostů, které na jedné straně zpevňují břehy koryta vodního toku svým kořenovým systémem, ale na straně druhé zároveň vytvářejí překážku pohybu vodní masy, a to zejména za povodňových stavů a ve spojení s možným zachyceným materiálem. Vzhledem k tomu, že při vypracovávání plánu péče o zeleň v korytě vodního toku, je třeba ve značné míře přihlížet k aspektům přesahujícím hranice jednotlivých pozemků, svěřuje zákon tuto činnost správcům vodního toku. To samozřejmě nebrání tomu, aby s jeho svolením provedl vlastník pozemku zásahy, které jsou v jeho zájmu.</a:t>
            </a:r>
          </a:p>
          <a:p>
            <a:pPr marL="0" indent="0" algn="just">
              <a:buNone/>
            </a:pPr>
            <a:r>
              <a:rPr lang="cs-CZ" sz="3500" dirty="0" smtClean="0">
                <a:latin typeface="Arial" pitchFamily="34" charset="0"/>
                <a:cs typeface="Arial" pitchFamily="34" charset="0"/>
              </a:rPr>
              <a:t>	Vlastníci </a:t>
            </a:r>
            <a:r>
              <a:rPr lang="cs-CZ" sz="3500" dirty="0" smtClean="0">
                <a:latin typeface="Arial" pitchFamily="34" charset="0"/>
                <a:cs typeface="Arial" pitchFamily="34" charset="0"/>
              </a:rPr>
              <a:t>pozemků, na nichž se nacházejí koryta vodních toků, mají, dle ustanovení § 50 písm. b) vodního zákona, povinnost udržovat břehy koryta vodního toku ve stavu potřebném k zajištění neškodného odtoku vody, odstraňovat překážky a cizorodé předměty ve vodním toku, pokud tato činnost neznamená vynaložení zvláštních nákladů, zvláštní odbornou způsobilost nebo použití speciální techniky. Tím se rozumí vynakládat takovou péči, kterou lze rozumně očekávat od vlastníka kteréhokoliv jiného pozemku pečujícího s péčí řádného hospodáře. To znamená např. běžné sečení trávy (k tomu viz výklad č. 40) či odstraňování odpadů a dalších předmětů, které mohou tvořit překážku pohybu vody. Použití speciální techniky v tomto smyslu bude představovat například odstranění rozměrného odpadu (např. vrak automobilu), k němuž je třeba použití jeřábu, avšak odstranění jiného odpadu (např. stará lednička) využití speciální techniky zpravidla nevyžaduje a je tak povinností vlastníka pozemku. I ve druhém případě však může být odstranění takového dopadu povinností správce vodního toku, pokud by to s přihlédnutím ke všem okolnostem (např. silný proud, umístění odpadu pod hladinou) bylo mimořádně náročné. </a:t>
            </a:r>
          </a:p>
          <a:p>
            <a:pPr>
              <a:buNone/>
            </a:pPr>
            <a:endParaRPr lang="cs-CZ" dirty="0"/>
          </a:p>
        </p:txBody>
      </p:sp>
    </p:spTree>
    <p:extLst>
      <p:ext uri="{BB962C8B-B14F-4D97-AF65-F5344CB8AC3E}">
        <p14:creationId xmlns:p14="http://schemas.microsoft.com/office/powerpoint/2010/main" xmlns="" val="35561356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1341120" y="1503681"/>
            <a:ext cx="22392640" cy="5016758"/>
          </a:xfrm>
          <a:prstGeom prst="rect">
            <a:avLst/>
          </a:prstGeom>
          <a:noFill/>
        </p:spPr>
        <p:txBody>
          <a:bodyPr wrap="square" rtlCol="0">
            <a:spAutoFit/>
          </a:bodyPr>
          <a:lstStyle/>
          <a:p>
            <a:pPr algn="just"/>
            <a:r>
              <a:rPr lang="cs-CZ" sz="3200" dirty="0" smtClean="0">
                <a:latin typeface="Arial" pitchFamily="34" charset="0"/>
                <a:cs typeface="Arial" pitchFamily="34" charset="0"/>
              </a:rPr>
              <a:t>V případě, že je vyžadován zásah správce vodního toku z důvodů potřeby vynaložení zvláštních nákladů, zvláštní odborné způsobilosti nebo použití speciální techniky, je však vlastník pozemku povinen správce vodního toku na tuto potřebu upozornit a přiměřeným způsobem doložit</a:t>
            </a:r>
            <a:r>
              <a:rPr lang="cs-CZ" sz="3200" dirty="0" smtClean="0">
                <a:latin typeface="Arial" pitchFamily="34" charset="0"/>
                <a:cs typeface="Arial" pitchFamily="34" charset="0"/>
              </a:rPr>
              <a:t>.</a:t>
            </a:r>
          </a:p>
          <a:p>
            <a:pPr algn="just"/>
            <a:endParaRPr lang="cs-CZ" sz="3200" dirty="0" smtClean="0">
              <a:latin typeface="Arial" pitchFamily="34" charset="0"/>
              <a:cs typeface="Arial" pitchFamily="34" charset="0"/>
            </a:endParaRPr>
          </a:p>
          <a:p>
            <a:pPr algn="just"/>
            <a:r>
              <a:rPr lang="cs-CZ" sz="3200" dirty="0" smtClean="0">
                <a:latin typeface="Arial" pitchFamily="34" charset="0"/>
                <a:cs typeface="Arial" pitchFamily="34" charset="0"/>
              </a:rPr>
              <a:t>V Praze, dne 23. 1. 2018</a:t>
            </a:r>
          </a:p>
          <a:p>
            <a:pPr algn="just"/>
            <a:endParaRPr lang="cs-CZ" sz="3200" dirty="0" smtClean="0">
              <a:latin typeface="Arial" pitchFamily="34" charset="0"/>
              <a:cs typeface="Arial" pitchFamily="34" charset="0"/>
            </a:endParaRPr>
          </a:p>
          <a:p>
            <a:pPr algn="just"/>
            <a:r>
              <a:rPr lang="cs-CZ" sz="3200" dirty="0" smtClean="0">
                <a:latin typeface="Arial" pitchFamily="34" charset="0"/>
                <a:cs typeface="Arial" pitchFamily="34" charset="0"/>
              </a:rPr>
              <a:t>																															Ing. Aleš </a:t>
            </a:r>
            <a:r>
              <a:rPr lang="cs-CZ" sz="3200" dirty="0" err="1" smtClean="0">
                <a:latin typeface="Arial" pitchFamily="34" charset="0"/>
                <a:cs typeface="Arial" pitchFamily="34" charset="0"/>
              </a:rPr>
              <a:t>Kendík</a:t>
            </a:r>
            <a:endParaRPr lang="cs-CZ" sz="3200" dirty="0" smtClean="0">
              <a:latin typeface="Arial" pitchFamily="34" charset="0"/>
              <a:cs typeface="Arial" pitchFamily="34" charset="0"/>
            </a:endParaRPr>
          </a:p>
          <a:p>
            <a:pPr algn="just"/>
            <a:r>
              <a:rPr lang="cs-CZ" sz="3200" dirty="0" smtClean="0">
                <a:latin typeface="Arial" pitchFamily="34" charset="0"/>
                <a:cs typeface="Arial" pitchFamily="34" charset="0"/>
              </a:rPr>
              <a:t>																									náměstek pro řízení sekce vodního hospodářství</a:t>
            </a:r>
            <a:endParaRPr lang="cs-CZ" sz="3200" dirty="0" smtClean="0">
              <a:latin typeface="Arial" pitchFamily="34" charset="0"/>
              <a:cs typeface="Arial" pitchFamily="34" charset="0"/>
            </a:endParaRPr>
          </a:p>
          <a:p>
            <a:pPr algn="just"/>
            <a:endParaRPr lang="cs-CZ" sz="3200" dirty="0" smtClean="0">
              <a:latin typeface="Arial" pitchFamily="34" charset="0"/>
              <a:cs typeface="Arial" pitchFamily="34" charset="0"/>
            </a:endParaRPr>
          </a:p>
          <a:p>
            <a:pPr algn="just"/>
            <a:endParaRPr lang="cs-CZ" sz="3200" dirty="0" smtClean="0">
              <a:latin typeface="Arial" pitchFamily="34" charset="0"/>
              <a:cs typeface="Arial" pitchFamily="34" charset="0"/>
            </a:endParaRPr>
          </a:p>
        </p:txBody>
      </p:sp>
    </p:spTree>
    <p:extLst>
      <p:ext uri="{BB962C8B-B14F-4D97-AF65-F5344CB8AC3E}">
        <p14:creationId xmlns:p14="http://schemas.microsoft.com/office/powerpoint/2010/main" xmlns="" val="553793088"/>
      </p:ext>
    </p:extLst>
  </p:cSld>
  <p:clrMapOvr>
    <a:masterClrMapping/>
  </p:clrMapOvr>
</p:sld>
</file>

<file path=ppt/theme/theme1.xml><?xml version="1.0" encoding="utf-8"?>
<a:theme xmlns:a="http://schemas.openxmlformats.org/drawingml/2006/main" name="MZE_Prez_VodniHospodarstvi_16x9">
  <a:themeElements>
    <a:clrScheme name="MZe - Vodní hospodářství">
      <a:dk1>
        <a:sysClr val="windowText" lastClr="000000"/>
      </a:dk1>
      <a:lt1>
        <a:sysClr val="window" lastClr="FFFFFF"/>
      </a:lt1>
      <a:dk2>
        <a:srgbClr val="1D1D1B"/>
      </a:dk2>
      <a:lt2>
        <a:srgbClr val="C6C6C6"/>
      </a:lt2>
      <a:accent1>
        <a:srgbClr val="29B4E9"/>
      </a:accent1>
      <a:accent2>
        <a:srgbClr val="004A99"/>
      </a:accent2>
      <a:accent3>
        <a:srgbClr val="98D0BF"/>
      </a:accent3>
      <a:accent4>
        <a:srgbClr val="80733D"/>
      </a:accent4>
      <a:accent5>
        <a:srgbClr val="CDCE00"/>
      </a:accent5>
      <a:accent6>
        <a:srgbClr val="005C2B"/>
      </a:accent6>
      <a:hlink>
        <a:srgbClr val="29B4E9"/>
      </a:hlink>
      <a:folHlink>
        <a:srgbClr val="29B4E9"/>
      </a:folHlink>
    </a:clrScheme>
    <a:fontScheme name="Gill Sans MT">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MZE_Prez_VodniHospodarstvi_16x9.potx" id="{37C848B3-AC23-4065-ADF8-86100E7F729C}" vid="{CE7BB757-A824-4AE0-A691-561606B4467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MZE_Prez_VodniHospodarstvi_16x9</Template>
  <TotalTime>0</TotalTime>
  <Words>535</Words>
  <Application>Microsoft Office PowerPoint</Application>
  <PresentationFormat>Vlastní</PresentationFormat>
  <Paragraphs>102</Paragraphs>
  <Slides>11</Slides>
  <Notes>3</Notes>
  <HiddenSlides>0</HiddenSlides>
  <MMClips>0</MMClips>
  <ScaleCrop>false</ScaleCrop>
  <HeadingPairs>
    <vt:vector size="4" baseType="variant">
      <vt:variant>
        <vt:lpstr>Motiv</vt:lpstr>
      </vt:variant>
      <vt:variant>
        <vt:i4>1</vt:i4>
      </vt:variant>
      <vt:variant>
        <vt:lpstr>Nadpisy snímků</vt:lpstr>
      </vt:variant>
      <vt:variant>
        <vt:i4>11</vt:i4>
      </vt:variant>
    </vt:vector>
  </HeadingPairs>
  <TitlesOfParts>
    <vt:vector size="12" baseType="lpstr">
      <vt:lpstr>MZE_Prez_VodniHospodarstvi_16x9</vt:lpstr>
      <vt:lpstr>Výkladová komise pro vodní zákon</vt:lpstr>
      <vt:lpstr>Výkladová komise</vt:lpstr>
      <vt:lpstr>Zdroje výkladů</vt:lpstr>
      <vt:lpstr>„Výkladová smršť 2017/2018“</vt:lpstr>
      <vt:lpstr>Snímek 5</vt:lpstr>
      <vt:lpstr>Snímek 6</vt:lpstr>
      <vt:lpstr>Snímek 7</vt:lpstr>
      <vt:lpstr>Snímek 8</vt:lpstr>
      <vt:lpstr>Snímek 9</vt:lpstr>
      <vt:lpstr>Snímek 10</vt:lpstr>
      <vt:lpstr>DĚKUJEME ZA POZORNOST</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2018-09-20T09:57:52Z</dcterms:created>
  <dcterms:modified xsi:type="dcterms:W3CDTF">2018-09-20T14:28:03Z</dcterms:modified>
</cp:coreProperties>
</file>