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0"/>
  </p:notesMasterIdLst>
  <p:sldIdLst>
    <p:sldId id="256" r:id="rId2"/>
    <p:sldId id="258" r:id="rId3"/>
    <p:sldId id="259" r:id="rId4"/>
    <p:sldId id="266" r:id="rId5"/>
    <p:sldId id="274" r:id="rId6"/>
    <p:sldId id="275" r:id="rId7"/>
    <p:sldId id="276" r:id="rId8"/>
    <p:sldId id="271" r:id="rId9"/>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F8F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7354" autoAdjust="0"/>
  </p:normalViewPr>
  <p:slideViewPr>
    <p:cSldViewPr snapToGrid="0" showGuides="1">
      <p:cViewPr varScale="1">
        <p:scale>
          <a:sx n="47" d="100"/>
          <a:sy n="47" d="100"/>
        </p:scale>
        <p:origin x="-486" y="-120"/>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23"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pPr/>
              <a:t>20.9.2018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pPr/>
              <a:t>‹#›</a:t>
            </a:fld>
            <a:endParaRPr lang="cs-CZ"/>
          </a:p>
        </p:txBody>
      </p:sp>
    </p:spTree>
    <p:extLst>
      <p:ext uri="{BB962C8B-B14F-4D97-AF65-F5344CB8AC3E}">
        <p14:creationId xmlns:p14="http://schemas.microsoft.com/office/powerpoint/2010/main" xmlns=""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hnědá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pPr/>
              <a:t>1</a:t>
            </a:fld>
            <a:endParaRPr lang="cs-CZ"/>
          </a:p>
        </p:txBody>
      </p:sp>
    </p:spTree>
    <p:extLst>
      <p:ext uri="{BB962C8B-B14F-4D97-AF65-F5344CB8AC3E}">
        <p14:creationId xmlns:p14="http://schemas.microsoft.com/office/powerpoint/2010/main" xmlns=""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pPr/>
              <a:t>8</a:t>
            </a:fld>
            <a:endParaRPr lang="cs-CZ"/>
          </a:p>
        </p:txBody>
      </p:sp>
    </p:spTree>
    <p:extLst>
      <p:ext uri="{BB962C8B-B14F-4D97-AF65-F5344CB8AC3E}">
        <p14:creationId xmlns:p14="http://schemas.microsoft.com/office/powerpoint/2010/main" xmlns=""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 xmlns:a16="http://schemas.microsoft.com/office/drawing/2014/main" id="{1484CE54-FF2E-408A-B4CF-FF94338BEBE8}"/>
              </a:ext>
            </a:extLst>
          </p:cNvPr>
          <p:cNvSpPr>
            <a:spLocks noGrp="1" noChangeAspect="1"/>
          </p:cNvSpPr>
          <p:nvPr>
            <p:ph type="pic" sz="quarter" idx="13"/>
          </p:nvPr>
        </p:nvSpPr>
        <p:spPr>
          <a:xfrm>
            <a:off x="457200" y="457200"/>
            <a:ext cx="23472000" cy="12801600"/>
          </a:xfrm>
        </p:spPr>
        <p:txBody>
          <a:bodyPr/>
          <a:lstStyle/>
          <a:p>
            <a:endParaRPr lang="cs-CZ"/>
          </a:p>
        </p:txBody>
      </p:sp>
      <p:sp>
        <p:nvSpPr>
          <p:cNvPr id="6" name="Bílý podklad">
            <a:extLst>
              <a:ext uri="{FF2B5EF4-FFF2-40B4-BE49-F238E27FC236}">
                <a16:creationId xmlns="" xmlns:a16="http://schemas.microsoft.com/office/drawing/2014/main" id="{F70F13C3-16CD-4EC9-A61B-A853E6F0F19D}"/>
              </a:ext>
            </a:extLst>
          </p:cNvPr>
          <p:cNvSpPr>
            <a:spLocks noGrp="1"/>
          </p:cNvSpPr>
          <p:nvPr>
            <p:ph type="body" sz="quarter" idx="12" hasCustomPrompt="1"/>
          </p:nvPr>
        </p:nvSpPr>
        <p:spPr>
          <a:xfrm>
            <a:off x="0" y="1522800"/>
            <a:ext cx="14940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 xmlns:a16="http://schemas.microsoft.com/office/drawing/2014/main"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 xmlns:a16="http://schemas.microsoft.com/office/drawing/2014/main"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 xmlns:a16="http://schemas.microsoft.com/office/drawing/2014/main"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26725" y="3214934"/>
            <a:ext cx="3133350" cy="1353315"/>
          </a:xfrm>
          <a:prstGeom prst="rect">
            <a:avLst/>
          </a:prstGeom>
        </p:spPr>
      </p:pic>
      <p:sp>
        <p:nvSpPr>
          <p:cNvPr id="16" name="Datum">
            <a:extLst>
              <a:ext uri="{FF2B5EF4-FFF2-40B4-BE49-F238E27FC236}">
                <a16:creationId xmlns="" xmlns:a16="http://schemas.microsoft.com/office/drawing/2014/main"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9972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9972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xmlns=""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endParaRPr lang="cs-CZ" dirty="0"/>
          </a:p>
        </p:txBody>
      </p:sp>
      <p:pic>
        <p:nvPicPr>
          <p:cNvPr id="20" name="Obrázek 19">
            <a:extLst>
              <a:ext uri="{FF2B5EF4-FFF2-40B4-BE49-F238E27FC236}">
                <a16:creationId xmlns="" xmlns:a16="http://schemas.microsoft.com/office/drawing/2014/main" id="{B985BDA0-83BF-4CD1-88C1-35ED2255594B}"/>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3301"/>
          <a:stretch/>
        </p:blipFill>
        <p:spPr>
          <a:xfrm>
            <a:off x="6715125" y="440531"/>
            <a:ext cx="525846" cy="12818269"/>
          </a:xfrm>
          <a:prstGeom prst="rect">
            <a:avLst/>
          </a:prstGeom>
        </p:spPr>
      </p:pic>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3"/>
              </a:buBlip>
              <a:defRPr cap="all" baseline="0">
                <a:solidFill>
                  <a:schemeClr val="accent2"/>
                </a:solidFill>
              </a:defRPr>
            </a:lvl1pPr>
            <a:lvl2pPr marL="1008000" indent="-504000">
              <a:buClr>
                <a:schemeClr val="accent2"/>
              </a:buClr>
              <a:buFont typeface="+mj-lt"/>
              <a:buAutoNum type="arabicPeriod"/>
              <a:defRPr/>
            </a:lvl2pPr>
          </a:lstStyle>
          <a:p>
            <a:pPr lvl="0"/>
            <a:r>
              <a:rPr lang="cs-CZ" dirty="0"/>
              <a:t>Kliknutím lze upravit styly předlohy textu.</a:t>
            </a:r>
          </a:p>
          <a:p>
            <a:pPr lvl="1"/>
            <a:r>
              <a:rPr lang="cs-CZ" dirty="0"/>
              <a:t>Druhá úroveň</a:t>
            </a:r>
          </a:p>
        </p:txBody>
      </p:sp>
    </p:spTree>
    <p:extLst>
      <p:ext uri="{BB962C8B-B14F-4D97-AF65-F5344CB8AC3E}">
        <p14:creationId xmlns:p14="http://schemas.microsoft.com/office/powerpoint/2010/main" xmlns=""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endParaRPr lang="cs-CZ" dirty="0"/>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pic>
        <p:nvPicPr>
          <p:cNvPr id="20" name="Obrázek 19">
            <a:extLst>
              <a:ext uri="{FF2B5EF4-FFF2-40B4-BE49-F238E27FC236}">
                <a16:creationId xmlns="" xmlns:a16="http://schemas.microsoft.com/office/drawing/2014/main" id="{3269660E-B4FE-4175-AA01-54B65588DE0D}"/>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20546"/>
          <a:stretch/>
        </p:blipFill>
        <p:spPr>
          <a:xfrm flipH="1">
            <a:off x="6257925" y="2012155"/>
            <a:ext cx="525846" cy="10454645"/>
          </a:xfrm>
          <a:prstGeom prst="rect">
            <a:avLst/>
          </a:prstGeom>
        </p:spPr>
      </p:pic>
      <p:sp>
        <p:nvSpPr>
          <p:cNvPr id="3" name="Zástupný symbol pro datum 2">
            <a:extLst>
              <a:ext uri="{FF2B5EF4-FFF2-40B4-BE49-F238E27FC236}">
                <a16:creationId xmlns="" xmlns:a16="http://schemas.microsoft.com/office/drawing/2014/main" id="{94112CEA-A89A-40F5-9B5A-7589038E7C10}"/>
              </a:ext>
            </a:extLst>
          </p:cNvPr>
          <p:cNvSpPr>
            <a:spLocks noGrp="1"/>
          </p:cNvSpPr>
          <p:nvPr>
            <p:ph type="dt" sz="half" idx="33"/>
          </p:nvPr>
        </p:nvSpPr>
        <p:spPr/>
        <p:txBody>
          <a:bodyPr/>
          <a:lstStyle/>
          <a:p>
            <a:fld id="{9B3895B8-0BD6-4EDC-959F-D82D66CA15D6}" type="datetimeFigureOut">
              <a:rPr lang="cs-CZ" smtClean="0"/>
              <a:pPr/>
              <a:t>20.9.2018</a:t>
            </a:fld>
            <a:endParaRPr lang="cs-CZ" dirty="0"/>
          </a:p>
        </p:txBody>
      </p:sp>
      <p:sp>
        <p:nvSpPr>
          <p:cNvPr id="7" name="Zástupný symbol pro zápatí 6">
            <a:extLst>
              <a:ext uri="{FF2B5EF4-FFF2-40B4-BE49-F238E27FC236}">
                <a16:creationId xmlns="" xmlns:a16="http://schemas.microsoft.com/office/drawing/2014/main"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 xmlns:a16="http://schemas.microsoft.com/office/drawing/2014/main" id="{D92B6150-2864-4F6A-814F-8C54C94CA5FD}"/>
              </a:ext>
            </a:extLst>
          </p:cNvPr>
          <p:cNvSpPr>
            <a:spLocks noGrp="1"/>
          </p:cNvSpPr>
          <p:nvPr>
            <p:ph type="sldNum" sz="quarter" idx="35"/>
          </p:nvPr>
        </p:nvSpPr>
        <p:spPr/>
        <p:txBody>
          <a:bodyPr/>
          <a:lstStyle/>
          <a:p>
            <a:fld id="{C79EEDCB-EB91-4C4F-A503-5C6FE3AC84D2}" type="slidenum">
              <a:rPr lang="cs-CZ" smtClean="0"/>
              <a:pPr/>
              <a:t>‹#›</a:t>
            </a:fld>
            <a:endParaRPr lang="cs-CZ" dirty="0"/>
          </a:p>
        </p:txBody>
      </p:sp>
    </p:spTree>
    <p:extLst>
      <p:ext uri="{BB962C8B-B14F-4D97-AF65-F5344CB8AC3E}">
        <p14:creationId xmlns:p14="http://schemas.microsoft.com/office/powerpoint/2010/main" xmlns=""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pic>
        <p:nvPicPr>
          <p:cNvPr id="10" name="Lístek s linkou">
            <a:extLst>
              <a:ext uri="{FF2B5EF4-FFF2-40B4-BE49-F238E27FC236}">
                <a16:creationId xmlns="" xmlns:a16="http://schemas.microsoft.com/office/drawing/2014/main" id="{F1E5EC0C-7B1D-47EC-A3E1-2B402F0B6CB5}"/>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3301"/>
          <a:stretch/>
        </p:blipFill>
        <p:spPr>
          <a:xfrm>
            <a:off x="428625" y="450055"/>
            <a:ext cx="525846" cy="12818269"/>
          </a:xfrm>
          <a:prstGeom prst="rect">
            <a:avLst/>
          </a:prstGeom>
        </p:spPr>
      </p:pic>
    </p:spTree>
    <p:extLst>
      <p:ext uri="{BB962C8B-B14F-4D97-AF65-F5344CB8AC3E}">
        <p14:creationId xmlns:p14="http://schemas.microsoft.com/office/powerpoint/2010/main" xmlns=""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2" name="Nadpis 1"/>
          <p:cNvSpPr>
            <a:spLocks noGrp="1"/>
          </p:cNvSpPr>
          <p:nvPr>
            <p:ph type="title"/>
          </p:nvPr>
        </p:nvSpPr>
        <p:spPr/>
        <p:txBody>
          <a:bodyPr/>
          <a:lstStyle/>
          <a:p>
            <a:r>
              <a:rPr lang="cs-CZ"/>
              <a:t>Kliknutím lze upravit styl.</a:t>
            </a:r>
          </a:p>
        </p:txBody>
      </p:sp>
      <p:sp>
        <p:nvSpPr>
          <p:cNvPr id="4" name="Zástupný symbol pro obsah 3"/>
          <p:cNvSpPr>
            <a:spLocks noGrp="1"/>
          </p:cNvSpPr>
          <p:nvPr>
            <p:ph sz="quarter" idx="13"/>
          </p:nvPr>
        </p:nvSpPr>
        <p:spPr>
          <a:xfrm>
            <a:off x="1249200" y="3240000"/>
            <a:ext cx="218880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5" name="Lístek s linkou">
            <a:extLst>
              <a:ext uri="{FF2B5EF4-FFF2-40B4-BE49-F238E27FC236}">
                <a16:creationId xmlns="" xmlns:a16="http://schemas.microsoft.com/office/drawing/2014/main" id="{F1E5EC0C-7B1D-47EC-A3E1-2B402F0B6CB5}"/>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3301"/>
          <a:stretch/>
        </p:blipFill>
        <p:spPr>
          <a:xfrm>
            <a:off x="428625" y="450055"/>
            <a:ext cx="525846" cy="12818269"/>
          </a:xfrm>
          <a:prstGeom prst="rect">
            <a:avLst/>
          </a:prstGeom>
        </p:spPr>
      </p:pic>
    </p:spTree>
    <p:extLst>
      <p:ext uri="{BB962C8B-B14F-4D97-AF65-F5344CB8AC3E}">
        <p14:creationId xmlns:p14="http://schemas.microsoft.com/office/powerpoint/2010/main" xmlns=""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2" name="Nadpis 1"/>
          <p:cNvSpPr>
            <a:spLocks noGrp="1"/>
          </p:cNvSpPr>
          <p:nvPr>
            <p:ph type="title"/>
          </p:nvPr>
        </p:nvSpPr>
        <p:spPr/>
        <p:txBody>
          <a:bodyPr/>
          <a:lstStyle/>
          <a:p>
            <a:r>
              <a:rPr lang="cs-CZ" dirty="0"/>
              <a:t>Kliknutím lze upravit styl.</a:t>
            </a:r>
          </a:p>
        </p:txBody>
      </p:sp>
      <p:sp>
        <p:nvSpPr>
          <p:cNvPr id="4" name="Zástupný symbol pro obsah 3"/>
          <p:cNvSpPr>
            <a:spLocks noGrp="1"/>
          </p:cNvSpPr>
          <p:nvPr>
            <p:ph sz="quarter" idx="13"/>
          </p:nvPr>
        </p:nvSpPr>
        <p:spPr>
          <a:xfrm>
            <a:off x="1249200" y="3240000"/>
            <a:ext cx="103212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3"/>
          <p:cNvSpPr>
            <a:spLocks noGrp="1"/>
          </p:cNvSpPr>
          <p:nvPr>
            <p:ph sz="quarter" idx="14"/>
          </p:nvPr>
        </p:nvSpPr>
        <p:spPr>
          <a:xfrm>
            <a:off x="12816000" y="3240000"/>
            <a:ext cx="10321200" cy="9226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pic>
        <p:nvPicPr>
          <p:cNvPr id="7" name="Lístek s linkou">
            <a:extLst>
              <a:ext uri="{FF2B5EF4-FFF2-40B4-BE49-F238E27FC236}">
                <a16:creationId xmlns="" xmlns:a16="http://schemas.microsoft.com/office/drawing/2014/main" id="{F1E5EC0C-7B1D-47EC-A3E1-2B402F0B6CB5}"/>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3301"/>
          <a:stretch/>
        </p:blipFill>
        <p:spPr>
          <a:xfrm>
            <a:off x="428625" y="450055"/>
            <a:ext cx="525846" cy="12818269"/>
          </a:xfrm>
          <a:prstGeom prst="rect">
            <a:avLst/>
          </a:prstGeom>
        </p:spPr>
      </p:pic>
    </p:spTree>
    <p:extLst>
      <p:ext uri="{BB962C8B-B14F-4D97-AF65-F5344CB8AC3E}">
        <p14:creationId xmlns:p14="http://schemas.microsoft.com/office/powerpoint/2010/main" xmlns=""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 xmlns:a16="http://schemas.microsoft.com/office/drawing/2014/main"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endParaRPr lang="cs-CZ" dirty="0"/>
          </a:p>
        </p:txBody>
      </p:sp>
    </p:spTree>
    <p:extLst>
      <p:ext uri="{BB962C8B-B14F-4D97-AF65-F5344CB8AC3E}">
        <p14:creationId xmlns:p14="http://schemas.microsoft.com/office/powerpoint/2010/main" xmlns=""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endParaRPr lang="cs-CZ" dirty="0"/>
          </a:p>
        </p:txBody>
      </p:sp>
      <p:pic>
        <p:nvPicPr>
          <p:cNvPr id="10" name="Lístek s linkou">
            <a:extLst>
              <a:ext uri="{FF2B5EF4-FFF2-40B4-BE49-F238E27FC236}">
                <a16:creationId xmlns="" xmlns:a16="http://schemas.microsoft.com/office/drawing/2014/main" id="{F1E5EC0C-7B1D-47EC-A3E1-2B402F0B6CB5}"/>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3301"/>
          <a:stretch/>
        </p:blipFill>
        <p:spPr>
          <a:xfrm>
            <a:off x="11706225" y="450055"/>
            <a:ext cx="525846" cy="12818269"/>
          </a:xfrm>
          <a:prstGeom prst="rect">
            <a:avLst/>
          </a:prstGeom>
        </p:spPr>
      </p:pic>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3"/>
              </a:buBlip>
              <a:defRPr sz="3600" cap="all" baseline="0">
                <a:solidFill>
                  <a:schemeClr val="accent1"/>
                </a:solidFill>
              </a:defRPr>
            </a:lvl1pPr>
          </a:lstStyle>
          <a:p>
            <a:pPr lvl="0"/>
            <a:r>
              <a:rPr lang="cs-CZ" dirty="0"/>
              <a:t>Položka obsahu</a:t>
            </a:r>
          </a:p>
        </p:txBody>
      </p:sp>
    </p:spTree>
    <p:extLst>
      <p:ext uri="{BB962C8B-B14F-4D97-AF65-F5344CB8AC3E}">
        <p14:creationId xmlns:p14="http://schemas.microsoft.com/office/powerpoint/2010/main" xmlns=""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endParaRPr lang="cs-CZ" dirty="0"/>
          </a:p>
        </p:txBody>
      </p:sp>
      <p:pic>
        <p:nvPicPr>
          <p:cNvPr id="6" name="Obrázek 5">
            <a:extLst>
              <a:ext uri="{FF2B5EF4-FFF2-40B4-BE49-F238E27FC236}">
                <a16:creationId xmlns="" xmlns:a16="http://schemas.microsoft.com/office/drawing/2014/main" id="{1F1858FF-BDE0-4C5E-8D26-8CEB645524E2}"/>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79" r="70308" b="14837"/>
          <a:stretch/>
        </p:blipFill>
        <p:spPr>
          <a:xfrm flipH="1">
            <a:off x="6257925" y="2021681"/>
            <a:ext cx="525846" cy="11237119"/>
          </a:xfrm>
          <a:prstGeom prst="rect">
            <a:avLst/>
          </a:prstGeom>
        </p:spPr>
      </p:pic>
    </p:spTree>
    <p:extLst>
      <p:ext uri="{BB962C8B-B14F-4D97-AF65-F5344CB8AC3E}">
        <p14:creationId xmlns:p14="http://schemas.microsoft.com/office/powerpoint/2010/main" xmlns=""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endParaRPr lang="cs-CZ" dirty="0"/>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endParaRPr lang="cs-CZ" dirty="0"/>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endParaRPr lang="cs-CZ" dirty="0"/>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endParaRPr lang="cs-CZ" dirty="0"/>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endParaRPr lang="cs-CZ" dirty="0"/>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 name="Obrázek 19">
            <a:extLst>
              <a:ext uri="{FF2B5EF4-FFF2-40B4-BE49-F238E27FC236}">
                <a16:creationId xmlns="" xmlns:a16="http://schemas.microsoft.com/office/drawing/2014/main" id="{B985BDA0-83BF-4CD1-88C1-35ED2255594B}"/>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3301"/>
          <a:stretch/>
        </p:blipFill>
        <p:spPr>
          <a:xfrm>
            <a:off x="6715125" y="440531"/>
            <a:ext cx="525846" cy="12818269"/>
          </a:xfrm>
          <a:prstGeom prst="rect">
            <a:avLst/>
          </a:prstGeom>
        </p:spPr>
      </p:pic>
    </p:spTree>
    <p:extLst>
      <p:ext uri="{BB962C8B-B14F-4D97-AF65-F5344CB8AC3E}">
        <p14:creationId xmlns:p14="http://schemas.microsoft.com/office/powerpoint/2010/main" xmlns=""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endParaRPr lang="cs-CZ" dirty="0"/>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3" name="Obrázek 12">
            <a:extLst>
              <a:ext uri="{FF2B5EF4-FFF2-40B4-BE49-F238E27FC236}">
                <a16:creationId xmlns="" xmlns:a16="http://schemas.microsoft.com/office/drawing/2014/main" id="{FF8C1C56-B361-4CFD-80E8-87A461890148}"/>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3301"/>
          <a:stretch/>
        </p:blipFill>
        <p:spPr>
          <a:xfrm>
            <a:off x="11439525" y="440531"/>
            <a:ext cx="525846" cy="12818269"/>
          </a:xfrm>
          <a:prstGeom prst="rect">
            <a:avLst/>
          </a:prstGeom>
        </p:spPr>
      </p:pic>
    </p:spTree>
    <p:extLst>
      <p:ext uri="{BB962C8B-B14F-4D97-AF65-F5344CB8AC3E}">
        <p14:creationId xmlns:p14="http://schemas.microsoft.com/office/powerpoint/2010/main" xmlns=""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endParaRPr lang="cs-CZ" dirty="0"/>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pic>
        <p:nvPicPr>
          <p:cNvPr id="19" name="Obrázek 18">
            <a:extLst>
              <a:ext uri="{FF2B5EF4-FFF2-40B4-BE49-F238E27FC236}">
                <a16:creationId xmlns="" xmlns:a16="http://schemas.microsoft.com/office/drawing/2014/main" id="{59D00A5E-2144-4E6A-95AD-4F60472D9505}"/>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5387" t="14411" r="71879" b="8523"/>
          <a:stretch/>
        </p:blipFill>
        <p:spPr>
          <a:xfrm>
            <a:off x="6191251" y="1903801"/>
            <a:ext cx="666750" cy="10562999"/>
          </a:xfrm>
          <a:prstGeom prst="rect">
            <a:avLst/>
          </a:prstGeom>
        </p:spPr>
      </p:pic>
      <p:sp>
        <p:nvSpPr>
          <p:cNvPr id="8" name="Zástupný symbol pro datum 7">
            <a:extLst>
              <a:ext uri="{FF2B5EF4-FFF2-40B4-BE49-F238E27FC236}">
                <a16:creationId xmlns="" xmlns:a16="http://schemas.microsoft.com/office/drawing/2014/main" id="{A0F8F35C-3EBD-4D92-A682-98134090EC07}"/>
              </a:ext>
            </a:extLst>
          </p:cNvPr>
          <p:cNvSpPr>
            <a:spLocks noGrp="1"/>
          </p:cNvSpPr>
          <p:nvPr>
            <p:ph type="dt" sz="half" idx="26"/>
          </p:nvPr>
        </p:nvSpPr>
        <p:spPr/>
        <p:txBody>
          <a:bodyPr/>
          <a:lstStyle/>
          <a:p>
            <a:fld id="{9B3895B8-0BD6-4EDC-959F-D82D66CA15D6}" type="datetimeFigureOut">
              <a:rPr lang="cs-CZ" smtClean="0"/>
              <a:pPr/>
              <a:t>20.9.2018</a:t>
            </a:fld>
            <a:endParaRPr lang="cs-CZ" dirty="0"/>
          </a:p>
        </p:txBody>
      </p:sp>
      <p:sp>
        <p:nvSpPr>
          <p:cNvPr id="20" name="Zástupný symbol pro zápatí 19">
            <a:extLst>
              <a:ext uri="{FF2B5EF4-FFF2-40B4-BE49-F238E27FC236}">
                <a16:creationId xmlns="" xmlns:a16="http://schemas.microsoft.com/office/drawing/2014/main"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 xmlns:a16="http://schemas.microsoft.com/office/drawing/2014/main" id="{694D55FB-482C-4174-9D72-A2274FB4E155}"/>
              </a:ext>
            </a:extLst>
          </p:cNvPr>
          <p:cNvSpPr>
            <a:spLocks noGrp="1"/>
          </p:cNvSpPr>
          <p:nvPr>
            <p:ph type="sldNum" sz="quarter" idx="28"/>
          </p:nvPr>
        </p:nvSpPr>
        <p:spPr/>
        <p:txBody>
          <a:bodyPr/>
          <a:lstStyle/>
          <a:p>
            <a:fld id="{C79EEDCB-EB91-4C4F-A503-5C6FE3AC84D2}" type="slidenum">
              <a:rPr lang="cs-CZ" smtClean="0"/>
              <a:pPr/>
              <a:t>‹#›</a:t>
            </a:fld>
            <a:endParaRPr lang="cs-CZ" dirty="0"/>
          </a:p>
        </p:txBody>
      </p:sp>
    </p:spTree>
    <p:extLst>
      <p:ext uri="{BB962C8B-B14F-4D97-AF65-F5344CB8AC3E}">
        <p14:creationId xmlns:p14="http://schemas.microsoft.com/office/powerpoint/2010/main" xmlns=""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endParaRPr lang="cs-CZ" dirty="0"/>
          </a:p>
        </p:txBody>
      </p:sp>
      <p:pic>
        <p:nvPicPr>
          <p:cNvPr id="4" name="Obrázek 3">
            <a:extLst>
              <a:ext uri="{FF2B5EF4-FFF2-40B4-BE49-F238E27FC236}">
                <a16:creationId xmlns="" xmlns:a16="http://schemas.microsoft.com/office/drawing/2014/main" id="{7E7E2288-C6D9-4297-B5DD-4093A2EB356C}"/>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5387" t="14411" r="71879" b="8523"/>
          <a:stretch/>
        </p:blipFill>
        <p:spPr>
          <a:xfrm>
            <a:off x="6191251" y="1903801"/>
            <a:ext cx="666750" cy="10562999"/>
          </a:xfrm>
          <a:prstGeom prst="rect">
            <a:avLst/>
          </a:prstGeom>
        </p:spPr>
      </p:pic>
      <p:sp>
        <p:nvSpPr>
          <p:cNvPr id="9" name="Zástupný symbol pro obrázek 7"/>
          <p:cNvSpPr>
            <a:spLocks noGrp="1"/>
          </p:cNvSpPr>
          <p:nvPr>
            <p:ph type="pic" sz="quarter" idx="15"/>
          </p:nvPr>
        </p:nvSpPr>
        <p:spPr>
          <a:xfrm>
            <a:off x="12529800" y="2059200"/>
            <a:ext cx="3812400" cy="5436000"/>
          </a:xfrm>
        </p:spPr>
        <p:txBody>
          <a:bodyPr/>
          <a:lstStyle/>
          <a:p>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 xmlns:a16="http://schemas.microsoft.com/office/drawing/2014/main" id="{0CBEB555-79A3-47E9-B777-CD6AF6AE243A}"/>
              </a:ext>
            </a:extLst>
          </p:cNvPr>
          <p:cNvSpPr>
            <a:spLocks noGrp="1"/>
          </p:cNvSpPr>
          <p:nvPr>
            <p:ph type="dt" sz="half" idx="29"/>
          </p:nvPr>
        </p:nvSpPr>
        <p:spPr/>
        <p:txBody>
          <a:bodyPr/>
          <a:lstStyle/>
          <a:p>
            <a:fld id="{9B3895B8-0BD6-4EDC-959F-D82D66CA15D6}" type="datetimeFigureOut">
              <a:rPr lang="cs-CZ" smtClean="0"/>
              <a:pPr/>
              <a:t>20.9.2018</a:t>
            </a:fld>
            <a:endParaRPr lang="cs-CZ" dirty="0"/>
          </a:p>
        </p:txBody>
      </p:sp>
      <p:sp>
        <p:nvSpPr>
          <p:cNvPr id="5" name="Zástupný symbol pro zápatí 4">
            <a:extLst>
              <a:ext uri="{FF2B5EF4-FFF2-40B4-BE49-F238E27FC236}">
                <a16:creationId xmlns="" xmlns:a16="http://schemas.microsoft.com/office/drawing/2014/main"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 xmlns:a16="http://schemas.microsoft.com/office/drawing/2014/main" id="{1031FB46-E73A-4EC4-9E00-0D05DF8D0E64}"/>
              </a:ext>
            </a:extLst>
          </p:cNvPr>
          <p:cNvSpPr>
            <a:spLocks noGrp="1"/>
          </p:cNvSpPr>
          <p:nvPr>
            <p:ph type="sldNum" sz="quarter" idx="31"/>
          </p:nvPr>
        </p:nvSpPr>
        <p:spPr/>
        <p:txBody>
          <a:bodyPr/>
          <a:lstStyle/>
          <a:p>
            <a:fld id="{C79EEDCB-EB91-4C4F-A503-5C6FE3AC84D2}" type="slidenum">
              <a:rPr lang="cs-CZ" smtClean="0"/>
              <a:pPr/>
              <a:t>‹#›</a:t>
            </a:fld>
            <a:endParaRPr lang="cs-CZ" dirty="0"/>
          </a:p>
        </p:txBody>
      </p:sp>
    </p:spTree>
    <p:extLst>
      <p:ext uri="{BB962C8B-B14F-4D97-AF65-F5344CB8AC3E}">
        <p14:creationId xmlns:p14="http://schemas.microsoft.com/office/powerpoint/2010/main" xmlns=""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endParaRPr lang="cs-CZ" dirty="0"/>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pic>
        <p:nvPicPr>
          <p:cNvPr id="7" name="Obrázek 6">
            <a:extLst>
              <a:ext uri="{FF2B5EF4-FFF2-40B4-BE49-F238E27FC236}">
                <a16:creationId xmlns="" xmlns:a16="http://schemas.microsoft.com/office/drawing/2014/main" id="{6EDC5855-5478-41DF-9956-B3B19B4C3F43}"/>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14767"/>
          <a:stretch/>
        </p:blipFill>
        <p:spPr>
          <a:xfrm flipH="1">
            <a:off x="6257925" y="2012155"/>
            <a:ext cx="525846" cy="11246645"/>
          </a:xfrm>
          <a:prstGeom prst="rect">
            <a:avLst/>
          </a:prstGeom>
        </p:spPr>
      </p:pic>
      <p:sp>
        <p:nvSpPr>
          <p:cNvPr id="6" name="Zástupný symbol pro text 5">
            <a:extLst>
              <a:ext uri="{FF2B5EF4-FFF2-40B4-BE49-F238E27FC236}">
                <a16:creationId xmlns="" xmlns:a16="http://schemas.microsoft.com/office/drawing/2014/main" id="{A81E1459-9530-4B93-9D6D-409F0958B970}"/>
              </a:ext>
            </a:extLst>
          </p:cNvPr>
          <p:cNvSpPr>
            <a:spLocks noGrp="1"/>
          </p:cNvSpPr>
          <p:nvPr>
            <p:ph type="body" sz="quarter" idx="26" hasCustomPrompt="1"/>
          </p:nvPr>
        </p:nvSpPr>
        <p:spPr>
          <a:xfrm>
            <a:off x="20498400" y="19798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 xmlns:a16="http://schemas.microsoft.com/office/drawing/2014/main"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 xmlns:a16="http://schemas.microsoft.com/office/drawing/2014/main" id="{ACCC8690-2D85-435A-979C-ECFD7FD54AA5}"/>
              </a:ext>
            </a:extLst>
          </p:cNvPr>
          <p:cNvSpPr>
            <a:spLocks noGrp="1"/>
          </p:cNvSpPr>
          <p:nvPr>
            <p:ph type="body" sz="quarter" idx="28" hasCustomPrompt="1"/>
          </p:nvPr>
        </p:nvSpPr>
        <p:spPr>
          <a:xfrm>
            <a:off x="20498400" y="25639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 xmlns:a16="http://schemas.microsoft.com/office/drawing/2014/main"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 xmlns:a16="http://schemas.microsoft.com/office/drawing/2014/main"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 xmlns:a16="http://schemas.microsoft.com/office/drawing/2014/main"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 xmlns:a16="http://schemas.microsoft.com/office/drawing/2014/main"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 xmlns:a16="http://schemas.microsoft.com/office/drawing/2014/main" id="{7FEDBD48-8860-4068-B323-34D475515FC2}"/>
              </a:ext>
            </a:extLst>
          </p:cNvPr>
          <p:cNvSpPr>
            <a:spLocks noGrp="1"/>
          </p:cNvSpPr>
          <p:nvPr>
            <p:ph type="sldNum" sz="quarter" idx="34"/>
          </p:nvPr>
        </p:nvSpPr>
        <p:spPr/>
        <p:txBody>
          <a:bodyPr/>
          <a:lstStyle/>
          <a:p>
            <a:fld id="{C79EEDCB-EB91-4C4F-A503-5C6FE3AC84D2}" type="slidenum">
              <a:rPr lang="cs-CZ" smtClean="0"/>
              <a:pPr/>
              <a:t>‹#›</a:t>
            </a:fld>
            <a:endParaRPr lang="cs-CZ" dirty="0"/>
          </a:p>
        </p:txBody>
      </p:sp>
    </p:spTree>
    <p:extLst>
      <p:ext uri="{BB962C8B-B14F-4D97-AF65-F5344CB8AC3E}">
        <p14:creationId xmlns:p14="http://schemas.microsoft.com/office/powerpoint/2010/main" xmlns=""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endParaRPr lang="cs-CZ" dirty="0"/>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 name="Obrázek 19">
            <a:extLst>
              <a:ext uri="{FF2B5EF4-FFF2-40B4-BE49-F238E27FC236}">
                <a16:creationId xmlns="" xmlns:a16="http://schemas.microsoft.com/office/drawing/2014/main" id="{B985BDA0-83BF-4CD1-88C1-35ED2255594B}"/>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27536" t="3180" r="70308" b="3301"/>
          <a:stretch/>
        </p:blipFill>
        <p:spPr>
          <a:xfrm>
            <a:off x="6715125" y="440531"/>
            <a:ext cx="525846" cy="12818269"/>
          </a:xfrm>
          <a:prstGeom prst="rect">
            <a:avLst/>
          </a:prstGeom>
        </p:spPr>
      </p:pic>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dirty="0"/>
              <a:t>Kliknutím lze upravit styly předlohy textu.</a:t>
            </a:r>
          </a:p>
          <a:p>
            <a:pPr lvl="1"/>
            <a:r>
              <a:rPr lang="cs-CZ" dirty="0"/>
              <a:t>Druhá úroveň</a:t>
            </a:r>
          </a:p>
        </p:txBody>
      </p:sp>
    </p:spTree>
    <p:extLst>
      <p:ext uri="{BB962C8B-B14F-4D97-AF65-F5344CB8AC3E}">
        <p14:creationId xmlns:p14="http://schemas.microsoft.com/office/powerpoint/2010/main" xmlns=""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20.9.2018</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 xmlns:a16="http://schemas.microsoft.com/office/drawing/2014/main" id="{3C895B8F-B083-4AB2-ABAF-76FFED21E58B}"/>
              </a:ext>
            </a:extLst>
          </p:cNvPr>
          <p:cNvCxnSpPr/>
          <p:nvPr userDrawn="1"/>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 xmlns:a16="http://schemas.microsoft.com/office/drawing/2014/main" id="{E20CCA9D-0858-4D06-AD11-DB0C32CCCB3F}"/>
              </a:ext>
            </a:extLst>
          </p:cNvPr>
          <p:cNvCxnSpPr/>
          <p:nvPr userDrawn="1"/>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 xmlns:a16="http://schemas.microsoft.com/office/drawing/2014/main" id="{552F0DDD-210D-4D0D-B69E-49C20B18EE61}"/>
              </a:ext>
            </a:extLst>
          </p:cNvPr>
          <p:cNvCxnSpPr/>
          <p:nvPr userDrawn="1"/>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 xmlns:a16="http://schemas.microsoft.com/office/drawing/2014/main" id="{4605B7AA-218E-4F0A-B999-802A12C3C648}"/>
              </a:ext>
            </a:extLst>
          </p:cNvPr>
          <p:cNvCxnSpPr/>
          <p:nvPr userDrawn="1"/>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 xmlns:a16="http://schemas.microsoft.com/office/drawing/2014/main" id="{02A43B78-8D94-4A2A-B8D6-D956D5628068}"/>
              </a:ext>
            </a:extLst>
          </p:cNvPr>
          <p:cNvCxnSpPr/>
          <p:nvPr userDrawn="1"/>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 xmlns:a16="http://schemas.microsoft.com/office/drawing/2014/main" id="{98DFABD4-A214-480D-94A5-1E1544CD332E}"/>
              </a:ext>
            </a:extLst>
          </p:cNvPr>
          <p:cNvCxnSpPr/>
          <p:nvPr userDrawn="1"/>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 xmlns:a16="http://schemas.microsoft.com/office/drawing/2014/main" id="{292E6A4A-D85F-47FA-88D3-6AFDEBD14EAC}"/>
              </a:ext>
            </a:extLst>
          </p:cNvPr>
          <p:cNvCxnSpPr/>
          <p:nvPr userDrawn="1"/>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 xmlns:a16="http://schemas.microsoft.com/office/drawing/2014/main" id="{CA282E34-2CFA-4C0E-88E6-0A81E1260065}"/>
              </a:ext>
            </a:extLst>
          </p:cNvPr>
          <p:cNvCxnSpPr/>
          <p:nvPr userDrawn="1"/>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 xmlns:a16="http://schemas.microsoft.com/office/drawing/2014/main" id="{0EB48E79-C8D3-4A13-B2EF-7C2BF5C2F322}"/>
              </a:ext>
            </a:extLst>
          </p:cNvPr>
          <p:cNvCxnSpPr/>
          <p:nvPr userDrawn="1"/>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ceska-justice.cz/2018/07/eslp-neprimerene-delka-odskodnovaciho-rizeni-je-porusenim-prava-na-spravedlivy-proces/"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hyperlink" Target="mailto:zdenek.tesner@mze.cz"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 xmlns:a16="http://schemas.microsoft.com/office/drawing/2014/main" id="{1B0D1E8F-D839-4831-9DC3-FDB839C1FA1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a:stretch>
            <a:fillRect/>
          </a:stretch>
        </p:blipFill>
        <p:spPr/>
      </p:pic>
      <p:sp>
        <p:nvSpPr>
          <p:cNvPr id="7" name="Zástupný symbol pro text 6">
            <a:extLst>
              <a:ext uri="{FF2B5EF4-FFF2-40B4-BE49-F238E27FC236}">
                <a16:creationId xmlns="" xmlns:a16="http://schemas.microsoft.com/office/drawing/2014/main" id="{F80713F5-8752-4A2A-8C32-3830CEE28541}"/>
              </a:ext>
            </a:extLst>
          </p:cNvPr>
          <p:cNvSpPr>
            <a:spLocks noGrp="1"/>
          </p:cNvSpPr>
          <p:nvPr>
            <p:ph type="body" sz="quarter" idx="12"/>
          </p:nvPr>
        </p:nvSpPr>
        <p:spPr>
          <a:xfrm>
            <a:off x="0" y="1522800"/>
            <a:ext cx="14940000" cy="3780720"/>
          </a:xfrm>
        </p:spPr>
        <p:txBody>
          <a:bodyPr/>
          <a:lstStyle/>
          <a:p>
            <a:endParaRPr lang="cs-CZ" dirty="0"/>
          </a:p>
        </p:txBody>
      </p:sp>
      <p:sp>
        <p:nvSpPr>
          <p:cNvPr id="5" name="Datum"/>
          <p:cNvSpPr>
            <a:spLocks noGrp="1"/>
          </p:cNvSpPr>
          <p:nvPr>
            <p:ph type="body" sz="quarter" idx="11"/>
          </p:nvPr>
        </p:nvSpPr>
        <p:spPr/>
        <p:txBody>
          <a:bodyPr/>
          <a:lstStyle/>
          <a:p>
            <a:pPr algn="ctr"/>
            <a:r>
              <a:rPr lang="cs-CZ" dirty="0" smtClean="0"/>
              <a:t>říjen 2018</a:t>
            </a:r>
            <a:endParaRPr lang="cs-CZ" dirty="0"/>
          </a:p>
        </p:txBody>
      </p:sp>
      <p:sp>
        <p:nvSpPr>
          <p:cNvPr id="25" name="Podnadpis snímku"/>
          <p:cNvSpPr>
            <a:spLocks noGrp="1"/>
          </p:cNvSpPr>
          <p:nvPr>
            <p:ph type="subTitle" idx="1"/>
          </p:nvPr>
        </p:nvSpPr>
        <p:spPr>
          <a:xfrm>
            <a:off x="4459360" y="4749600"/>
            <a:ext cx="9972000" cy="533600"/>
          </a:xfrm>
        </p:spPr>
        <p:txBody>
          <a:bodyPr/>
          <a:lstStyle/>
          <a:p>
            <a:pPr algn="ctr"/>
            <a:r>
              <a:rPr lang="cs-CZ" cap="small" dirty="0" smtClean="0"/>
              <a:t>Zdeněk </a:t>
            </a:r>
            <a:r>
              <a:rPr lang="cs-CZ" cap="small" dirty="0" smtClean="0"/>
              <a:t>Tesner</a:t>
            </a:r>
            <a:endParaRPr lang="cs-CZ" cap="small" dirty="0"/>
          </a:p>
        </p:txBody>
      </p:sp>
      <p:sp>
        <p:nvSpPr>
          <p:cNvPr id="24" name="Nadpis snímku"/>
          <p:cNvSpPr>
            <a:spLocks noGrp="1"/>
          </p:cNvSpPr>
          <p:nvPr>
            <p:ph type="ctrTitle"/>
          </p:nvPr>
        </p:nvSpPr>
        <p:spPr>
          <a:xfrm>
            <a:off x="4337440" y="1746960"/>
            <a:ext cx="9972000" cy="3068880"/>
          </a:xfrm>
        </p:spPr>
        <p:txBody>
          <a:bodyPr/>
          <a:lstStyle/>
          <a:p>
            <a:pPr algn="ctr"/>
            <a:r>
              <a:rPr lang="cs-CZ" dirty="0" smtClean="0"/>
              <a:t>Zákon o odpovědnosti veřejné moci</a:t>
            </a:r>
            <a:endParaRPr lang="cs-CZ" dirty="0"/>
          </a:p>
        </p:txBody>
      </p:sp>
      <p:pic>
        <p:nvPicPr>
          <p:cNvPr id="22" name="Logo MZe">
            <a:extLst>
              <a:ext uri="{FF2B5EF4-FFF2-40B4-BE49-F238E27FC236}">
                <a16:creationId xmlns="" xmlns:a16="http://schemas.microsoft.com/office/drawing/2014/main" id="{DA531F35-4064-445C-B666-A301F89A62BC}"/>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07222" y="3175052"/>
            <a:ext cx="3392618" cy="1925268"/>
          </a:xfrm>
          <a:prstGeom prst="rect">
            <a:avLst/>
          </a:prstGeom>
        </p:spPr>
      </p:pic>
      <p:cxnSp>
        <p:nvCxnSpPr>
          <p:cNvPr id="27" name="Svislá linka">
            <a:extLst>
              <a:ext uri="{FF2B5EF4-FFF2-40B4-BE49-F238E27FC236}">
                <a16:creationId xmlns="" xmlns:a16="http://schemas.microsoft.com/office/drawing/2014/main" id="{CCC7CE16-A853-4FB5-9503-EB361932F740}"/>
              </a:ext>
            </a:extLst>
          </p:cNvPr>
          <p:cNvCxnSpPr/>
          <p:nvPr/>
        </p:nvCxnSpPr>
        <p:spPr>
          <a:xfrm>
            <a:off x="4114800" y="2152650"/>
            <a:ext cx="10160" cy="29476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 xmlns:a16="http://schemas.microsoft.com/office/drawing/2014/main" id="{1A090E9D-F8FA-40FC-A51E-77C8FF1CEE9D}"/>
              </a:ext>
            </a:extLst>
          </p:cNvPr>
          <p:cNvCxnSpPr/>
          <p:nvPr/>
        </p:nvCxnSpPr>
        <p:spPr>
          <a:xfrm>
            <a:off x="0" y="5369520"/>
            <a:ext cx="14940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6253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ožky obsahu">
            <a:extLst>
              <a:ext uri="{FF2B5EF4-FFF2-40B4-BE49-F238E27FC236}">
                <a16:creationId xmlns="" xmlns:a16="http://schemas.microsoft.com/office/drawing/2014/main" id="{6DF8A153-2FC8-4BD0-93A8-72F84577A678}"/>
              </a:ext>
            </a:extLst>
          </p:cNvPr>
          <p:cNvSpPr>
            <a:spLocks noGrp="1"/>
          </p:cNvSpPr>
          <p:nvPr>
            <p:ph type="body" sz="quarter" idx="14"/>
          </p:nvPr>
        </p:nvSpPr>
        <p:spPr/>
        <p:txBody>
          <a:bodyPr>
            <a:normAutofit/>
          </a:bodyPr>
          <a:lstStyle/>
          <a:p>
            <a:r>
              <a:rPr lang="cs-CZ" dirty="0" smtClean="0"/>
              <a:t>Nejvyšší správní soud </a:t>
            </a:r>
            <a:r>
              <a:rPr lang="cs-CZ" cap="none" dirty="0" err="1" smtClean="0"/>
              <a:t>sp</a:t>
            </a:r>
            <a:r>
              <a:rPr lang="cs-CZ" cap="none" dirty="0" smtClean="0"/>
              <a:t>. zn. </a:t>
            </a:r>
            <a:r>
              <a:rPr lang="cs-CZ" cap="none" dirty="0" smtClean="0"/>
              <a:t>4 </a:t>
            </a:r>
            <a:r>
              <a:rPr lang="cs-CZ" cap="none" dirty="0" err="1" smtClean="0"/>
              <a:t>Afs</a:t>
            </a:r>
            <a:r>
              <a:rPr lang="cs-CZ" cap="none" dirty="0" smtClean="0"/>
              <a:t> </a:t>
            </a:r>
            <a:r>
              <a:rPr lang="cs-CZ" cap="none" dirty="0" smtClean="0"/>
              <a:t>164/2016– 42 ze dne 6. 10. 2016</a:t>
            </a:r>
            <a:endParaRPr lang="cs-CZ" cap="none" dirty="0"/>
          </a:p>
          <a:p>
            <a:r>
              <a:rPr lang="cs-CZ" dirty="0" smtClean="0"/>
              <a:t>X </a:t>
            </a:r>
            <a:r>
              <a:rPr lang="cs-CZ" cap="none" dirty="0" smtClean="0"/>
              <a:t>zák. č. 170/2017 Sb. – novela daňového řádu</a:t>
            </a:r>
            <a:endParaRPr lang="cs-CZ" dirty="0"/>
          </a:p>
          <a:p>
            <a:r>
              <a:rPr lang="cs-CZ" dirty="0" smtClean="0"/>
              <a:t>Problém: přechodné ustanovení</a:t>
            </a:r>
            <a:endParaRPr lang="cs-CZ" dirty="0"/>
          </a:p>
        </p:txBody>
      </p:sp>
      <p:sp>
        <p:nvSpPr>
          <p:cNvPr id="2" name="Nadpis 1">
            <a:extLst>
              <a:ext uri="{FF2B5EF4-FFF2-40B4-BE49-F238E27FC236}">
                <a16:creationId xmlns="" xmlns:a16="http://schemas.microsoft.com/office/drawing/2014/main" id="{119588F9-E5FC-4876-9C88-6D580918CBB4}"/>
              </a:ext>
            </a:extLst>
          </p:cNvPr>
          <p:cNvSpPr>
            <a:spLocks noGrp="1"/>
          </p:cNvSpPr>
          <p:nvPr>
            <p:ph type="title"/>
          </p:nvPr>
        </p:nvSpPr>
        <p:spPr/>
        <p:txBody>
          <a:bodyPr/>
          <a:lstStyle/>
          <a:p>
            <a:r>
              <a:rPr lang="cs-CZ" dirty="0" smtClean="0"/>
              <a:t>Úroky ze zrušených pokut</a:t>
            </a:r>
            <a:endParaRPr lang="cs-CZ" dirty="0"/>
          </a:p>
        </p:txBody>
      </p:sp>
      <p:pic>
        <p:nvPicPr>
          <p:cNvPr id="7" name="Zástupný symbol obrázku 6">
            <a:extLst>
              <a:ext uri="{FF2B5EF4-FFF2-40B4-BE49-F238E27FC236}">
                <a16:creationId xmlns="" xmlns:a16="http://schemas.microsoft.com/office/drawing/2014/main" id="{2BCB9C8C-547B-4BE1-A2A3-0DC2B1EB49E3}"/>
              </a:ext>
            </a:extLst>
          </p:cNvPr>
          <p:cNvPicPr>
            <a:picLocks noGrp="1" noChangeAspect="1"/>
          </p:cNvPicPr>
          <p:nvPr>
            <p:ph type="pic" sz="quarter" idx="13"/>
          </p:nvPr>
        </p:nvPicPr>
        <p:blipFill>
          <a:blip r:embed="rId2" cstate="print">
            <a:duotone>
              <a:prstClr val="black"/>
              <a:schemeClr val="accent3">
                <a:tint val="45000"/>
                <a:satMod val="400000"/>
              </a:schemeClr>
            </a:duotone>
            <a:extLst>
              <a:ext uri="{28A0092B-C50C-407E-A947-70E740481C1C}">
                <a14:useLocalDpi xmlns:a14="http://schemas.microsoft.com/office/drawing/2010/main" xmlns="" val="0"/>
              </a:ext>
            </a:extLst>
          </a:blip>
          <a:srcRect/>
          <a:stretch>
            <a:fillRect/>
          </a:stretch>
        </p:blipFill>
        <p:spPr/>
      </p:pic>
    </p:spTree>
    <p:extLst>
      <p:ext uri="{BB962C8B-B14F-4D97-AF65-F5344CB8AC3E}">
        <p14:creationId xmlns:p14="http://schemas.microsoft.com/office/powerpoint/2010/main" xmlns="" val="3168647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 xmlns:a16="http://schemas.microsoft.com/office/drawing/2014/main" id="{D72EBE06-D94A-443C-A9F9-44AD2FC05D83}"/>
              </a:ext>
            </a:extLst>
          </p:cNvPr>
          <p:cNvSpPr>
            <a:spLocks noGrp="1"/>
          </p:cNvSpPr>
          <p:nvPr>
            <p:ph type="body" sz="quarter" idx="14"/>
          </p:nvPr>
        </p:nvSpPr>
        <p:spPr/>
        <p:txBody>
          <a:bodyPr/>
          <a:lstStyle/>
          <a:p>
            <a:pPr>
              <a:buFontTx/>
              <a:buChar char="-"/>
            </a:pPr>
            <a:r>
              <a:rPr lang="cs-CZ" dirty="0" smtClean="0"/>
              <a:t>- vést řádně!‘</a:t>
            </a:r>
          </a:p>
          <a:p>
            <a:pPr>
              <a:buFontTx/>
              <a:buChar char="-"/>
            </a:pPr>
            <a:endParaRPr lang="cs-CZ" dirty="0" smtClean="0"/>
          </a:p>
          <a:p>
            <a:pPr>
              <a:buFontTx/>
              <a:buChar char="-"/>
            </a:pPr>
            <a:r>
              <a:rPr lang="cs-CZ" dirty="0" smtClean="0"/>
              <a:t>- žurnalizovat!</a:t>
            </a:r>
          </a:p>
          <a:p>
            <a:pPr>
              <a:buFontTx/>
              <a:buChar char="-"/>
            </a:pPr>
            <a:endParaRPr lang="cs-CZ" dirty="0" smtClean="0"/>
          </a:p>
          <a:p>
            <a:pPr>
              <a:buFontTx/>
              <a:buChar char="-"/>
            </a:pPr>
            <a:r>
              <a:rPr lang="cs-CZ" dirty="0" smtClean="0"/>
              <a:t>- přesnost!</a:t>
            </a:r>
          </a:p>
          <a:p>
            <a:pPr>
              <a:buFontTx/>
              <a:buChar char="-"/>
            </a:pPr>
            <a:endParaRPr lang="cs-CZ" dirty="0" smtClean="0"/>
          </a:p>
          <a:p>
            <a:pPr>
              <a:buFontTx/>
              <a:buChar char="-"/>
            </a:pPr>
            <a:r>
              <a:rPr lang="cs-CZ" dirty="0" smtClean="0"/>
              <a:t>- začátek spisu – iniciační dokument!</a:t>
            </a:r>
          </a:p>
          <a:p>
            <a:pPr>
              <a:buFontTx/>
              <a:buChar char="-"/>
            </a:pPr>
            <a:endParaRPr lang="cs-CZ" dirty="0" smtClean="0"/>
          </a:p>
          <a:p>
            <a:pPr>
              <a:buFontTx/>
              <a:buChar char="-"/>
            </a:pPr>
            <a:endParaRPr lang="cs-CZ" dirty="0" smtClean="0"/>
          </a:p>
          <a:p>
            <a:pPr>
              <a:buFontTx/>
              <a:buChar char="-"/>
            </a:pPr>
            <a:endParaRPr lang="cs-CZ" dirty="0" smtClean="0"/>
          </a:p>
          <a:p>
            <a:pPr>
              <a:buFontTx/>
              <a:buChar char="-"/>
            </a:pPr>
            <a:endParaRPr lang="cs-CZ" dirty="0" smtClean="0"/>
          </a:p>
          <a:p>
            <a:pPr>
              <a:buFontTx/>
              <a:buChar char="-"/>
            </a:pPr>
            <a:r>
              <a:rPr lang="cs-CZ" dirty="0" smtClean="0"/>
              <a:t>Bude sílit tlak na elektronizaci.</a:t>
            </a:r>
            <a:endParaRPr lang="cs-CZ" dirty="0"/>
          </a:p>
        </p:txBody>
      </p:sp>
      <p:sp>
        <p:nvSpPr>
          <p:cNvPr id="2" name="Nadpis 1">
            <a:extLst>
              <a:ext uri="{FF2B5EF4-FFF2-40B4-BE49-F238E27FC236}">
                <a16:creationId xmlns="" xmlns:a16="http://schemas.microsoft.com/office/drawing/2014/main" id="{C834CC4B-C26A-46F7-A778-80EB991F25F0}"/>
              </a:ext>
            </a:extLst>
          </p:cNvPr>
          <p:cNvSpPr>
            <a:spLocks noGrp="1"/>
          </p:cNvSpPr>
          <p:nvPr>
            <p:ph type="title"/>
          </p:nvPr>
        </p:nvSpPr>
        <p:spPr>
          <a:xfrm>
            <a:off x="1249200" y="1980000"/>
            <a:ext cx="4968000" cy="1980000"/>
          </a:xfrm>
        </p:spPr>
        <p:txBody>
          <a:bodyPr>
            <a:normAutofit/>
          </a:bodyPr>
          <a:lstStyle/>
          <a:p>
            <a:r>
              <a:rPr lang="cs-CZ" dirty="0" smtClean="0"/>
              <a:t>Spisy</a:t>
            </a:r>
            <a:endParaRPr lang="cs-CZ" dirty="0"/>
          </a:p>
        </p:txBody>
      </p:sp>
      <p:pic>
        <p:nvPicPr>
          <p:cNvPr id="8" name="Zástupný symbol obrázku 7">
            <a:extLst>
              <a:ext uri="{FF2B5EF4-FFF2-40B4-BE49-F238E27FC236}">
                <a16:creationId xmlns="" xmlns:a16="http://schemas.microsoft.com/office/drawing/2014/main" id="{C859F4F2-D632-41DD-BC80-9103D5713DC2}"/>
              </a:ext>
            </a:extLst>
          </p:cNvPr>
          <p:cNvPicPr>
            <a:picLocks noGrp="1" noChangeAspect="1"/>
          </p:cNvPicPr>
          <p:nvPr>
            <p:ph type="pic" sz="quarter" idx="13"/>
          </p:nvPr>
        </p:nvPicPr>
        <p:blipFill>
          <a:blip r:embed="rId2" cstate="print">
            <a:grayscl/>
            <a:extLst>
              <a:ext uri="{28A0092B-C50C-407E-A947-70E740481C1C}">
                <a14:useLocalDpi xmlns:a14="http://schemas.microsoft.com/office/drawing/2010/main" xmlns="" val="0"/>
              </a:ext>
            </a:extLst>
          </a:blip>
          <a:srcRect/>
          <a:stretch>
            <a:fillRect/>
          </a:stretch>
        </p:blipFill>
        <p:spPr/>
      </p:pic>
    </p:spTree>
    <p:extLst>
      <p:ext uri="{BB962C8B-B14F-4D97-AF65-F5344CB8AC3E}">
        <p14:creationId xmlns:p14="http://schemas.microsoft.com/office/powerpoint/2010/main" xmlns="" val="73221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CE72F682-1579-4134-BAF9-6B0E7B013CAC}"/>
              </a:ext>
            </a:extLst>
          </p:cNvPr>
          <p:cNvSpPr>
            <a:spLocks noGrp="1"/>
          </p:cNvSpPr>
          <p:nvPr>
            <p:ph type="title"/>
          </p:nvPr>
        </p:nvSpPr>
        <p:spPr/>
        <p:txBody>
          <a:bodyPr/>
          <a:lstStyle/>
          <a:p>
            <a:r>
              <a:rPr lang="cs-CZ" dirty="0" smtClean="0"/>
              <a:t>Protokoly</a:t>
            </a:r>
            <a:endParaRPr lang="cs-CZ" dirty="0"/>
          </a:p>
        </p:txBody>
      </p:sp>
      <p:sp>
        <p:nvSpPr>
          <p:cNvPr id="5" name="Zástupný symbol pro text 4">
            <a:extLst>
              <a:ext uri="{FF2B5EF4-FFF2-40B4-BE49-F238E27FC236}">
                <a16:creationId xmlns="" xmlns:a16="http://schemas.microsoft.com/office/drawing/2014/main" id="{363DD77E-91EF-4419-BE05-1C0C96F03E9B}"/>
              </a:ext>
            </a:extLst>
          </p:cNvPr>
          <p:cNvSpPr>
            <a:spLocks noGrp="1"/>
          </p:cNvSpPr>
          <p:nvPr>
            <p:ph type="body" sz="quarter" idx="29"/>
          </p:nvPr>
        </p:nvSpPr>
        <p:spPr/>
        <p:txBody>
          <a:bodyPr>
            <a:normAutofit/>
          </a:bodyPr>
          <a:lstStyle/>
          <a:p>
            <a:r>
              <a:rPr lang="cs-CZ" b="1" dirty="0" smtClean="0">
                <a:solidFill>
                  <a:schemeClr val="accent5">
                    <a:lumMod val="75000"/>
                  </a:schemeClr>
                </a:solidFill>
              </a:rPr>
              <a:t>- z místního šetření</a:t>
            </a:r>
          </a:p>
          <a:p>
            <a:endParaRPr lang="cs-CZ" b="1" dirty="0" smtClean="0">
              <a:solidFill>
                <a:schemeClr val="accent5">
                  <a:lumMod val="75000"/>
                </a:schemeClr>
              </a:solidFill>
            </a:endParaRPr>
          </a:p>
          <a:p>
            <a:r>
              <a:rPr lang="cs-CZ" b="1" dirty="0" smtClean="0">
                <a:solidFill>
                  <a:schemeClr val="accent5">
                    <a:lumMod val="75000"/>
                  </a:schemeClr>
                </a:solidFill>
              </a:rPr>
              <a:t>- Z nahlížení do spisu</a:t>
            </a:r>
          </a:p>
          <a:p>
            <a:endParaRPr lang="cs-CZ" b="1" dirty="0" smtClean="0">
              <a:solidFill>
                <a:schemeClr val="accent5">
                  <a:lumMod val="75000"/>
                </a:schemeClr>
              </a:solidFill>
            </a:endParaRPr>
          </a:p>
          <a:p>
            <a:r>
              <a:rPr lang="cs-CZ" b="1" dirty="0" smtClean="0">
                <a:solidFill>
                  <a:schemeClr val="accent5">
                    <a:lumMod val="75000"/>
                  </a:schemeClr>
                </a:solidFill>
              </a:rPr>
              <a:t>- z provedení listinných důkazů</a:t>
            </a:r>
            <a:endParaRPr lang="cs-CZ" b="1" dirty="0">
              <a:solidFill>
                <a:schemeClr val="accent5">
                  <a:lumMod val="75000"/>
                </a:schemeClr>
              </a:solidFill>
            </a:endParaRPr>
          </a:p>
        </p:txBody>
      </p:sp>
      <p:pic>
        <p:nvPicPr>
          <p:cNvPr id="9" name="Zástupný symbol obrázku 8">
            <a:extLst>
              <a:ext uri="{FF2B5EF4-FFF2-40B4-BE49-F238E27FC236}">
                <a16:creationId xmlns="" xmlns:a16="http://schemas.microsoft.com/office/drawing/2014/main" id="{B6543290-33C7-4D7B-AC81-4D06BF4D71BA}"/>
              </a:ext>
            </a:extLst>
          </p:cNvPr>
          <p:cNvPicPr>
            <a:picLocks noGrp="1" noChangeAspect="1"/>
          </p:cNvPicPr>
          <p:nvPr>
            <p:ph type="pic" sz="quarter" idx="13"/>
          </p:nvPr>
        </p:nvPicPr>
        <p:blipFill>
          <a:blip r:embed="rId2" cstate="print">
            <a:duotone>
              <a:schemeClr val="accent4">
                <a:shade val="45000"/>
                <a:satMod val="135000"/>
              </a:schemeClr>
              <a:prstClr val="white"/>
            </a:duotone>
            <a:extLst>
              <a:ext uri="{28A0092B-C50C-407E-A947-70E740481C1C}">
                <a14:useLocalDpi xmlns:a14="http://schemas.microsoft.com/office/drawing/2010/main" xmlns="" val="0"/>
              </a:ext>
            </a:extLst>
          </a:blip>
          <a:srcRect/>
          <a:stretch>
            <a:fillRect/>
          </a:stretch>
        </p:blipFill>
        <p:spPr/>
      </p:pic>
    </p:spTree>
    <p:extLst>
      <p:ext uri="{BB962C8B-B14F-4D97-AF65-F5344CB8AC3E}">
        <p14:creationId xmlns:p14="http://schemas.microsoft.com/office/powerpoint/2010/main" xmlns="" val="806436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ožky obsahu">
            <a:extLst>
              <a:ext uri="{FF2B5EF4-FFF2-40B4-BE49-F238E27FC236}">
                <a16:creationId xmlns="" xmlns:a16="http://schemas.microsoft.com/office/drawing/2014/main" id="{6DF8A153-2FC8-4BD0-93A8-72F84577A678}"/>
              </a:ext>
            </a:extLst>
          </p:cNvPr>
          <p:cNvSpPr>
            <a:spLocks noGrp="1"/>
          </p:cNvSpPr>
          <p:nvPr>
            <p:ph type="body" sz="quarter" idx="14"/>
          </p:nvPr>
        </p:nvSpPr>
        <p:spPr/>
        <p:txBody>
          <a:bodyPr>
            <a:normAutofit/>
          </a:bodyPr>
          <a:lstStyle/>
          <a:p>
            <a:r>
              <a:rPr lang="cs-CZ" dirty="0" smtClean="0"/>
              <a:t>Seznamovat s podklady pro vydání rozhodnutí</a:t>
            </a:r>
            <a:endParaRPr lang="cs-CZ" cap="none" dirty="0"/>
          </a:p>
          <a:p>
            <a:r>
              <a:rPr lang="cs-CZ" dirty="0" smtClean="0"/>
              <a:t>Vyčerpat celý předmět řízení</a:t>
            </a:r>
            <a:endParaRPr lang="cs-CZ" dirty="0"/>
          </a:p>
          <a:p>
            <a:r>
              <a:rPr lang="cs-CZ" dirty="0" smtClean="0"/>
              <a:t>Vypořádat všechny námitky</a:t>
            </a:r>
          </a:p>
          <a:p>
            <a:r>
              <a:rPr lang="cs-CZ" dirty="0" smtClean="0"/>
              <a:t>Vnitřní komunikace</a:t>
            </a:r>
            <a:endParaRPr lang="cs-CZ" dirty="0" smtClean="0"/>
          </a:p>
          <a:p>
            <a:endParaRPr lang="cs-CZ" dirty="0"/>
          </a:p>
        </p:txBody>
      </p:sp>
      <p:sp>
        <p:nvSpPr>
          <p:cNvPr id="2" name="Nadpis 1">
            <a:extLst>
              <a:ext uri="{FF2B5EF4-FFF2-40B4-BE49-F238E27FC236}">
                <a16:creationId xmlns="" xmlns:a16="http://schemas.microsoft.com/office/drawing/2014/main" id="{119588F9-E5FC-4876-9C88-6D580918CBB4}"/>
              </a:ext>
            </a:extLst>
          </p:cNvPr>
          <p:cNvSpPr>
            <a:spLocks noGrp="1"/>
          </p:cNvSpPr>
          <p:nvPr>
            <p:ph type="title"/>
          </p:nvPr>
        </p:nvSpPr>
        <p:spPr/>
        <p:txBody>
          <a:bodyPr/>
          <a:lstStyle/>
          <a:p>
            <a:r>
              <a:rPr lang="cs-CZ" dirty="0" smtClean="0"/>
              <a:t>Procesní postup</a:t>
            </a:r>
            <a:endParaRPr lang="cs-CZ" dirty="0"/>
          </a:p>
        </p:txBody>
      </p:sp>
      <p:pic>
        <p:nvPicPr>
          <p:cNvPr id="7" name="Zástupný symbol obrázku 6">
            <a:extLst>
              <a:ext uri="{FF2B5EF4-FFF2-40B4-BE49-F238E27FC236}">
                <a16:creationId xmlns="" xmlns:a16="http://schemas.microsoft.com/office/drawing/2014/main" id="{2BCB9C8C-547B-4BE1-A2A3-0DC2B1EB49E3}"/>
              </a:ext>
            </a:extLst>
          </p:cNvPr>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tretch>
            <a:fillRect/>
          </a:stretch>
        </p:blipFill>
        <p:spPr>
          <a:xfrm>
            <a:off x="457200" y="457200"/>
            <a:ext cx="10812651" cy="12791268"/>
          </a:xfrm>
          <a:prstGeom prst="rect">
            <a:avLst/>
          </a:prstGeom>
          <a:noFill/>
          <a:ln>
            <a:noFill/>
          </a:ln>
        </p:spPr>
      </p:pic>
    </p:spTree>
    <p:extLst>
      <p:ext uri="{BB962C8B-B14F-4D97-AF65-F5344CB8AC3E}">
        <p14:creationId xmlns:p14="http://schemas.microsoft.com/office/powerpoint/2010/main" xmlns="" val="3168647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C834CC4B-C26A-46F7-A778-80EB991F25F0}"/>
              </a:ext>
            </a:extLst>
          </p:cNvPr>
          <p:cNvSpPr>
            <a:spLocks noGrp="1"/>
          </p:cNvSpPr>
          <p:nvPr>
            <p:ph type="title"/>
          </p:nvPr>
        </p:nvSpPr>
        <p:spPr>
          <a:xfrm>
            <a:off x="650240" y="1980000"/>
            <a:ext cx="5566960" cy="9785280"/>
          </a:xfrm>
        </p:spPr>
        <p:txBody>
          <a:bodyPr>
            <a:normAutofit fontScale="90000"/>
          </a:bodyPr>
          <a:lstStyle/>
          <a:p>
            <a:r>
              <a:rPr lang="cs-CZ" dirty="0" err="1" smtClean="0"/>
              <a:t>Autoremedura</a:t>
            </a:r>
            <a:r>
              <a:rPr lang="cs-CZ" dirty="0" smtClean="0"/>
              <a:t/>
            </a:r>
            <a:br>
              <a:rPr lang="cs-CZ" dirty="0" smtClean="0"/>
            </a:br>
            <a:r>
              <a:rPr lang="cs-CZ" dirty="0" smtClean="0"/>
              <a:t/>
            </a:r>
            <a:br>
              <a:rPr lang="cs-CZ" dirty="0" smtClean="0"/>
            </a:br>
            <a:r>
              <a:rPr lang="cs-CZ" dirty="0" smtClean="0"/>
              <a:t>Poučovací povinnost</a:t>
            </a:r>
            <a:br>
              <a:rPr lang="cs-CZ" dirty="0" smtClean="0"/>
            </a:br>
            <a:r>
              <a:rPr lang="cs-CZ" dirty="0" smtClean="0"/>
              <a:t/>
            </a:r>
            <a:br>
              <a:rPr lang="cs-CZ" dirty="0" smtClean="0"/>
            </a:br>
            <a:r>
              <a:rPr lang="cs-CZ" dirty="0" smtClean="0"/>
              <a:t>Věcné chyby</a:t>
            </a:r>
            <a:br>
              <a:rPr lang="cs-CZ" dirty="0" smtClean="0"/>
            </a:br>
            <a:r>
              <a:rPr lang="cs-CZ" dirty="0" smtClean="0"/>
              <a:t/>
            </a:r>
            <a:br>
              <a:rPr lang="cs-CZ" dirty="0" smtClean="0"/>
            </a:br>
            <a:r>
              <a:rPr lang="cs-CZ" dirty="0" smtClean="0"/>
              <a:t>Délka řízení o odškodnění</a:t>
            </a:r>
            <a:br>
              <a:rPr lang="cs-CZ" dirty="0" smtClean="0"/>
            </a:br>
            <a:r>
              <a:rPr lang="cs-CZ" dirty="0" smtClean="0"/>
              <a:t/>
            </a:r>
            <a:br>
              <a:rPr lang="cs-CZ" dirty="0" smtClean="0"/>
            </a:br>
            <a:r>
              <a:rPr lang="cs-CZ" sz="3100" b="0" dirty="0" smtClean="0">
                <a:solidFill>
                  <a:srgbClr val="0070C0"/>
                </a:solidFill>
              </a:rPr>
              <a:t>- </a:t>
            </a:r>
            <a:r>
              <a:rPr lang="cs-CZ" sz="3100" b="0" u="sng" dirty="0" smtClean="0">
                <a:solidFill>
                  <a:srgbClr val="0070C0"/>
                </a:solidFill>
                <a:hlinkClick r:id="rId2"/>
              </a:rPr>
              <a:t>http://www.</a:t>
            </a:r>
            <a:r>
              <a:rPr lang="cs-CZ" sz="3100" b="0" u="sng" dirty="0" err="1" smtClean="0">
                <a:solidFill>
                  <a:srgbClr val="0070C0"/>
                </a:solidFill>
                <a:hlinkClick r:id="rId2"/>
              </a:rPr>
              <a:t>ceska</a:t>
            </a:r>
            <a:r>
              <a:rPr lang="cs-CZ" sz="3100" b="0" u="sng" dirty="0" smtClean="0">
                <a:solidFill>
                  <a:srgbClr val="0070C0"/>
                </a:solidFill>
                <a:hlinkClick r:id="rId2"/>
              </a:rPr>
              <a:t>-justice.</a:t>
            </a:r>
            <a:r>
              <a:rPr lang="cs-CZ" sz="3100" b="0" u="sng" dirty="0" err="1" smtClean="0">
                <a:solidFill>
                  <a:srgbClr val="0070C0"/>
                </a:solidFill>
                <a:hlinkClick r:id="rId2"/>
              </a:rPr>
              <a:t>cz</a:t>
            </a:r>
            <a:r>
              <a:rPr lang="cs-CZ" sz="3100" b="0" u="sng" dirty="0" smtClean="0">
                <a:solidFill>
                  <a:srgbClr val="0070C0"/>
                </a:solidFill>
                <a:hlinkClick r:id="rId2"/>
              </a:rPr>
              <a:t>/2018/07/</a:t>
            </a:r>
            <a:r>
              <a:rPr lang="cs-CZ" sz="3100" b="0" u="sng" dirty="0" err="1" smtClean="0">
                <a:solidFill>
                  <a:srgbClr val="0070C0"/>
                </a:solidFill>
                <a:hlinkClick r:id="rId2"/>
              </a:rPr>
              <a:t>eslp</a:t>
            </a:r>
            <a:r>
              <a:rPr lang="cs-CZ" sz="3100" b="0" u="sng" dirty="0" smtClean="0">
                <a:solidFill>
                  <a:srgbClr val="0070C0"/>
                </a:solidFill>
                <a:hlinkClick r:id="rId2"/>
              </a:rPr>
              <a:t>-</a:t>
            </a:r>
            <a:r>
              <a:rPr lang="cs-CZ" sz="3100" b="0" u="sng" dirty="0" err="1" smtClean="0">
                <a:solidFill>
                  <a:srgbClr val="0070C0"/>
                </a:solidFill>
                <a:hlinkClick r:id="rId2"/>
              </a:rPr>
              <a:t>neprimerene</a:t>
            </a:r>
            <a:r>
              <a:rPr lang="cs-CZ" sz="3100" b="0" u="sng" dirty="0" smtClean="0">
                <a:solidFill>
                  <a:srgbClr val="0070C0"/>
                </a:solidFill>
                <a:hlinkClick r:id="rId2"/>
              </a:rPr>
              <a:t>-</a:t>
            </a:r>
            <a:r>
              <a:rPr lang="cs-CZ" sz="3100" b="0" u="sng" dirty="0" err="1" smtClean="0">
                <a:solidFill>
                  <a:srgbClr val="0070C0"/>
                </a:solidFill>
                <a:hlinkClick r:id="rId2"/>
              </a:rPr>
              <a:t>delka</a:t>
            </a:r>
            <a:r>
              <a:rPr lang="cs-CZ" sz="3100" b="0" u="sng" dirty="0" smtClean="0">
                <a:solidFill>
                  <a:srgbClr val="0070C0"/>
                </a:solidFill>
                <a:hlinkClick r:id="rId2"/>
              </a:rPr>
              <a:t>-</a:t>
            </a:r>
            <a:r>
              <a:rPr lang="cs-CZ" sz="3100" b="0" u="sng" dirty="0" err="1" smtClean="0">
                <a:solidFill>
                  <a:srgbClr val="0070C0"/>
                </a:solidFill>
                <a:hlinkClick r:id="rId2"/>
              </a:rPr>
              <a:t>odskodnovaciho</a:t>
            </a:r>
            <a:r>
              <a:rPr lang="cs-CZ" sz="3100" b="0" u="sng" dirty="0" smtClean="0">
                <a:solidFill>
                  <a:srgbClr val="0070C0"/>
                </a:solidFill>
                <a:hlinkClick r:id="rId2"/>
              </a:rPr>
              <a:t>-</a:t>
            </a:r>
            <a:r>
              <a:rPr lang="cs-CZ" sz="3100" b="0" u="sng" dirty="0" err="1" smtClean="0">
                <a:solidFill>
                  <a:srgbClr val="0070C0"/>
                </a:solidFill>
                <a:hlinkClick r:id="rId2"/>
              </a:rPr>
              <a:t>rizeni</a:t>
            </a:r>
            <a:r>
              <a:rPr lang="cs-CZ" sz="3100" b="0" u="sng" dirty="0" smtClean="0">
                <a:solidFill>
                  <a:srgbClr val="0070C0"/>
                </a:solidFill>
                <a:hlinkClick r:id="rId2"/>
              </a:rPr>
              <a:t>-je-</a:t>
            </a:r>
            <a:r>
              <a:rPr lang="cs-CZ" sz="3100" b="0" u="sng" dirty="0" err="1" smtClean="0">
                <a:solidFill>
                  <a:srgbClr val="0070C0"/>
                </a:solidFill>
                <a:hlinkClick r:id="rId2"/>
              </a:rPr>
              <a:t>porusenim</a:t>
            </a:r>
            <a:r>
              <a:rPr lang="cs-CZ" sz="3100" b="0" u="sng" dirty="0" smtClean="0">
                <a:solidFill>
                  <a:srgbClr val="0070C0"/>
                </a:solidFill>
                <a:hlinkClick r:id="rId2"/>
              </a:rPr>
              <a:t>-</a:t>
            </a:r>
            <a:r>
              <a:rPr lang="cs-CZ" sz="3100" b="0" u="sng" dirty="0" err="1" smtClean="0">
                <a:solidFill>
                  <a:srgbClr val="0070C0"/>
                </a:solidFill>
                <a:hlinkClick r:id="rId2"/>
              </a:rPr>
              <a:t>prava</a:t>
            </a:r>
            <a:r>
              <a:rPr lang="cs-CZ" sz="3100" b="0" u="sng" dirty="0" smtClean="0">
                <a:solidFill>
                  <a:srgbClr val="0070C0"/>
                </a:solidFill>
                <a:hlinkClick r:id="rId2"/>
              </a:rPr>
              <a:t>-na-</a:t>
            </a:r>
            <a:r>
              <a:rPr lang="cs-CZ" sz="3100" b="0" u="sng" dirty="0" err="1" smtClean="0">
                <a:solidFill>
                  <a:srgbClr val="0070C0"/>
                </a:solidFill>
                <a:hlinkClick r:id="rId2"/>
              </a:rPr>
              <a:t>spravedlivy</a:t>
            </a:r>
            <a:r>
              <a:rPr lang="cs-CZ" sz="3100" b="0" u="sng" dirty="0" smtClean="0">
                <a:solidFill>
                  <a:srgbClr val="0070C0"/>
                </a:solidFill>
                <a:hlinkClick r:id="rId2"/>
              </a:rPr>
              <a:t>-proces/</a:t>
            </a:r>
            <a:r>
              <a:rPr lang="cs-CZ" dirty="0" smtClean="0"/>
              <a:t/>
            </a:r>
            <a:br>
              <a:rPr lang="cs-CZ" dirty="0" smtClean="0"/>
            </a:br>
            <a:endParaRPr lang="cs-CZ" dirty="0"/>
          </a:p>
        </p:txBody>
      </p:sp>
      <p:pic>
        <p:nvPicPr>
          <p:cNvPr id="8" name="Zástupný symbol obrázku 7">
            <a:extLst>
              <a:ext uri="{FF2B5EF4-FFF2-40B4-BE49-F238E27FC236}">
                <a16:creationId xmlns="" xmlns:a16="http://schemas.microsoft.com/office/drawing/2014/main" id="{C859F4F2-D632-41DD-BC80-9103D5713DC2}"/>
              </a:ext>
            </a:extLst>
          </p:cNvPr>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a:stretch>
            <a:fillRect/>
          </a:stretch>
        </p:blipFill>
        <p:spPr/>
      </p:pic>
    </p:spTree>
    <p:extLst>
      <p:ext uri="{BB962C8B-B14F-4D97-AF65-F5344CB8AC3E}">
        <p14:creationId xmlns:p14="http://schemas.microsoft.com/office/powerpoint/2010/main" xmlns="" val="732213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 xmlns:a16="http://schemas.microsoft.com/office/drawing/2014/main" id="{CE72F682-1579-4134-BAF9-6B0E7B013CAC}"/>
              </a:ext>
            </a:extLst>
          </p:cNvPr>
          <p:cNvSpPr>
            <a:spLocks noGrp="1"/>
          </p:cNvSpPr>
          <p:nvPr>
            <p:ph type="title"/>
          </p:nvPr>
        </p:nvSpPr>
        <p:spPr>
          <a:xfrm>
            <a:off x="7635520" y="5454720"/>
            <a:ext cx="15217200" cy="1515040"/>
          </a:xfrm>
        </p:spPr>
        <p:txBody>
          <a:bodyPr>
            <a:normAutofit/>
          </a:bodyPr>
          <a:lstStyle/>
          <a:p>
            <a:pPr algn="ctr"/>
            <a:r>
              <a:rPr lang="cs-CZ" sz="8800" dirty="0" smtClean="0"/>
              <a:t>Dotazy?</a:t>
            </a:r>
            <a:endParaRPr lang="cs-CZ" sz="8800" dirty="0"/>
          </a:p>
        </p:txBody>
      </p:sp>
      <p:pic>
        <p:nvPicPr>
          <p:cNvPr id="9" name="Zástupný symbol obrázku 8">
            <a:extLst>
              <a:ext uri="{FF2B5EF4-FFF2-40B4-BE49-F238E27FC236}">
                <a16:creationId xmlns="" xmlns:a16="http://schemas.microsoft.com/office/drawing/2014/main" id="{B6543290-33C7-4D7B-AC81-4D06BF4D71BA}"/>
              </a:ext>
            </a:extLst>
          </p:cNvPr>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a:stretch>
            <a:fillRect/>
          </a:stretch>
        </p:blipFill>
        <p:spPr/>
      </p:pic>
    </p:spTree>
    <p:extLst>
      <p:ext uri="{BB962C8B-B14F-4D97-AF65-F5344CB8AC3E}">
        <p14:creationId xmlns:p14="http://schemas.microsoft.com/office/powerpoint/2010/main" xmlns="" val="806436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tretch>
            <a:fillRect/>
          </a:stretch>
        </p:blipFill>
        <p:spPr>
          <a:xfrm>
            <a:off x="1623527" y="505127"/>
            <a:ext cx="19816310" cy="13210873"/>
          </a:xfrm>
        </p:spPr>
      </p:pic>
      <p:sp>
        <p:nvSpPr>
          <p:cNvPr id="11" name="Zástupný symbol pro text 10"/>
          <p:cNvSpPr>
            <a:spLocks noGrp="1"/>
          </p:cNvSpPr>
          <p:nvPr>
            <p:ph type="body" sz="quarter" idx="12"/>
          </p:nvPr>
        </p:nvSpPr>
        <p:spPr>
          <a:xfrm flipV="1">
            <a:off x="5713587" y="9703836"/>
            <a:ext cx="12960000" cy="3732244"/>
          </a:xfrm>
        </p:spPr>
        <p:txBody>
          <a:bodyPr>
            <a:normAutofit/>
          </a:bodyPr>
          <a:lstStyle/>
          <a:p>
            <a:endParaRPr lang="cs-CZ" dirty="0"/>
          </a:p>
        </p:txBody>
      </p:sp>
      <p:sp>
        <p:nvSpPr>
          <p:cNvPr id="2" name="Nadpis 1">
            <a:extLst>
              <a:ext uri="{FF2B5EF4-FFF2-40B4-BE49-F238E27FC236}">
                <a16:creationId xmlns="" xmlns:a16="http://schemas.microsoft.com/office/drawing/2014/main" id="{E91EC619-241E-451F-A24E-56421AA5D25F}"/>
              </a:ext>
            </a:extLst>
          </p:cNvPr>
          <p:cNvSpPr>
            <a:spLocks noGrp="1"/>
          </p:cNvSpPr>
          <p:nvPr>
            <p:ph type="ctrTitle"/>
          </p:nvPr>
        </p:nvSpPr>
        <p:spPr>
          <a:xfrm>
            <a:off x="10861200" y="9917193"/>
            <a:ext cx="7812387" cy="2289600"/>
          </a:xfrm>
        </p:spPr>
        <p:txBody>
          <a:bodyPr/>
          <a:lstStyle/>
          <a:p>
            <a:endParaRPr lang="cs-CZ" dirty="0">
              <a:solidFill>
                <a:srgbClr val="002060"/>
              </a:solidFill>
            </a:endParaRPr>
          </a:p>
        </p:txBody>
      </p:sp>
      <p:sp>
        <p:nvSpPr>
          <p:cNvPr id="3" name="Podnadpis 2">
            <a:extLst>
              <a:ext uri="{FF2B5EF4-FFF2-40B4-BE49-F238E27FC236}">
                <a16:creationId xmlns="" xmlns:a16="http://schemas.microsoft.com/office/drawing/2014/main" id="{1AE3BD29-4BBD-408B-9592-E82155D75A0C}"/>
              </a:ext>
            </a:extLst>
          </p:cNvPr>
          <p:cNvSpPr>
            <a:spLocks noGrp="1"/>
          </p:cNvSpPr>
          <p:nvPr>
            <p:ph type="subTitle" idx="1"/>
          </p:nvPr>
        </p:nvSpPr>
        <p:spPr>
          <a:xfrm>
            <a:off x="5713587" y="12316408"/>
            <a:ext cx="12960000" cy="1101012"/>
          </a:xfrm>
        </p:spPr>
        <p:txBody>
          <a:bodyPr/>
          <a:lstStyle/>
          <a:p>
            <a:r>
              <a:rPr lang="cs-CZ" dirty="0"/>
              <a:t>Kontakty:  </a:t>
            </a:r>
            <a:r>
              <a:rPr lang="cs-CZ" dirty="0" smtClean="0"/>
              <a:t>Zdeněk Tesner, </a:t>
            </a:r>
            <a:r>
              <a:rPr lang="cs-CZ" dirty="0" smtClean="0">
                <a:hlinkClick r:id="rId4"/>
              </a:rPr>
              <a:t>zdenek.tesner@mze.cz</a:t>
            </a:r>
            <a:endParaRPr lang="cs-CZ" dirty="0" smtClean="0"/>
          </a:p>
          <a:p>
            <a:r>
              <a:rPr lang="cs-CZ" dirty="0" smtClean="0"/>
              <a:t>Ministerstvo zemědělství, Odbor právní a majetkového vyrovnání</a:t>
            </a:r>
            <a:endParaRPr lang="cs-CZ" dirty="0"/>
          </a:p>
        </p:txBody>
      </p:sp>
      <p:cxnSp>
        <p:nvCxnSpPr>
          <p:cNvPr id="7" name="Zelená horizontální linka">
            <a:extLst>
              <a:ext uri="{FF2B5EF4-FFF2-40B4-BE49-F238E27FC236}">
                <a16:creationId xmlns="" xmlns:a16="http://schemas.microsoft.com/office/drawing/2014/main" id="{CC4E7CF4-015C-4443-B70B-8BB3A7A9B4F6}"/>
              </a:ext>
            </a:extLst>
          </p:cNvPr>
          <p:cNvCxnSpPr/>
          <p:nvPr/>
        </p:nvCxnSpPr>
        <p:spPr>
          <a:xfrm>
            <a:off x="5675130" y="12206793"/>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 xmlns:a16="http://schemas.microsoft.com/office/drawing/2014/main" id="{E8E5C449-5924-44BE-AF0F-87E977362123}"/>
              </a:ext>
            </a:extLst>
          </p:cNvPr>
          <p:cNvCxnSpPr/>
          <p:nvPr/>
        </p:nvCxnSpPr>
        <p:spPr>
          <a:xfrm>
            <a:off x="10266783" y="9917193"/>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401401" y="10458963"/>
            <a:ext cx="3133350" cy="1353315"/>
          </a:xfrm>
          <a:prstGeom prst="rect">
            <a:avLst/>
          </a:prstGeom>
        </p:spPr>
      </p:pic>
    </p:spTree>
    <p:extLst>
      <p:ext uri="{BB962C8B-B14F-4D97-AF65-F5344CB8AC3E}">
        <p14:creationId xmlns:p14="http://schemas.microsoft.com/office/powerpoint/2010/main" xmlns="" val="1702269617"/>
      </p:ext>
    </p:extLst>
  </p:cSld>
  <p:clrMapOvr>
    <a:masterClrMapping/>
  </p:clrMapOvr>
</p:sld>
</file>

<file path=ppt/theme/theme1.xml><?xml version="1.0" encoding="utf-8"?>
<a:theme xmlns:a="http://schemas.openxmlformats.org/drawingml/2006/main" name="MZe - Zemědělství - 16:9">
  <a:themeElements>
    <a:clrScheme name="MZe - Zemědělství">
      <a:dk1>
        <a:sysClr val="windowText" lastClr="000000"/>
      </a:dk1>
      <a:lt1>
        <a:sysClr val="window" lastClr="FFFFFF"/>
      </a:lt1>
      <a:dk2>
        <a:srgbClr val="1D1D1B"/>
      </a:dk2>
      <a:lt2>
        <a:srgbClr val="C6C6C6"/>
      </a:lt2>
      <a:accent1>
        <a:srgbClr val="804900"/>
      </a:accent1>
      <a:accent2>
        <a:srgbClr val="CDCE00"/>
      </a:accent2>
      <a:accent3>
        <a:srgbClr val="80733D"/>
      </a:accent3>
      <a:accent4>
        <a:srgbClr val="005C2B"/>
      </a:accent4>
      <a:accent5>
        <a:srgbClr val="F49712"/>
      </a:accent5>
      <a:accent6>
        <a:srgbClr val="29B4E9"/>
      </a:accent6>
      <a:hlink>
        <a:srgbClr val="804900"/>
      </a:hlink>
      <a:folHlink>
        <a:srgbClr val="804900"/>
      </a:folHlink>
    </a:clrScheme>
    <a:fontScheme name="Gill Sans M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MZE_Prez_Zemedelstvi_16x9_v2.potx" id="{DF38A2C2-C05B-4489-83D4-306E59AF5B0C}" vid="{93FC1C97-C993-4A4A-8C80-66FF7D9D47B5}"/>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393</Words>
  <Application>Microsoft Office PowerPoint</Application>
  <PresentationFormat>Vlastní</PresentationFormat>
  <Paragraphs>39</Paragraphs>
  <Slides>8</Slides>
  <Notes>2</Notes>
  <HiddenSlides>0</HiddenSlides>
  <MMClips>0</MMClips>
  <ScaleCrop>false</ScaleCrop>
  <HeadingPairs>
    <vt:vector size="4" baseType="variant">
      <vt:variant>
        <vt:lpstr>Motiv</vt:lpstr>
      </vt:variant>
      <vt:variant>
        <vt:i4>1</vt:i4>
      </vt:variant>
      <vt:variant>
        <vt:lpstr>Nadpisy snímků</vt:lpstr>
      </vt:variant>
      <vt:variant>
        <vt:i4>8</vt:i4>
      </vt:variant>
    </vt:vector>
  </HeadingPairs>
  <TitlesOfParts>
    <vt:vector size="9" baseType="lpstr">
      <vt:lpstr>MZe - Zemědělství - 16:9</vt:lpstr>
      <vt:lpstr>Zákon o odpovědnosti veřejné moci</vt:lpstr>
      <vt:lpstr>Úroky ze zrušených pokut</vt:lpstr>
      <vt:lpstr>Spisy</vt:lpstr>
      <vt:lpstr>Protokoly</vt:lpstr>
      <vt:lpstr>Procesní postup</vt:lpstr>
      <vt:lpstr>Autoremedura  Poučovací povinnost  Věcné chyby  Délka řízení o odškodnění  - http://www.ceska-justice.cz/2018/07/eslp-neprimerene-delka-odskodnovaciho-rizeni-je-porusenim-prava-na-spravedlivy-proces/ </vt:lpstr>
      <vt:lpstr>Dotazy?</vt:lpstr>
      <vt:lpstr>Snímek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2017-09-03T22:06:06Z</dcterms:created>
  <dcterms:modified xsi:type="dcterms:W3CDTF">2018-09-20T18:21:49Z</dcterms:modified>
</cp:coreProperties>
</file>