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0"/>
  </p:notesMasterIdLst>
  <p:sldIdLst>
    <p:sldId id="256" r:id="rId2"/>
    <p:sldId id="258" r:id="rId3"/>
    <p:sldId id="259" r:id="rId4"/>
    <p:sldId id="266" r:id="rId5"/>
    <p:sldId id="274" r:id="rId6"/>
    <p:sldId id="275" r:id="rId7"/>
    <p:sldId id="276" r:id="rId8"/>
    <p:sldId id="271" r:id="rId9"/>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20" userDrawn="1">
          <p15:clr>
            <a:srgbClr val="A4A3A4"/>
          </p15:clr>
        </p15:guide>
        <p15:guide id="2" pos="7681"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8F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354" autoAdjust="0"/>
  </p:normalViewPr>
  <p:slideViewPr>
    <p:cSldViewPr snapToGrid="0" showGuides="1">
      <p:cViewPr varScale="1">
        <p:scale>
          <a:sx n="47" d="100"/>
          <a:sy n="47" d="100"/>
        </p:scale>
        <p:origin x="-486" y="-120"/>
      </p:cViewPr>
      <p:guideLst>
        <p:guide orient="horz" pos="4320"/>
        <p:guide pos="7681"/>
      </p:guideLst>
    </p:cSldViewPr>
  </p:slideViewPr>
  <p:notesTextViewPr>
    <p:cViewPr>
      <p:scale>
        <a:sx n="1" d="1"/>
        <a:sy n="1" d="1"/>
      </p:scale>
      <p:origin x="0" y="0"/>
    </p:cViewPr>
  </p:notesTextViewPr>
  <p:notesViewPr>
    <p:cSldViewPr snapToGrid="0">
      <p:cViewPr varScale="1">
        <p:scale>
          <a:sx n="84" d="100"/>
          <a:sy n="84" d="100"/>
        </p:scale>
        <p:origin x="1992"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23"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B07FA9-DE9C-409F-85F2-97F44B920B82}" type="datetimeFigureOut">
              <a:rPr lang="cs-CZ" smtClean="0"/>
              <a:pPr/>
              <a:t>20.9.2018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384A4-C56D-4B31-91D3-4CC689CA894B}" type="slidenum">
              <a:rPr lang="cs-CZ" smtClean="0"/>
              <a:pPr/>
              <a:t>‹#›</a:t>
            </a:fld>
            <a:endParaRPr lang="cs-CZ"/>
          </a:p>
        </p:txBody>
      </p:sp>
    </p:spTree>
    <p:extLst>
      <p:ext uri="{BB962C8B-B14F-4D97-AF65-F5344CB8AC3E}">
        <p14:creationId xmlns:p14="http://schemas.microsoft.com/office/powerpoint/2010/main" xmlns="" val="108881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Vyjděte prosím z tohoto titulního snímku, který je přímo v prezentaci – přepište název, podnázev (autora) a datum prezentace dle potřeby, vyměňte případně titulní fotografii, a to buď přes pravé tlačítko myši Změnit obrázek, nebo obrázek smažte a vložte nový pomocí ikony uprostřed zástupného symbolu pro vložení obrázku. Klikněte na nově vložený obrázek a přeneste jej do pozadí přes Nástroje obrázku / Formát / Přenést dál / Přenést do pozadí. Některé objekty, jako logo, hnědá horizontální linka a černá svislá linka, jsou proto umístěny přímo na snímku (jinak by byly překryty velkým obrázkem, neboť objekty vložené v šabloně se stávají její pevnou součástí a nelze měnit jejich velikost, umístění ani vrstvu). Pokud byste vložili titulní snímek jako nové rozložení, bylo by třeba logo, horizontální a svislou linku nakopírovat ze vzorové prezentace (po vložení se umístí na správnou pozici). Lépe je ovšem využít výše zmíněný postup, který je výměnou za to, že titulní fotografie zůstane měnitelná vzhledem k možnostech a omezením PowerPointu.</a:t>
            </a:r>
          </a:p>
        </p:txBody>
      </p:sp>
      <p:sp>
        <p:nvSpPr>
          <p:cNvPr id="4" name="Zástupný symbol pro číslo snímku 3"/>
          <p:cNvSpPr>
            <a:spLocks noGrp="1"/>
          </p:cNvSpPr>
          <p:nvPr>
            <p:ph type="sldNum" sz="quarter" idx="10"/>
          </p:nvPr>
        </p:nvSpPr>
        <p:spPr/>
        <p:txBody>
          <a:bodyPr/>
          <a:lstStyle/>
          <a:p>
            <a:fld id="{368384A4-C56D-4B31-91D3-4CC689CA894B}" type="slidenum">
              <a:rPr lang="cs-CZ" smtClean="0"/>
              <a:pPr/>
              <a:t>1</a:t>
            </a:fld>
            <a:endParaRPr lang="cs-CZ"/>
          </a:p>
        </p:txBody>
      </p:sp>
    </p:spTree>
    <p:extLst>
      <p:ext uri="{BB962C8B-B14F-4D97-AF65-F5344CB8AC3E}">
        <p14:creationId xmlns:p14="http://schemas.microsoft.com/office/powerpoint/2010/main" xmlns="" val="264331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Vyjděte prosím z tohoto závěrečného snímku, který je přímo v prezentaci – upravte texty dle potřeby, vyměňte případně podkladovou fotografii, a to buď přes pravé tlačítko myši Změnit obrázek, nebo obrázek smažte a vložte nový pomocí ikony uprostřed zástupného symbolu pro vložení obrázku. Klikněte na nově vložený obrázek a přeneste jej do pozadí přes Nástroje obrázku / Formát / Přenést dál / Přenést do pozadí. Toto řešení zachovává možnost výměny podkladového obrázku – více viz poznámka u titulního snímku.</a:t>
            </a:r>
          </a:p>
        </p:txBody>
      </p:sp>
      <p:sp>
        <p:nvSpPr>
          <p:cNvPr id="4" name="Zástupný symbol pro číslo snímku 3"/>
          <p:cNvSpPr>
            <a:spLocks noGrp="1"/>
          </p:cNvSpPr>
          <p:nvPr>
            <p:ph type="sldNum" sz="quarter" idx="10"/>
          </p:nvPr>
        </p:nvSpPr>
        <p:spPr/>
        <p:txBody>
          <a:bodyPr/>
          <a:lstStyle/>
          <a:p>
            <a:fld id="{368384A4-C56D-4B31-91D3-4CC689CA894B}" type="slidenum">
              <a:rPr lang="cs-CZ" smtClean="0"/>
              <a:pPr/>
              <a:t>8</a:t>
            </a:fld>
            <a:endParaRPr lang="cs-CZ"/>
          </a:p>
        </p:txBody>
      </p:sp>
    </p:spTree>
    <p:extLst>
      <p:ext uri="{BB962C8B-B14F-4D97-AF65-F5344CB8AC3E}">
        <p14:creationId xmlns:p14="http://schemas.microsoft.com/office/powerpoint/2010/main" xmlns="" val="3365911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12" name="Zástupný symbol podkladový obrázek">
            <a:extLst>
              <a:ext uri="{FF2B5EF4-FFF2-40B4-BE49-F238E27FC236}">
                <a16:creationId xmlns="" xmlns:a16="http://schemas.microsoft.com/office/drawing/2014/main" id="{1484CE54-FF2E-408A-B4CF-FF94338BEBE8}"/>
              </a:ext>
            </a:extLst>
          </p:cNvPr>
          <p:cNvSpPr>
            <a:spLocks noGrp="1" noChangeAspect="1"/>
          </p:cNvSpPr>
          <p:nvPr>
            <p:ph type="pic" sz="quarter" idx="13"/>
          </p:nvPr>
        </p:nvSpPr>
        <p:spPr>
          <a:xfrm>
            <a:off x="457200" y="457200"/>
            <a:ext cx="23472000" cy="12801600"/>
          </a:xfrm>
        </p:spPr>
        <p:txBody>
          <a:bodyPr/>
          <a:lstStyle/>
          <a:p>
            <a:endParaRPr lang="cs-CZ"/>
          </a:p>
        </p:txBody>
      </p:sp>
      <p:sp>
        <p:nvSpPr>
          <p:cNvPr id="6" name="Bílý podklad">
            <a:extLst>
              <a:ext uri="{FF2B5EF4-FFF2-40B4-BE49-F238E27FC236}">
                <a16:creationId xmlns="" xmlns:a16="http://schemas.microsoft.com/office/drawing/2014/main" id="{F70F13C3-16CD-4EC9-A61B-A853E6F0F19D}"/>
              </a:ext>
            </a:extLst>
          </p:cNvPr>
          <p:cNvSpPr>
            <a:spLocks noGrp="1"/>
          </p:cNvSpPr>
          <p:nvPr>
            <p:ph type="body" sz="quarter" idx="12" hasCustomPrompt="1"/>
          </p:nvPr>
        </p:nvSpPr>
        <p:spPr>
          <a:xfrm>
            <a:off x="0" y="1522800"/>
            <a:ext cx="14940000" cy="3420000"/>
          </a:xfrm>
          <a:solidFill>
            <a:srgbClr val="FFFFFF">
              <a:alpha val="85098"/>
            </a:srgbClr>
          </a:solidFill>
        </p:spPr>
        <p:txBody>
          <a:bodyPr/>
          <a:lstStyle>
            <a:lvl1pPr marL="0" indent="0">
              <a:buFontTx/>
              <a:buNone/>
              <a:defRPr/>
            </a:lvl1pPr>
          </a:lstStyle>
          <a:p>
            <a:pPr lvl="0"/>
            <a:r>
              <a:rPr lang="cs-CZ" dirty="0"/>
              <a:t> </a:t>
            </a:r>
          </a:p>
        </p:txBody>
      </p:sp>
      <p:sp>
        <p:nvSpPr>
          <p:cNvPr id="9" name="Bílá pod nadpisem" hidden="1"/>
          <p:cNvSpPr/>
          <p:nvPr userDrawn="1"/>
        </p:nvSpPr>
        <p:spPr>
          <a:xfrm>
            <a:off x="4500000" y="1522800"/>
            <a:ext cx="10440000" cy="3420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 name="Přímá spojnice 17" hidden="1">
            <a:extLst>
              <a:ext uri="{FF2B5EF4-FFF2-40B4-BE49-F238E27FC236}">
                <a16:creationId xmlns="" xmlns:a16="http://schemas.microsoft.com/office/drawing/2014/main" id="{BCC887BD-1330-4E6F-92EE-65D69E01A7EE}"/>
              </a:ext>
            </a:extLst>
          </p:cNvPr>
          <p:cNvCxnSpPr/>
          <p:nvPr userDrawn="1"/>
        </p:nvCxnSpPr>
        <p:spPr>
          <a:xfrm>
            <a:off x="4114800" y="2152650"/>
            <a:ext cx="0" cy="228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Logo MZe" hidden="1">
            <a:extLst>
              <a:ext uri="{FF2B5EF4-FFF2-40B4-BE49-F238E27FC236}">
                <a16:creationId xmlns="" xmlns:a16="http://schemas.microsoft.com/office/drawing/2014/main" id="{D7F392D9-0192-44DF-B5B6-E60B0F320C5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49462" y="3215692"/>
            <a:ext cx="3133350" cy="1353315"/>
          </a:xfrm>
          <a:prstGeom prst="rect">
            <a:avLst/>
          </a:prstGeom>
        </p:spPr>
      </p:pic>
      <p:pic>
        <p:nvPicPr>
          <p:cNvPr id="8" name="Logo MZe png" hidden="1">
            <a:extLst>
              <a:ext uri="{FF2B5EF4-FFF2-40B4-BE49-F238E27FC236}">
                <a16:creationId xmlns="" xmlns:a16="http://schemas.microsoft.com/office/drawing/2014/main" id="{129EC058-4951-49A8-B2F1-71C45ED3167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26725" y="3214934"/>
            <a:ext cx="3133350" cy="1353315"/>
          </a:xfrm>
          <a:prstGeom prst="rect">
            <a:avLst/>
          </a:prstGeom>
        </p:spPr>
      </p:pic>
      <p:sp>
        <p:nvSpPr>
          <p:cNvPr id="16" name="Datum">
            <a:extLst>
              <a:ext uri="{FF2B5EF4-FFF2-40B4-BE49-F238E27FC236}">
                <a16:creationId xmlns="" xmlns:a16="http://schemas.microsoft.com/office/drawing/2014/main" id="{19795874-6BF3-4E26-B86E-D2075A368DBC}"/>
              </a:ext>
            </a:extLst>
          </p:cNvPr>
          <p:cNvSpPr>
            <a:spLocks noGrp="1"/>
          </p:cNvSpPr>
          <p:nvPr>
            <p:ph type="body" sz="quarter" idx="11" hasCustomPrompt="1"/>
          </p:nvPr>
        </p:nvSpPr>
        <p:spPr>
          <a:xfrm>
            <a:off x="828000" y="2160000"/>
            <a:ext cx="2880000" cy="720000"/>
          </a:xfrm>
          <a:noFill/>
        </p:spPr>
        <p:txBody>
          <a:bodyPr tIns="0" rIns="0">
            <a:noAutofit/>
          </a:bodyPr>
          <a:lstStyle>
            <a:lvl1pPr marL="0" indent="0" algn="r">
              <a:spcBef>
                <a:spcPts val="0"/>
              </a:spcBef>
              <a:buFontTx/>
              <a:buNone/>
              <a:defRPr sz="2800"/>
            </a:lvl1pPr>
          </a:lstStyle>
          <a:p>
            <a:pPr lvl="0"/>
            <a:r>
              <a:rPr lang="cs-CZ" dirty="0"/>
              <a:t>Datum</a:t>
            </a:r>
          </a:p>
        </p:txBody>
      </p:sp>
      <p:sp>
        <p:nvSpPr>
          <p:cNvPr id="3" name="Subtitle 2"/>
          <p:cNvSpPr>
            <a:spLocks noGrp="1"/>
          </p:cNvSpPr>
          <p:nvPr>
            <p:ph type="subTitle" idx="1" hasCustomPrompt="1"/>
          </p:nvPr>
        </p:nvSpPr>
        <p:spPr>
          <a:xfrm>
            <a:off x="4500000" y="4140000"/>
            <a:ext cx="9972000" cy="720724"/>
          </a:xfrm>
        </p:spPr>
        <p:txBody>
          <a:bodyPr>
            <a:noAutofit/>
          </a:bodyPr>
          <a:lstStyle>
            <a:lvl1pPr marL="0" indent="0" algn="l">
              <a:spcBef>
                <a:spcPts val="0"/>
              </a:spcBef>
              <a:buNone/>
              <a:defRPr sz="2800" cap="all" baseline="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cs-CZ" dirty="0"/>
              <a:t>Autor prezentace</a:t>
            </a:r>
            <a:endParaRPr lang="en-US" dirty="0"/>
          </a:p>
        </p:txBody>
      </p:sp>
      <p:sp>
        <p:nvSpPr>
          <p:cNvPr id="2" name="Title 1"/>
          <p:cNvSpPr>
            <a:spLocks noGrp="1"/>
          </p:cNvSpPr>
          <p:nvPr>
            <p:ph type="ctrTitle" hasCustomPrompt="1"/>
          </p:nvPr>
        </p:nvSpPr>
        <p:spPr>
          <a:xfrm>
            <a:off x="4500000" y="1990800"/>
            <a:ext cx="9972000" cy="1980000"/>
          </a:xfrm>
          <a:noFill/>
        </p:spPr>
        <p:txBody>
          <a:bodyPr lIns="0" tIns="0" anchor="t" anchorCtr="0">
            <a:noAutofit/>
          </a:bodyPr>
          <a:lstStyle>
            <a:lvl1pPr algn="l">
              <a:lnSpc>
                <a:spcPts val="7800"/>
              </a:lnSpc>
              <a:defRPr sz="6600"/>
            </a:lvl1pPr>
          </a:lstStyle>
          <a:p>
            <a:r>
              <a:rPr lang="cs-CZ" dirty="0"/>
              <a:t>Název</a:t>
            </a:r>
            <a:br>
              <a:rPr lang="cs-CZ" dirty="0"/>
            </a:br>
            <a:r>
              <a:rPr lang="cs-CZ" dirty="0"/>
              <a:t>Prezentace</a:t>
            </a:r>
            <a:endParaRPr lang="en-US" dirty="0"/>
          </a:p>
        </p:txBody>
      </p:sp>
    </p:spTree>
    <p:extLst>
      <p:ext uri="{BB962C8B-B14F-4D97-AF65-F5344CB8AC3E}">
        <p14:creationId xmlns:p14="http://schemas.microsoft.com/office/powerpoint/2010/main" xmlns="" val="334833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Úzký obrázek, číslovaný text">
    <p:spTree>
      <p:nvGrpSpPr>
        <p:cNvPr id="1" name=""/>
        <p:cNvGrpSpPr/>
        <p:nvPr/>
      </p:nvGrpSpPr>
      <p:grpSpPr>
        <a:xfrm>
          <a:off x="0" y="0"/>
          <a:ext cx="0" cy="0"/>
          <a:chOff x="0" y="0"/>
          <a:chExt cx="0" cy="0"/>
        </a:xfrm>
      </p:grpSpPr>
      <p:sp>
        <p:nvSpPr>
          <p:cNvPr id="2" name="Title 1"/>
          <p:cNvSpPr>
            <a:spLocks noGrp="1"/>
          </p:cNvSpPr>
          <p:nvPr>
            <p:ph type="title"/>
          </p:nvPr>
        </p:nvSpPr>
        <p:spPr>
          <a:xfrm>
            <a:off x="7920000" y="1980000"/>
            <a:ext cx="15217200" cy="1260000"/>
          </a:xfrm>
        </p:spPr>
        <p:txBody>
          <a:bodyPr anchor="b" anchorCtr="0"/>
          <a:lstStyle>
            <a:lvl1pPr>
              <a:defRPr/>
            </a:lvl1pPr>
          </a:lstStyle>
          <a:p>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pPr/>
              <a:t>‹#›</a:t>
            </a:fld>
            <a:endParaRPr lang="cs-CZ"/>
          </a:p>
        </p:txBody>
      </p:sp>
      <p:sp>
        <p:nvSpPr>
          <p:cNvPr id="8" name="Zástupný symbol pro obrázek 7"/>
          <p:cNvSpPr>
            <a:spLocks noGrp="1"/>
          </p:cNvSpPr>
          <p:nvPr>
            <p:ph type="pic" sz="quarter" idx="13"/>
          </p:nvPr>
        </p:nvSpPr>
        <p:spPr>
          <a:xfrm>
            <a:off x="457200" y="457200"/>
            <a:ext cx="5835600" cy="12801600"/>
          </a:xfrm>
        </p:spPr>
        <p:txBody>
          <a:bodyPr/>
          <a:lstStyle/>
          <a:p>
            <a:endParaRPr lang="cs-CZ" dirty="0"/>
          </a:p>
        </p:txBody>
      </p:sp>
      <p:sp>
        <p:nvSpPr>
          <p:cNvPr id="12" name="Zástupný symbol pro text 13"/>
          <p:cNvSpPr>
            <a:spLocks noGrp="1"/>
          </p:cNvSpPr>
          <p:nvPr>
            <p:ph type="body" sz="quarter" idx="19"/>
          </p:nvPr>
        </p:nvSpPr>
        <p:spPr>
          <a:xfrm>
            <a:off x="7920000" y="3420000"/>
            <a:ext cx="15217200" cy="1656000"/>
          </a:xfrm>
        </p:spPr>
        <p:txBody>
          <a:bodyPr>
            <a:normAutofit/>
          </a:bodyPr>
          <a:lstStyle>
            <a:lvl1pPr marL="0" indent="0">
              <a:spcBef>
                <a:spcPts val="0"/>
              </a:spcBef>
              <a:buFontTx/>
              <a:buNone/>
              <a:defRPr sz="2800" cap="none" baseline="0"/>
            </a:lvl1pPr>
          </a:lstStyle>
          <a:p>
            <a:pPr lvl="0"/>
            <a:endParaRPr lang="cs-CZ" dirty="0"/>
          </a:p>
        </p:txBody>
      </p:sp>
      <p:pic>
        <p:nvPicPr>
          <p:cNvPr id="20" name="Obrázek 19">
            <a:extLst>
              <a:ext uri="{FF2B5EF4-FFF2-40B4-BE49-F238E27FC236}">
                <a16:creationId xmlns="" xmlns:a16="http://schemas.microsoft.com/office/drawing/2014/main" id="{B985BDA0-83BF-4CD1-88C1-35ED2255594B}"/>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7536" t="3180" r="70308" b="3301"/>
          <a:stretch/>
        </p:blipFill>
        <p:spPr>
          <a:xfrm>
            <a:off x="6715125" y="440531"/>
            <a:ext cx="525846" cy="12818269"/>
          </a:xfrm>
          <a:prstGeom prst="rect">
            <a:avLst/>
          </a:prstGeom>
        </p:spPr>
      </p:pic>
      <p:sp>
        <p:nvSpPr>
          <p:cNvPr id="5" name="Zástupný symbol pro text 4"/>
          <p:cNvSpPr>
            <a:spLocks noGrp="1"/>
          </p:cNvSpPr>
          <p:nvPr>
            <p:ph type="body" sz="quarter" idx="29"/>
          </p:nvPr>
        </p:nvSpPr>
        <p:spPr>
          <a:xfrm>
            <a:off x="7920000" y="5219700"/>
            <a:ext cx="15217200" cy="7239000"/>
          </a:xfrm>
        </p:spPr>
        <p:txBody>
          <a:bodyPr/>
          <a:lstStyle>
            <a:lvl1pPr marL="504000" indent="-504000">
              <a:buFontTx/>
              <a:buBlip>
                <a:blip r:embed="rId3"/>
              </a:buBlip>
              <a:defRPr cap="all" baseline="0">
                <a:solidFill>
                  <a:schemeClr val="accent2"/>
                </a:solidFill>
              </a:defRPr>
            </a:lvl1pPr>
            <a:lvl2pPr marL="1008000" indent="-504000">
              <a:buClr>
                <a:schemeClr val="accent2"/>
              </a:buClr>
              <a:buFont typeface="+mj-lt"/>
              <a:buAutoNum type="arabicPeriod"/>
              <a:defRPr/>
            </a:lvl2pPr>
          </a:lstStyle>
          <a:p>
            <a:pPr lvl="0"/>
            <a:r>
              <a:rPr lang="cs-CZ" dirty="0"/>
              <a:t>Kliknutím lze upravit styly předlohy textu.</a:t>
            </a:r>
          </a:p>
          <a:p>
            <a:pPr lvl="1"/>
            <a:r>
              <a:rPr lang="cs-CZ" dirty="0"/>
              <a:t>Druhá úroveň</a:t>
            </a:r>
          </a:p>
        </p:txBody>
      </p:sp>
    </p:spTree>
    <p:extLst>
      <p:ext uri="{BB962C8B-B14F-4D97-AF65-F5344CB8AC3E}">
        <p14:creationId xmlns:p14="http://schemas.microsoft.com/office/powerpoint/2010/main" xmlns="" val="1315480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Úzký text s obrázek, střední obrázek či graf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500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14" name="Zástupný symbol pro text 13"/>
          <p:cNvSpPr>
            <a:spLocks noGrp="1"/>
          </p:cNvSpPr>
          <p:nvPr>
            <p:ph type="body" sz="quarter" idx="14"/>
          </p:nvPr>
        </p:nvSpPr>
        <p:spPr>
          <a:xfrm>
            <a:off x="1249200" y="4248000"/>
            <a:ext cx="4500000" cy="4104000"/>
          </a:xfrm>
        </p:spPr>
        <p:txBody>
          <a:bodyPr>
            <a:normAutofit/>
          </a:bodyPr>
          <a:lstStyle>
            <a:lvl1pPr marL="0" indent="0">
              <a:spcBef>
                <a:spcPts val="0"/>
              </a:spcBef>
              <a:buFontTx/>
              <a:buNone/>
              <a:defRPr sz="3200" cap="none" baseline="0"/>
            </a:lvl1pPr>
          </a:lstStyle>
          <a:p>
            <a:pPr lvl="0"/>
            <a:endParaRPr lang="cs-CZ" dirty="0"/>
          </a:p>
        </p:txBody>
      </p:sp>
      <p:sp>
        <p:nvSpPr>
          <p:cNvPr id="5" name="Zástupný symbol pro obsah 4"/>
          <p:cNvSpPr>
            <a:spLocks noGrp="1"/>
          </p:cNvSpPr>
          <p:nvPr>
            <p:ph sz="quarter" idx="15" hasCustomPrompt="1"/>
          </p:nvPr>
        </p:nvSpPr>
        <p:spPr>
          <a:xfrm>
            <a:off x="7239600" y="1979612"/>
            <a:ext cx="10248300" cy="9900000"/>
          </a:xfrm>
        </p:spPr>
        <p:txBody>
          <a:bodyPr/>
          <a:lstStyle>
            <a:lvl1pPr>
              <a:defRPr/>
            </a:lvl1pPr>
          </a:lstStyle>
          <a:p>
            <a:pPr lvl="0"/>
            <a:r>
              <a:rPr lang="cs-CZ" dirty="0"/>
              <a:t>Obrázek nebo graf se zdrojem, případně text</a:t>
            </a:r>
          </a:p>
        </p:txBody>
      </p:sp>
      <p:sp>
        <p:nvSpPr>
          <p:cNvPr id="9" name="Zástupný symbol pro text 13"/>
          <p:cNvSpPr>
            <a:spLocks noGrp="1"/>
          </p:cNvSpPr>
          <p:nvPr>
            <p:ph type="body" sz="quarter" idx="25" hasCustomPrompt="1"/>
          </p:nvPr>
        </p:nvSpPr>
        <p:spPr>
          <a:xfrm>
            <a:off x="7239600" y="12111000"/>
            <a:ext cx="15897600" cy="432000"/>
          </a:xfrm>
        </p:spPr>
        <p:txBody>
          <a:bodyPr anchor="b" anchorCtr="0">
            <a:normAutofit/>
          </a:bodyPr>
          <a:lstStyle>
            <a:lvl1pPr marL="0" indent="0">
              <a:buFontTx/>
              <a:buNone/>
              <a:defRPr sz="2800" b="0" i="1" cap="none" baseline="0">
                <a:solidFill>
                  <a:schemeClr val="bg2"/>
                </a:solidFill>
                <a:latin typeface="+mn-lt"/>
              </a:defRPr>
            </a:lvl1pPr>
          </a:lstStyle>
          <a:p>
            <a:pPr lvl="0"/>
            <a:r>
              <a:rPr lang="cs-CZ" dirty="0"/>
              <a:t>Zdroj:</a:t>
            </a:r>
          </a:p>
        </p:txBody>
      </p:sp>
      <p:sp>
        <p:nvSpPr>
          <p:cNvPr id="6" name="Zástupný symbol pro obrázek 5"/>
          <p:cNvSpPr>
            <a:spLocks noGrp="1"/>
          </p:cNvSpPr>
          <p:nvPr>
            <p:ph type="pic" sz="quarter" idx="26"/>
          </p:nvPr>
        </p:nvSpPr>
        <p:spPr>
          <a:xfrm>
            <a:off x="1249200" y="8679600"/>
            <a:ext cx="4500000" cy="3787200"/>
          </a:xfrm>
        </p:spPr>
        <p:txBody>
          <a:bodyPr/>
          <a:lstStyle/>
          <a:p>
            <a:endParaRPr lang="cs-CZ" dirty="0"/>
          </a:p>
        </p:txBody>
      </p:sp>
      <p:sp>
        <p:nvSpPr>
          <p:cNvPr id="11" name="Zástupný symbol pro text 13"/>
          <p:cNvSpPr>
            <a:spLocks noGrp="1"/>
          </p:cNvSpPr>
          <p:nvPr>
            <p:ph type="body" sz="quarter" idx="17" hasCustomPrompt="1"/>
          </p:nvPr>
        </p:nvSpPr>
        <p:spPr>
          <a:xfrm>
            <a:off x="18072000" y="288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2" name="Zástupný symbol pro text 13"/>
          <p:cNvSpPr>
            <a:spLocks noGrp="1"/>
          </p:cNvSpPr>
          <p:nvPr>
            <p:ph type="body" sz="quarter" idx="18" hasCustomPrompt="1"/>
          </p:nvPr>
        </p:nvSpPr>
        <p:spPr>
          <a:xfrm>
            <a:off x="18072000" y="3420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3" name="Zástupný symbol pro text 13"/>
          <p:cNvSpPr>
            <a:spLocks noGrp="1"/>
          </p:cNvSpPr>
          <p:nvPr>
            <p:ph type="body" sz="quarter" idx="27" hasCustomPrompt="1"/>
          </p:nvPr>
        </p:nvSpPr>
        <p:spPr>
          <a:xfrm>
            <a:off x="18072000" y="516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5" name="Zástupný symbol pro text 13"/>
          <p:cNvSpPr>
            <a:spLocks noGrp="1"/>
          </p:cNvSpPr>
          <p:nvPr>
            <p:ph type="body" sz="quarter" idx="28" hasCustomPrompt="1"/>
          </p:nvPr>
        </p:nvSpPr>
        <p:spPr>
          <a:xfrm>
            <a:off x="18072000" y="5724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6" name="Zástupný symbol pro text 13"/>
          <p:cNvSpPr>
            <a:spLocks noGrp="1"/>
          </p:cNvSpPr>
          <p:nvPr>
            <p:ph type="body" sz="quarter" idx="29" hasCustomPrompt="1"/>
          </p:nvPr>
        </p:nvSpPr>
        <p:spPr>
          <a:xfrm>
            <a:off x="18072000" y="744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7" name="Zástupný symbol pro text 13"/>
          <p:cNvSpPr>
            <a:spLocks noGrp="1"/>
          </p:cNvSpPr>
          <p:nvPr>
            <p:ph type="body" sz="quarter" idx="30" hasCustomPrompt="1"/>
          </p:nvPr>
        </p:nvSpPr>
        <p:spPr>
          <a:xfrm>
            <a:off x="18072000" y="7992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8" name="Zástupný symbol pro text 13"/>
          <p:cNvSpPr>
            <a:spLocks noGrp="1"/>
          </p:cNvSpPr>
          <p:nvPr>
            <p:ph type="body" sz="quarter" idx="31" hasCustomPrompt="1"/>
          </p:nvPr>
        </p:nvSpPr>
        <p:spPr>
          <a:xfrm>
            <a:off x="18072000" y="972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9" name="Zástupný symbol pro text 13"/>
          <p:cNvSpPr>
            <a:spLocks noGrp="1"/>
          </p:cNvSpPr>
          <p:nvPr>
            <p:ph type="body" sz="quarter" idx="32" hasCustomPrompt="1"/>
          </p:nvPr>
        </p:nvSpPr>
        <p:spPr>
          <a:xfrm>
            <a:off x="18072000" y="10260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pic>
        <p:nvPicPr>
          <p:cNvPr id="20" name="Obrázek 19">
            <a:extLst>
              <a:ext uri="{FF2B5EF4-FFF2-40B4-BE49-F238E27FC236}">
                <a16:creationId xmlns="" xmlns:a16="http://schemas.microsoft.com/office/drawing/2014/main" id="{3269660E-B4FE-4175-AA01-54B65588DE0D}"/>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7536" t="3180" r="70308" b="20546"/>
          <a:stretch/>
        </p:blipFill>
        <p:spPr>
          <a:xfrm flipH="1">
            <a:off x="6257925" y="2012155"/>
            <a:ext cx="525846" cy="10454645"/>
          </a:xfrm>
          <a:prstGeom prst="rect">
            <a:avLst/>
          </a:prstGeom>
        </p:spPr>
      </p:pic>
      <p:sp>
        <p:nvSpPr>
          <p:cNvPr id="3" name="Zástupný symbol pro datum 2">
            <a:extLst>
              <a:ext uri="{FF2B5EF4-FFF2-40B4-BE49-F238E27FC236}">
                <a16:creationId xmlns="" xmlns:a16="http://schemas.microsoft.com/office/drawing/2014/main" id="{94112CEA-A89A-40F5-9B5A-7589038E7C10}"/>
              </a:ext>
            </a:extLst>
          </p:cNvPr>
          <p:cNvSpPr>
            <a:spLocks noGrp="1"/>
          </p:cNvSpPr>
          <p:nvPr>
            <p:ph type="dt" sz="half" idx="33"/>
          </p:nvPr>
        </p:nvSpPr>
        <p:spPr/>
        <p:txBody>
          <a:bodyPr/>
          <a:lstStyle/>
          <a:p>
            <a:fld id="{9B3895B8-0BD6-4EDC-959F-D82D66CA15D6}" type="datetimeFigureOut">
              <a:rPr lang="cs-CZ" smtClean="0"/>
              <a:pPr/>
              <a:t>20.9.2018</a:t>
            </a:fld>
            <a:endParaRPr lang="cs-CZ" dirty="0"/>
          </a:p>
        </p:txBody>
      </p:sp>
      <p:sp>
        <p:nvSpPr>
          <p:cNvPr id="7" name="Zástupný symbol pro zápatí 6">
            <a:extLst>
              <a:ext uri="{FF2B5EF4-FFF2-40B4-BE49-F238E27FC236}">
                <a16:creationId xmlns="" xmlns:a16="http://schemas.microsoft.com/office/drawing/2014/main" id="{09A95665-5191-4CEE-B676-2081A6A1E177}"/>
              </a:ext>
            </a:extLst>
          </p:cNvPr>
          <p:cNvSpPr>
            <a:spLocks noGrp="1"/>
          </p:cNvSpPr>
          <p:nvPr>
            <p:ph type="ftr" sz="quarter" idx="34"/>
          </p:nvPr>
        </p:nvSpPr>
        <p:spPr/>
        <p:txBody>
          <a:bodyPr/>
          <a:lstStyle/>
          <a:p>
            <a:endParaRPr lang="cs-CZ" dirty="0"/>
          </a:p>
        </p:txBody>
      </p:sp>
      <p:sp>
        <p:nvSpPr>
          <p:cNvPr id="8" name="Zástupný symbol pro číslo snímku 7">
            <a:extLst>
              <a:ext uri="{FF2B5EF4-FFF2-40B4-BE49-F238E27FC236}">
                <a16:creationId xmlns="" xmlns:a16="http://schemas.microsoft.com/office/drawing/2014/main" id="{D92B6150-2864-4F6A-814F-8C54C94CA5FD}"/>
              </a:ext>
            </a:extLst>
          </p:cNvPr>
          <p:cNvSpPr>
            <a:spLocks noGrp="1"/>
          </p:cNvSpPr>
          <p:nvPr>
            <p:ph type="sldNum" sz="quarter" idx="35"/>
          </p:nvPr>
        </p:nvSpPr>
        <p:spPr/>
        <p:txBody>
          <a:bodyPr/>
          <a:lstStyle/>
          <a:p>
            <a:fld id="{C79EEDCB-EB91-4C4F-A503-5C6FE3AC84D2}" type="slidenum">
              <a:rPr lang="cs-CZ" smtClean="0"/>
              <a:pPr/>
              <a:t>‹#›</a:t>
            </a:fld>
            <a:endParaRPr lang="cs-CZ" dirty="0"/>
          </a:p>
        </p:txBody>
      </p:sp>
    </p:spTree>
    <p:extLst>
      <p:ext uri="{BB962C8B-B14F-4D97-AF65-F5344CB8AC3E}">
        <p14:creationId xmlns:p14="http://schemas.microsoft.com/office/powerpoint/2010/main" xmlns="" val="2892229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ázdný snímek s lístke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pPr/>
              <a:t>‹#›</a:t>
            </a:fld>
            <a:endParaRPr lang="cs-CZ"/>
          </a:p>
        </p:txBody>
      </p:sp>
      <p:pic>
        <p:nvPicPr>
          <p:cNvPr id="10" name="Lístek s linkou">
            <a:extLst>
              <a:ext uri="{FF2B5EF4-FFF2-40B4-BE49-F238E27FC236}">
                <a16:creationId xmlns="" xmlns:a16="http://schemas.microsoft.com/office/drawing/2014/main" id="{F1E5EC0C-7B1D-47EC-A3E1-2B402F0B6CB5}"/>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7536" t="3180" r="70308" b="3301"/>
          <a:stretch/>
        </p:blipFill>
        <p:spPr>
          <a:xfrm>
            <a:off x="428625" y="450055"/>
            <a:ext cx="525846" cy="12818269"/>
          </a:xfrm>
          <a:prstGeom prst="rect">
            <a:avLst/>
          </a:prstGeom>
        </p:spPr>
      </p:pic>
    </p:spTree>
    <p:extLst>
      <p:ext uri="{BB962C8B-B14F-4D97-AF65-F5344CB8AC3E}">
        <p14:creationId xmlns:p14="http://schemas.microsoft.com/office/powerpoint/2010/main" xmlns="" val="78766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Jeden obsah">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pPr/>
              <a:t>‹#›</a:t>
            </a:fld>
            <a:endParaRPr lang="cs-CZ"/>
          </a:p>
        </p:txBody>
      </p:sp>
      <p:sp>
        <p:nvSpPr>
          <p:cNvPr id="2" name="Nadpis 1"/>
          <p:cNvSpPr>
            <a:spLocks noGrp="1"/>
          </p:cNvSpPr>
          <p:nvPr>
            <p:ph type="title"/>
          </p:nvPr>
        </p:nvSpPr>
        <p:spPr/>
        <p:txBody>
          <a:bodyPr/>
          <a:lstStyle/>
          <a:p>
            <a:r>
              <a:rPr lang="cs-CZ"/>
              <a:t>Kliknutím lze upravit styl.</a:t>
            </a:r>
          </a:p>
        </p:txBody>
      </p:sp>
      <p:sp>
        <p:nvSpPr>
          <p:cNvPr id="4" name="Zástupný symbol pro obsah 3"/>
          <p:cNvSpPr>
            <a:spLocks noGrp="1"/>
          </p:cNvSpPr>
          <p:nvPr>
            <p:ph sz="quarter" idx="13"/>
          </p:nvPr>
        </p:nvSpPr>
        <p:spPr>
          <a:xfrm>
            <a:off x="1249200" y="3240000"/>
            <a:ext cx="21888000" cy="9226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pic>
        <p:nvPicPr>
          <p:cNvPr id="5" name="Lístek s linkou">
            <a:extLst>
              <a:ext uri="{FF2B5EF4-FFF2-40B4-BE49-F238E27FC236}">
                <a16:creationId xmlns="" xmlns:a16="http://schemas.microsoft.com/office/drawing/2014/main" id="{F1E5EC0C-7B1D-47EC-A3E1-2B402F0B6CB5}"/>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7536" t="3180" r="70308" b="3301"/>
          <a:stretch/>
        </p:blipFill>
        <p:spPr>
          <a:xfrm>
            <a:off x="428625" y="450055"/>
            <a:ext cx="525846" cy="12818269"/>
          </a:xfrm>
          <a:prstGeom prst="rect">
            <a:avLst/>
          </a:prstGeom>
        </p:spPr>
      </p:pic>
    </p:spTree>
    <p:extLst>
      <p:ext uri="{BB962C8B-B14F-4D97-AF65-F5344CB8AC3E}">
        <p14:creationId xmlns:p14="http://schemas.microsoft.com/office/powerpoint/2010/main" xmlns="" val="1522145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pPr/>
              <a:t>‹#›</a:t>
            </a:fld>
            <a:endParaRPr lang="cs-CZ"/>
          </a:p>
        </p:txBody>
      </p:sp>
      <p:sp>
        <p:nvSpPr>
          <p:cNvPr id="2" name="Nadpis 1"/>
          <p:cNvSpPr>
            <a:spLocks noGrp="1"/>
          </p:cNvSpPr>
          <p:nvPr>
            <p:ph type="title"/>
          </p:nvPr>
        </p:nvSpPr>
        <p:spPr/>
        <p:txBody>
          <a:bodyPr/>
          <a:lstStyle/>
          <a:p>
            <a:r>
              <a:rPr lang="cs-CZ" dirty="0"/>
              <a:t>Kliknutím lze upravit styl.</a:t>
            </a:r>
          </a:p>
        </p:txBody>
      </p:sp>
      <p:sp>
        <p:nvSpPr>
          <p:cNvPr id="4" name="Zástupný symbol pro obsah 3"/>
          <p:cNvSpPr>
            <a:spLocks noGrp="1"/>
          </p:cNvSpPr>
          <p:nvPr>
            <p:ph sz="quarter" idx="13"/>
          </p:nvPr>
        </p:nvSpPr>
        <p:spPr>
          <a:xfrm>
            <a:off x="1249200" y="3240000"/>
            <a:ext cx="10321200" cy="9226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3"/>
          <p:cNvSpPr>
            <a:spLocks noGrp="1"/>
          </p:cNvSpPr>
          <p:nvPr>
            <p:ph sz="quarter" idx="14"/>
          </p:nvPr>
        </p:nvSpPr>
        <p:spPr>
          <a:xfrm>
            <a:off x="12816000" y="3240000"/>
            <a:ext cx="10321200" cy="9226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pic>
        <p:nvPicPr>
          <p:cNvPr id="7" name="Lístek s linkou">
            <a:extLst>
              <a:ext uri="{FF2B5EF4-FFF2-40B4-BE49-F238E27FC236}">
                <a16:creationId xmlns="" xmlns:a16="http://schemas.microsoft.com/office/drawing/2014/main" id="{F1E5EC0C-7B1D-47EC-A3E1-2B402F0B6CB5}"/>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7536" t="3180" r="70308" b="3301"/>
          <a:stretch/>
        </p:blipFill>
        <p:spPr>
          <a:xfrm>
            <a:off x="428625" y="450055"/>
            <a:ext cx="525846" cy="12818269"/>
          </a:xfrm>
          <a:prstGeom prst="rect">
            <a:avLst/>
          </a:prstGeom>
        </p:spPr>
      </p:pic>
    </p:spTree>
    <p:extLst>
      <p:ext uri="{BB962C8B-B14F-4D97-AF65-F5344CB8AC3E}">
        <p14:creationId xmlns:p14="http://schemas.microsoft.com/office/powerpoint/2010/main" xmlns="" val="4149270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ěkujeme za pozornost">
    <p:spTree>
      <p:nvGrpSpPr>
        <p:cNvPr id="1" name=""/>
        <p:cNvGrpSpPr/>
        <p:nvPr/>
      </p:nvGrpSpPr>
      <p:grpSpPr>
        <a:xfrm>
          <a:off x="0" y="0"/>
          <a:ext cx="0" cy="0"/>
          <a:chOff x="0" y="0"/>
          <a:chExt cx="0" cy="0"/>
        </a:xfrm>
      </p:grpSpPr>
      <p:sp>
        <p:nvSpPr>
          <p:cNvPr id="9" name="Bílý podklad">
            <a:extLst>
              <a:ext uri="{FF2B5EF4-FFF2-40B4-BE49-F238E27FC236}">
                <a16:creationId xmlns="" xmlns:a16="http://schemas.microsoft.com/office/drawing/2014/main" id="{92AF821C-5C62-41EB-8EE6-BD2D59AAC7FE}"/>
              </a:ext>
            </a:extLst>
          </p:cNvPr>
          <p:cNvSpPr>
            <a:spLocks noGrp="1"/>
          </p:cNvSpPr>
          <p:nvPr>
            <p:ph type="body" sz="quarter" idx="12" hasCustomPrompt="1"/>
          </p:nvPr>
        </p:nvSpPr>
        <p:spPr>
          <a:xfrm>
            <a:off x="5713587" y="4338000"/>
            <a:ext cx="12960000" cy="5040000"/>
          </a:xfrm>
          <a:solidFill>
            <a:srgbClr val="FFFFFF">
              <a:alpha val="85098"/>
            </a:srgbClr>
          </a:solidFill>
        </p:spPr>
        <p:txBody>
          <a:bodyPr/>
          <a:lstStyle>
            <a:lvl1pPr marL="0" indent="0">
              <a:buFontTx/>
              <a:buNone/>
              <a:defRPr/>
            </a:lvl1pPr>
          </a:lstStyle>
          <a:p>
            <a:pPr lvl="0"/>
            <a:r>
              <a:rPr lang="cs-CZ" dirty="0"/>
              <a:t> </a:t>
            </a:r>
          </a:p>
        </p:txBody>
      </p:sp>
      <p:sp>
        <p:nvSpPr>
          <p:cNvPr id="2" name="Title 1"/>
          <p:cNvSpPr>
            <a:spLocks noGrp="1"/>
          </p:cNvSpPr>
          <p:nvPr>
            <p:ph type="ctrTitle" hasCustomPrompt="1"/>
          </p:nvPr>
        </p:nvSpPr>
        <p:spPr>
          <a:xfrm>
            <a:off x="10861200" y="4338000"/>
            <a:ext cx="7812387" cy="3780000"/>
          </a:xfrm>
          <a:noFill/>
        </p:spPr>
        <p:txBody>
          <a:bodyPr lIns="0" tIns="0" anchor="ctr" anchorCtr="0">
            <a:normAutofit/>
          </a:bodyPr>
          <a:lstStyle>
            <a:lvl1pPr algn="l">
              <a:lnSpc>
                <a:spcPts val="7800"/>
              </a:lnSpc>
              <a:defRPr sz="6600" baseline="0"/>
            </a:lvl1pPr>
          </a:lstStyle>
          <a:p>
            <a:r>
              <a:rPr lang="cs-CZ" dirty="0"/>
              <a:t>Děkujeme</a:t>
            </a:r>
            <a:br>
              <a:rPr lang="cs-CZ" dirty="0"/>
            </a:br>
            <a:r>
              <a:rPr lang="cs-CZ" dirty="0"/>
              <a:t>za pozornost</a:t>
            </a:r>
            <a:endParaRPr lang="en-US" dirty="0"/>
          </a:p>
        </p:txBody>
      </p:sp>
      <p:sp>
        <p:nvSpPr>
          <p:cNvPr id="3" name="Subtitle 2"/>
          <p:cNvSpPr>
            <a:spLocks noGrp="1"/>
          </p:cNvSpPr>
          <p:nvPr>
            <p:ph type="subTitle" idx="1" hasCustomPrompt="1"/>
          </p:nvPr>
        </p:nvSpPr>
        <p:spPr>
          <a:xfrm>
            <a:off x="5713587" y="8118000"/>
            <a:ext cx="12960000" cy="1260000"/>
          </a:xfrm>
          <a:noFill/>
        </p:spPr>
        <p:txBody>
          <a:bodyPr anchor="ctr" anchorCtr="1">
            <a:normAutofit/>
          </a:bodyPr>
          <a:lstStyle>
            <a:lvl1pPr marL="0" indent="0" algn="ctr">
              <a:spcBef>
                <a:spcPts val="600"/>
              </a:spcBef>
              <a:spcAft>
                <a:spcPts val="600"/>
              </a:spcAft>
              <a:buNone/>
              <a:defRPr sz="2800" cap="none" baseline="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cs-CZ" dirty="0"/>
              <a:t>Kontakty:  Jméno, adresa, e-mail, telefonní číslo</a:t>
            </a:r>
            <a:br>
              <a:rPr lang="cs-CZ" dirty="0"/>
            </a:br>
            <a:r>
              <a:rPr lang="cs-CZ" dirty="0"/>
              <a:t>Autor fotografií: Jméno</a:t>
            </a:r>
            <a:endParaRPr lang="en-US" dirty="0"/>
          </a:p>
        </p:txBody>
      </p:sp>
      <p:sp>
        <p:nvSpPr>
          <p:cNvPr id="5" name="Zástup Podkladový obrázek"/>
          <p:cNvSpPr>
            <a:spLocks noGrp="1" noChangeAspect="1"/>
          </p:cNvSpPr>
          <p:nvPr>
            <p:ph type="pic" sz="quarter" idx="13"/>
          </p:nvPr>
        </p:nvSpPr>
        <p:spPr>
          <a:xfrm>
            <a:off x="457200" y="457200"/>
            <a:ext cx="23472000" cy="12801600"/>
          </a:xfrm>
        </p:spPr>
        <p:txBody>
          <a:bodyPr/>
          <a:lstStyle/>
          <a:p>
            <a:endParaRPr lang="cs-CZ" dirty="0"/>
          </a:p>
        </p:txBody>
      </p:sp>
    </p:spTree>
    <p:extLst>
      <p:ext uri="{BB962C8B-B14F-4D97-AF65-F5344CB8AC3E}">
        <p14:creationId xmlns:p14="http://schemas.microsoft.com/office/powerpoint/2010/main" xmlns="" val="1416810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31600" y="1980000"/>
            <a:ext cx="10614150" cy="1224000"/>
          </a:xfrm>
        </p:spPr>
        <p:txBody>
          <a:bodyPr/>
          <a:lstStyle>
            <a:lvl1pPr>
              <a:defRPr>
                <a:solidFill>
                  <a:schemeClr val="accent1"/>
                </a:solidFill>
              </a:defRPr>
            </a:lvl1pPr>
          </a:lstStyle>
          <a:p>
            <a:r>
              <a:rPr lang="cs-CZ" dirty="0"/>
              <a:t>OBSAH</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pPr/>
              <a:t>‹#›</a:t>
            </a:fld>
            <a:endParaRPr lang="cs-CZ"/>
          </a:p>
        </p:txBody>
      </p:sp>
      <p:sp>
        <p:nvSpPr>
          <p:cNvPr id="8" name="Zástupný symbol pro obrázek 7"/>
          <p:cNvSpPr>
            <a:spLocks noGrp="1"/>
          </p:cNvSpPr>
          <p:nvPr>
            <p:ph type="pic" sz="quarter" idx="13"/>
          </p:nvPr>
        </p:nvSpPr>
        <p:spPr>
          <a:xfrm>
            <a:off x="457200" y="457200"/>
            <a:ext cx="10825200" cy="12801600"/>
          </a:xfrm>
        </p:spPr>
        <p:txBody>
          <a:bodyPr/>
          <a:lstStyle/>
          <a:p>
            <a:endParaRPr lang="cs-CZ" dirty="0"/>
          </a:p>
        </p:txBody>
      </p:sp>
      <p:pic>
        <p:nvPicPr>
          <p:cNvPr id="10" name="Lístek s linkou">
            <a:extLst>
              <a:ext uri="{FF2B5EF4-FFF2-40B4-BE49-F238E27FC236}">
                <a16:creationId xmlns="" xmlns:a16="http://schemas.microsoft.com/office/drawing/2014/main" id="{F1E5EC0C-7B1D-47EC-A3E1-2B402F0B6CB5}"/>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7536" t="3180" r="70308" b="3301"/>
          <a:stretch/>
        </p:blipFill>
        <p:spPr>
          <a:xfrm>
            <a:off x="11706225" y="450055"/>
            <a:ext cx="525846" cy="12818269"/>
          </a:xfrm>
          <a:prstGeom prst="rect">
            <a:avLst/>
          </a:prstGeom>
        </p:spPr>
      </p:pic>
      <p:sp>
        <p:nvSpPr>
          <p:cNvPr id="14" name="Zástup Položka obsahu 1"/>
          <p:cNvSpPr>
            <a:spLocks noGrp="1"/>
          </p:cNvSpPr>
          <p:nvPr>
            <p:ph type="body" sz="quarter" idx="14" hasCustomPrompt="1"/>
          </p:nvPr>
        </p:nvSpPr>
        <p:spPr>
          <a:xfrm>
            <a:off x="12531600" y="3672000"/>
            <a:ext cx="10605600" cy="8786700"/>
          </a:xfrm>
        </p:spPr>
        <p:txBody>
          <a:bodyPr/>
          <a:lstStyle>
            <a:lvl1pPr marL="648000" indent="-648000">
              <a:spcBef>
                <a:spcPts val="0"/>
              </a:spcBef>
              <a:spcAft>
                <a:spcPts val="9000"/>
              </a:spcAft>
              <a:buSzPct val="150000"/>
              <a:buFontTx/>
              <a:buBlip>
                <a:blip r:embed="rId3"/>
              </a:buBlip>
              <a:defRPr sz="3600" cap="all" baseline="0">
                <a:solidFill>
                  <a:schemeClr val="accent1"/>
                </a:solidFill>
              </a:defRPr>
            </a:lvl1pPr>
          </a:lstStyle>
          <a:p>
            <a:pPr lvl="0"/>
            <a:r>
              <a:rPr lang="cs-CZ" dirty="0"/>
              <a:t>Položka obsahu</a:t>
            </a:r>
          </a:p>
        </p:txBody>
      </p:sp>
    </p:spTree>
    <p:extLst>
      <p:ext uri="{BB962C8B-B14F-4D97-AF65-F5344CB8AC3E}">
        <p14:creationId xmlns:p14="http://schemas.microsoft.com/office/powerpoint/2010/main" xmlns="" val="7835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Úzký text, široký obráze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8" name="Zástupný symbol pro obrázek 7"/>
          <p:cNvSpPr>
            <a:spLocks noGrp="1"/>
          </p:cNvSpPr>
          <p:nvPr>
            <p:ph type="pic" sz="quarter" idx="13"/>
          </p:nvPr>
        </p:nvSpPr>
        <p:spPr>
          <a:xfrm>
            <a:off x="7239600" y="457200"/>
            <a:ext cx="16689600" cy="12801600"/>
          </a:xfrm>
        </p:spPr>
        <p:txBody>
          <a:bodyPr/>
          <a:lstStyle/>
          <a:p>
            <a:endParaRPr lang="cs-CZ"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endParaRPr lang="cs-CZ" dirty="0"/>
          </a:p>
        </p:txBody>
      </p:sp>
      <p:pic>
        <p:nvPicPr>
          <p:cNvPr id="6" name="Obrázek 5">
            <a:extLst>
              <a:ext uri="{FF2B5EF4-FFF2-40B4-BE49-F238E27FC236}">
                <a16:creationId xmlns="" xmlns:a16="http://schemas.microsoft.com/office/drawing/2014/main" id="{1F1858FF-BDE0-4C5E-8D26-8CEB645524E2}"/>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7536" t="3179" r="70308" b="14837"/>
          <a:stretch/>
        </p:blipFill>
        <p:spPr>
          <a:xfrm flipH="1">
            <a:off x="6257925" y="2021681"/>
            <a:ext cx="525846" cy="11237119"/>
          </a:xfrm>
          <a:prstGeom prst="rect">
            <a:avLst/>
          </a:prstGeom>
        </p:spPr>
      </p:pic>
    </p:spTree>
    <p:extLst>
      <p:ext uri="{BB962C8B-B14F-4D97-AF65-F5344CB8AC3E}">
        <p14:creationId xmlns:p14="http://schemas.microsoft.com/office/powerpoint/2010/main" xmlns="" val="4216126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Úzký obrázek a text v blocích">
    <p:spTree>
      <p:nvGrpSpPr>
        <p:cNvPr id="1" name=""/>
        <p:cNvGrpSpPr/>
        <p:nvPr/>
      </p:nvGrpSpPr>
      <p:grpSpPr>
        <a:xfrm>
          <a:off x="0" y="0"/>
          <a:ext cx="0" cy="0"/>
          <a:chOff x="0" y="0"/>
          <a:chExt cx="0" cy="0"/>
        </a:xfrm>
      </p:grpSpPr>
      <p:sp>
        <p:nvSpPr>
          <p:cNvPr id="2" name="Title 1"/>
          <p:cNvSpPr>
            <a:spLocks noGrp="1"/>
          </p:cNvSpPr>
          <p:nvPr>
            <p:ph type="title"/>
          </p:nvPr>
        </p:nvSpPr>
        <p:spPr>
          <a:xfrm>
            <a:off x="7272000" y="1980000"/>
            <a:ext cx="4032000" cy="1980000"/>
          </a:xfrm>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pPr/>
              <a:t>‹#›</a:t>
            </a:fld>
            <a:endParaRPr lang="cs-CZ"/>
          </a:p>
        </p:txBody>
      </p:sp>
      <p:sp>
        <p:nvSpPr>
          <p:cNvPr id="8" name="Zástupný symbol pro obrázek 7"/>
          <p:cNvSpPr>
            <a:spLocks noGrp="1"/>
          </p:cNvSpPr>
          <p:nvPr>
            <p:ph type="pic" sz="quarter" idx="13"/>
          </p:nvPr>
        </p:nvSpPr>
        <p:spPr>
          <a:xfrm>
            <a:off x="457200" y="457200"/>
            <a:ext cx="5835600" cy="12801600"/>
          </a:xfrm>
        </p:spPr>
        <p:txBody>
          <a:bodyPr/>
          <a:lstStyle/>
          <a:p>
            <a:endParaRPr lang="cs-CZ" dirty="0"/>
          </a:p>
        </p:txBody>
      </p:sp>
      <p:sp>
        <p:nvSpPr>
          <p:cNvPr id="14" name="Zástupný symbol pro text 13"/>
          <p:cNvSpPr>
            <a:spLocks noGrp="1"/>
          </p:cNvSpPr>
          <p:nvPr>
            <p:ph type="body" sz="quarter" idx="14"/>
          </p:nvPr>
        </p:nvSpPr>
        <p:spPr>
          <a:xfrm>
            <a:off x="7272000" y="4248000"/>
            <a:ext cx="4068000" cy="8210700"/>
          </a:xfrm>
        </p:spPr>
        <p:txBody>
          <a:bodyPr>
            <a:normAutofit/>
          </a:bodyPr>
          <a:lstStyle>
            <a:lvl1pPr marL="0" indent="0">
              <a:spcBef>
                <a:spcPts val="0"/>
              </a:spcBef>
              <a:buFontTx/>
              <a:buNone/>
              <a:defRPr sz="3200" cap="none" baseline="0"/>
            </a:lvl1pPr>
          </a:lstStyle>
          <a:p>
            <a:pPr lvl="0"/>
            <a:endParaRPr lang="cs-CZ" dirty="0"/>
          </a:p>
        </p:txBody>
      </p:sp>
      <p:sp>
        <p:nvSpPr>
          <p:cNvPr id="11" name="Zástupný symbol pro text 13"/>
          <p:cNvSpPr>
            <a:spLocks noGrp="1"/>
          </p:cNvSpPr>
          <p:nvPr>
            <p:ph type="body" sz="quarter" idx="15" hasCustomPrompt="1"/>
          </p:nvPr>
        </p:nvSpPr>
        <p:spPr>
          <a:xfrm>
            <a:off x="12693600" y="1980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7" name="Zástupný symbol pro text 13"/>
          <p:cNvSpPr>
            <a:spLocks noGrp="1"/>
          </p:cNvSpPr>
          <p:nvPr>
            <p:ph type="body" sz="quarter" idx="16" hasCustomPrompt="1"/>
          </p:nvPr>
        </p:nvSpPr>
        <p:spPr>
          <a:xfrm>
            <a:off x="17906400" y="1980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9" name="Zástupný symbol pro text 13"/>
          <p:cNvSpPr>
            <a:spLocks noGrp="1"/>
          </p:cNvSpPr>
          <p:nvPr>
            <p:ph type="body" sz="quarter" idx="17" hasCustomPrompt="1"/>
          </p:nvPr>
        </p:nvSpPr>
        <p:spPr>
          <a:xfrm>
            <a:off x="12693600" y="6696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10" name="Zástupný symbol pro text 13"/>
          <p:cNvSpPr>
            <a:spLocks noGrp="1"/>
          </p:cNvSpPr>
          <p:nvPr>
            <p:ph type="body" sz="quarter" idx="18" hasCustomPrompt="1"/>
          </p:nvPr>
        </p:nvSpPr>
        <p:spPr>
          <a:xfrm>
            <a:off x="17906400" y="6696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12" name="Zástupný symbol pro text 13"/>
          <p:cNvSpPr>
            <a:spLocks noGrp="1"/>
          </p:cNvSpPr>
          <p:nvPr>
            <p:ph type="body" sz="quarter" idx="19"/>
          </p:nvPr>
        </p:nvSpPr>
        <p:spPr>
          <a:xfrm>
            <a:off x="12693600" y="2628000"/>
            <a:ext cx="4320000" cy="3780000"/>
          </a:xfrm>
        </p:spPr>
        <p:txBody>
          <a:bodyPr>
            <a:normAutofit/>
          </a:bodyPr>
          <a:lstStyle>
            <a:lvl1pPr marL="0" indent="0">
              <a:spcBef>
                <a:spcPts val="0"/>
              </a:spcBef>
              <a:buFontTx/>
              <a:buNone/>
              <a:defRPr sz="2800" cap="none" baseline="0"/>
            </a:lvl1pPr>
          </a:lstStyle>
          <a:p>
            <a:pPr lvl="0"/>
            <a:endParaRPr lang="cs-CZ" dirty="0"/>
          </a:p>
        </p:txBody>
      </p:sp>
      <p:sp>
        <p:nvSpPr>
          <p:cNvPr id="13" name="Zástupný symbol pro text 13"/>
          <p:cNvSpPr>
            <a:spLocks noGrp="1"/>
          </p:cNvSpPr>
          <p:nvPr>
            <p:ph type="body" sz="quarter" idx="20"/>
          </p:nvPr>
        </p:nvSpPr>
        <p:spPr>
          <a:xfrm>
            <a:off x="17906400" y="2628000"/>
            <a:ext cx="4320000" cy="3780000"/>
          </a:xfrm>
        </p:spPr>
        <p:txBody>
          <a:bodyPr>
            <a:normAutofit/>
          </a:bodyPr>
          <a:lstStyle>
            <a:lvl1pPr marL="0" indent="0">
              <a:spcBef>
                <a:spcPts val="0"/>
              </a:spcBef>
              <a:buFontTx/>
              <a:buNone/>
              <a:defRPr sz="2800" cap="none" baseline="0"/>
            </a:lvl1pPr>
          </a:lstStyle>
          <a:p>
            <a:pPr lvl="0"/>
            <a:endParaRPr lang="cs-CZ" dirty="0"/>
          </a:p>
        </p:txBody>
      </p:sp>
      <p:sp>
        <p:nvSpPr>
          <p:cNvPr id="15" name="Zástupný symbol pro text 13"/>
          <p:cNvSpPr>
            <a:spLocks noGrp="1"/>
          </p:cNvSpPr>
          <p:nvPr>
            <p:ph type="body" sz="quarter" idx="21"/>
          </p:nvPr>
        </p:nvSpPr>
        <p:spPr>
          <a:xfrm>
            <a:off x="12693600" y="7344000"/>
            <a:ext cx="4320000" cy="3780000"/>
          </a:xfrm>
        </p:spPr>
        <p:txBody>
          <a:bodyPr>
            <a:normAutofit/>
          </a:bodyPr>
          <a:lstStyle>
            <a:lvl1pPr marL="0" indent="0">
              <a:spcBef>
                <a:spcPts val="0"/>
              </a:spcBef>
              <a:buFontTx/>
              <a:buNone/>
              <a:defRPr sz="2800" cap="none" baseline="0"/>
            </a:lvl1pPr>
          </a:lstStyle>
          <a:p>
            <a:pPr lvl="0"/>
            <a:endParaRPr lang="cs-CZ" dirty="0"/>
          </a:p>
        </p:txBody>
      </p:sp>
      <p:sp>
        <p:nvSpPr>
          <p:cNvPr id="16" name="Zástupný symbol pro text 13"/>
          <p:cNvSpPr>
            <a:spLocks noGrp="1"/>
          </p:cNvSpPr>
          <p:nvPr>
            <p:ph type="body" sz="quarter" idx="22"/>
          </p:nvPr>
        </p:nvSpPr>
        <p:spPr>
          <a:xfrm>
            <a:off x="17906400" y="7344000"/>
            <a:ext cx="4320000" cy="3780000"/>
          </a:xfrm>
        </p:spPr>
        <p:txBody>
          <a:bodyPr>
            <a:normAutofit/>
          </a:bodyPr>
          <a:lstStyle>
            <a:lvl1pPr marL="0" indent="0">
              <a:spcBef>
                <a:spcPts val="0"/>
              </a:spcBef>
              <a:buFontTx/>
              <a:buNone/>
              <a:defRPr sz="2800" cap="none" baseline="0"/>
            </a:lvl1pPr>
          </a:lstStyle>
          <a:p>
            <a:pPr lvl="0"/>
            <a:endParaRPr lang="cs-CZ" dirty="0"/>
          </a:p>
        </p:txBody>
      </p:sp>
      <p:cxnSp>
        <p:nvCxnSpPr>
          <p:cNvPr id="4" name="Přímá spojnice 3"/>
          <p:cNvCxnSpPr>
            <a:cxnSpLocks/>
          </p:cNvCxnSpPr>
          <p:nvPr userDrawn="1"/>
        </p:nvCxnSpPr>
        <p:spPr>
          <a:xfrm>
            <a:off x="11851200" y="1980000"/>
            <a:ext cx="0" cy="11278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Obrázek 19">
            <a:extLst>
              <a:ext uri="{FF2B5EF4-FFF2-40B4-BE49-F238E27FC236}">
                <a16:creationId xmlns="" xmlns:a16="http://schemas.microsoft.com/office/drawing/2014/main" id="{B985BDA0-83BF-4CD1-88C1-35ED2255594B}"/>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7536" t="3180" r="70308" b="3301"/>
          <a:stretch/>
        </p:blipFill>
        <p:spPr>
          <a:xfrm>
            <a:off x="6715125" y="440531"/>
            <a:ext cx="525846" cy="12818269"/>
          </a:xfrm>
          <a:prstGeom prst="rect">
            <a:avLst/>
          </a:prstGeom>
        </p:spPr>
      </p:pic>
    </p:spTree>
    <p:extLst>
      <p:ext uri="{BB962C8B-B14F-4D97-AF65-F5344CB8AC3E}">
        <p14:creationId xmlns:p14="http://schemas.microsoft.com/office/powerpoint/2010/main" xmlns="" val="355933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řední obrázek, text, data">
    <p:spTree>
      <p:nvGrpSpPr>
        <p:cNvPr id="1" name=""/>
        <p:cNvGrpSpPr/>
        <p:nvPr/>
      </p:nvGrpSpPr>
      <p:grpSpPr>
        <a:xfrm>
          <a:off x="0" y="0"/>
          <a:ext cx="0" cy="0"/>
          <a:chOff x="0" y="0"/>
          <a:chExt cx="0" cy="0"/>
        </a:xfrm>
      </p:grpSpPr>
      <p:sp>
        <p:nvSpPr>
          <p:cNvPr id="2" name="Title 1"/>
          <p:cNvSpPr>
            <a:spLocks noGrp="1"/>
          </p:cNvSpPr>
          <p:nvPr>
            <p:ph type="title"/>
          </p:nvPr>
        </p:nvSpPr>
        <p:spPr>
          <a:xfrm>
            <a:off x="12682800" y="3240000"/>
            <a:ext cx="10454400" cy="1332000"/>
          </a:xfrm>
        </p:spPr>
        <p:txBody>
          <a:bodyPr anchor="b" anchorCtr="0"/>
          <a:lstStyle>
            <a:lvl1pPr>
              <a:defRPr/>
            </a:lvl1pPr>
          </a:lstStyle>
          <a:p>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pPr/>
              <a:t>‹#›</a:t>
            </a:fld>
            <a:endParaRPr lang="cs-CZ"/>
          </a:p>
        </p:txBody>
      </p:sp>
      <p:sp>
        <p:nvSpPr>
          <p:cNvPr id="8" name="Zástupný symbol pro obrázek 7"/>
          <p:cNvSpPr>
            <a:spLocks noGrp="1"/>
          </p:cNvSpPr>
          <p:nvPr>
            <p:ph type="pic" sz="quarter" idx="13"/>
          </p:nvPr>
        </p:nvSpPr>
        <p:spPr>
          <a:xfrm>
            <a:off x="457200" y="457200"/>
            <a:ext cx="10562400" cy="12801600"/>
          </a:xfrm>
        </p:spPr>
        <p:txBody>
          <a:bodyPr/>
          <a:lstStyle/>
          <a:p>
            <a:endParaRPr lang="cs-CZ" dirty="0"/>
          </a:p>
        </p:txBody>
      </p:sp>
      <p:sp>
        <p:nvSpPr>
          <p:cNvPr id="14" name="Zástupný symbol pro text 13"/>
          <p:cNvSpPr>
            <a:spLocks noGrp="1"/>
          </p:cNvSpPr>
          <p:nvPr>
            <p:ph type="body" sz="quarter" idx="14"/>
          </p:nvPr>
        </p:nvSpPr>
        <p:spPr>
          <a:xfrm>
            <a:off x="12682800" y="4680000"/>
            <a:ext cx="10454400" cy="4320000"/>
          </a:xfrm>
        </p:spPr>
        <p:txBody>
          <a:bodyPr>
            <a:normAutofit/>
          </a:bodyPr>
          <a:lstStyle>
            <a:lvl1pPr marL="0" indent="0">
              <a:spcBef>
                <a:spcPts val="0"/>
              </a:spcBef>
              <a:buFontTx/>
              <a:buNone/>
              <a:defRPr sz="3200" cap="none" baseline="0"/>
            </a:lvl1pPr>
          </a:lstStyle>
          <a:p>
            <a:pPr lvl="0"/>
            <a:endParaRPr lang="cs-CZ" dirty="0"/>
          </a:p>
        </p:txBody>
      </p:sp>
      <p:sp>
        <p:nvSpPr>
          <p:cNvPr id="9" name="Zástupný symbol pro text 13"/>
          <p:cNvSpPr>
            <a:spLocks noGrp="1"/>
          </p:cNvSpPr>
          <p:nvPr>
            <p:ph type="body" sz="quarter" idx="17" hasCustomPrompt="1"/>
          </p:nvPr>
        </p:nvSpPr>
        <p:spPr>
          <a:xfrm>
            <a:off x="16002000" y="10440000"/>
            <a:ext cx="2160000" cy="1080000"/>
          </a:xfrm>
        </p:spPr>
        <p:txBody>
          <a:bodyPr anchor="ctr" anchorCtr="0">
            <a:normAutofit/>
          </a:bodyPr>
          <a:lstStyle>
            <a:lvl1pPr marL="0" indent="0">
              <a:spcBef>
                <a:spcPts val="0"/>
              </a:spcBef>
              <a:buFontTx/>
              <a:buNone/>
              <a:defRPr sz="9600" b="1" cap="all" baseline="0">
                <a:solidFill>
                  <a:schemeClr val="accent1"/>
                </a:solidFill>
                <a:latin typeface="+mj-lt"/>
              </a:defRPr>
            </a:lvl1pPr>
          </a:lstStyle>
          <a:p>
            <a:pPr lvl="0"/>
            <a:r>
              <a:rPr lang="cs-CZ" dirty="0"/>
              <a:t>0</a:t>
            </a:r>
          </a:p>
        </p:txBody>
      </p:sp>
      <p:sp>
        <p:nvSpPr>
          <p:cNvPr id="10" name="Zástupný symbol pro text 13"/>
          <p:cNvSpPr>
            <a:spLocks noGrp="1"/>
          </p:cNvSpPr>
          <p:nvPr>
            <p:ph type="body" sz="quarter" idx="18" hasCustomPrompt="1"/>
          </p:nvPr>
        </p:nvSpPr>
        <p:spPr>
          <a:xfrm>
            <a:off x="16002000" y="11634573"/>
            <a:ext cx="2160000" cy="792000"/>
          </a:xfrm>
        </p:spPr>
        <p:txBody>
          <a:bodyPr>
            <a:normAutofit/>
          </a:bodyPr>
          <a:lstStyle>
            <a:lvl1pPr marL="0" indent="0">
              <a:spcBef>
                <a:spcPts val="0"/>
              </a:spcBef>
              <a:buFontTx/>
              <a:buNone/>
              <a:defRPr sz="3600" b="1" cap="all" baseline="0">
                <a:solidFill>
                  <a:schemeClr val="accent1"/>
                </a:solidFill>
                <a:latin typeface="+mj-lt"/>
              </a:defRPr>
            </a:lvl1pPr>
          </a:lstStyle>
          <a:p>
            <a:pPr lvl="0"/>
            <a:r>
              <a:rPr lang="cs-CZ" dirty="0"/>
              <a:t>MJ</a:t>
            </a:r>
          </a:p>
        </p:txBody>
      </p:sp>
      <p:sp>
        <p:nvSpPr>
          <p:cNvPr id="17" name="Zástupný symbol pro obrázek 7"/>
          <p:cNvSpPr>
            <a:spLocks noGrp="1"/>
          </p:cNvSpPr>
          <p:nvPr>
            <p:ph type="pic" sz="quarter" idx="23"/>
          </p:nvPr>
        </p:nvSpPr>
        <p:spPr>
          <a:xfrm>
            <a:off x="12682800" y="9331200"/>
            <a:ext cx="2865600" cy="3135600"/>
          </a:xfrm>
        </p:spPr>
        <p:txBody>
          <a:bodyPr/>
          <a:lstStyle/>
          <a:p>
            <a:endParaRPr lang="cs-CZ" dirty="0"/>
          </a:p>
        </p:txBody>
      </p:sp>
      <p:sp>
        <p:nvSpPr>
          <p:cNvPr id="18" name="Zástupný symbol pro text 13"/>
          <p:cNvSpPr>
            <a:spLocks noGrp="1"/>
          </p:cNvSpPr>
          <p:nvPr>
            <p:ph type="body" sz="quarter" idx="24" hasCustomPrompt="1"/>
          </p:nvPr>
        </p:nvSpPr>
        <p:spPr>
          <a:xfrm>
            <a:off x="18684000" y="10440000"/>
            <a:ext cx="2160000" cy="1080000"/>
          </a:xfrm>
        </p:spPr>
        <p:txBody>
          <a:bodyPr anchor="ctr" anchorCtr="0">
            <a:normAutofit/>
          </a:bodyPr>
          <a:lstStyle>
            <a:lvl1pPr marL="0" indent="0">
              <a:spcBef>
                <a:spcPts val="0"/>
              </a:spcBef>
              <a:buFontTx/>
              <a:buNone/>
              <a:defRPr sz="9600" b="1" cap="all" baseline="0">
                <a:solidFill>
                  <a:schemeClr val="accent1"/>
                </a:solidFill>
                <a:latin typeface="+mj-lt"/>
              </a:defRPr>
            </a:lvl1pPr>
          </a:lstStyle>
          <a:p>
            <a:pPr lvl="0"/>
            <a:r>
              <a:rPr lang="cs-CZ" dirty="0"/>
              <a:t>0</a:t>
            </a:r>
          </a:p>
        </p:txBody>
      </p:sp>
      <p:sp>
        <p:nvSpPr>
          <p:cNvPr id="19" name="Zástupný symbol pro text 13"/>
          <p:cNvSpPr>
            <a:spLocks noGrp="1"/>
          </p:cNvSpPr>
          <p:nvPr>
            <p:ph type="body" sz="quarter" idx="25" hasCustomPrompt="1"/>
          </p:nvPr>
        </p:nvSpPr>
        <p:spPr>
          <a:xfrm>
            <a:off x="21348000" y="10440000"/>
            <a:ext cx="2160000" cy="1080000"/>
          </a:xfrm>
        </p:spPr>
        <p:txBody>
          <a:bodyPr anchor="ctr" anchorCtr="0">
            <a:normAutofit/>
          </a:bodyPr>
          <a:lstStyle>
            <a:lvl1pPr marL="0" indent="0">
              <a:spcBef>
                <a:spcPts val="0"/>
              </a:spcBef>
              <a:buFontTx/>
              <a:buNone/>
              <a:defRPr sz="9600" b="1" cap="all" baseline="0">
                <a:solidFill>
                  <a:schemeClr val="accent1"/>
                </a:solidFill>
                <a:latin typeface="+mj-lt"/>
              </a:defRPr>
            </a:lvl1pPr>
          </a:lstStyle>
          <a:p>
            <a:pPr lvl="0"/>
            <a:r>
              <a:rPr lang="cs-CZ" dirty="0"/>
              <a:t>0</a:t>
            </a:r>
          </a:p>
        </p:txBody>
      </p:sp>
      <p:sp>
        <p:nvSpPr>
          <p:cNvPr id="20" name="Zástupný symbol pro text 13"/>
          <p:cNvSpPr>
            <a:spLocks noGrp="1"/>
          </p:cNvSpPr>
          <p:nvPr>
            <p:ph type="body" sz="quarter" idx="26" hasCustomPrompt="1"/>
          </p:nvPr>
        </p:nvSpPr>
        <p:spPr>
          <a:xfrm>
            <a:off x="18684000" y="11635200"/>
            <a:ext cx="2160000" cy="792000"/>
          </a:xfrm>
        </p:spPr>
        <p:txBody>
          <a:bodyPr>
            <a:normAutofit/>
          </a:bodyPr>
          <a:lstStyle>
            <a:lvl1pPr marL="0" indent="0">
              <a:spcBef>
                <a:spcPts val="0"/>
              </a:spcBef>
              <a:buFontTx/>
              <a:buNone/>
              <a:defRPr sz="3600" b="1" cap="all" baseline="0">
                <a:solidFill>
                  <a:schemeClr val="accent1"/>
                </a:solidFill>
                <a:latin typeface="+mj-lt"/>
              </a:defRPr>
            </a:lvl1pPr>
          </a:lstStyle>
          <a:p>
            <a:pPr lvl="0"/>
            <a:r>
              <a:rPr lang="cs-CZ" dirty="0"/>
              <a:t>MJ</a:t>
            </a:r>
          </a:p>
        </p:txBody>
      </p:sp>
      <p:sp>
        <p:nvSpPr>
          <p:cNvPr id="21" name="Zástupný symbol pro text 13"/>
          <p:cNvSpPr>
            <a:spLocks noGrp="1"/>
          </p:cNvSpPr>
          <p:nvPr>
            <p:ph type="body" sz="quarter" idx="27" hasCustomPrompt="1"/>
          </p:nvPr>
        </p:nvSpPr>
        <p:spPr>
          <a:xfrm>
            <a:off x="21348000" y="11635200"/>
            <a:ext cx="2160000" cy="792000"/>
          </a:xfrm>
        </p:spPr>
        <p:txBody>
          <a:bodyPr>
            <a:normAutofit/>
          </a:bodyPr>
          <a:lstStyle>
            <a:lvl1pPr marL="0" indent="0">
              <a:spcBef>
                <a:spcPts val="0"/>
              </a:spcBef>
              <a:buFontTx/>
              <a:buNone/>
              <a:defRPr sz="3600" b="1" cap="all" baseline="0">
                <a:solidFill>
                  <a:schemeClr val="accent1"/>
                </a:solidFill>
                <a:latin typeface="+mj-lt"/>
              </a:defRPr>
            </a:lvl1pPr>
          </a:lstStyle>
          <a:p>
            <a:pPr lvl="0"/>
            <a:r>
              <a:rPr lang="cs-CZ" dirty="0"/>
              <a:t>MJ</a:t>
            </a:r>
          </a:p>
        </p:txBody>
      </p:sp>
      <p:pic>
        <p:nvPicPr>
          <p:cNvPr id="13" name="Obrázek 12">
            <a:extLst>
              <a:ext uri="{FF2B5EF4-FFF2-40B4-BE49-F238E27FC236}">
                <a16:creationId xmlns="" xmlns:a16="http://schemas.microsoft.com/office/drawing/2014/main" id="{FF8C1C56-B361-4CFD-80E8-87A461890148}"/>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7536" t="3180" r="70308" b="3301"/>
          <a:stretch/>
        </p:blipFill>
        <p:spPr>
          <a:xfrm>
            <a:off x="11439525" y="440531"/>
            <a:ext cx="525846" cy="12818269"/>
          </a:xfrm>
          <a:prstGeom prst="rect">
            <a:avLst/>
          </a:prstGeom>
        </p:spPr>
      </p:pic>
    </p:spTree>
    <p:extLst>
      <p:ext uri="{BB962C8B-B14F-4D97-AF65-F5344CB8AC3E}">
        <p14:creationId xmlns:p14="http://schemas.microsoft.com/office/powerpoint/2010/main" xmlns="" val="230968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Úzký text, graf či obrázek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14" name="Zástupný symbol pro text 13"/>
          <p:cNvSpPr>
            <a:spLocks noGrp="1"/>
          </p:cNvSpPr>
          <p:nvPr>
            <p:ph type="body" sz="quarter" idx="14"/>
          </p:nvPr>
        </p:nvSpPr>
        <p:spPr>
          <a:xfrm>
            <a:off x="1249200" y="4248000"/>
            <a:ext cx="4968000" cy="8211600"/>
          </a:xfrm>
        </p:spPr>
        <p:txBody>
          <a:bodyPr>
            <a:normAutofit/>
          </a:bodyPr>
          <a:lstStyle>
            <a:lvl1pPr marL="0" indent="0">
              <a:spcBef>
                <a:spcPts val="0"/>
              </a:spcBef>
              <a:buFontTx/>
              <a:buNone/>
              <a:defRPr sz="3200" cap="none" baseline="0"/>
            </a:lvl1pPr>
          </a:lstStyle>
          <a:p>
            <a:pPr lvl="0"/>
            <a:endParaRPr lang="cs-CZ" dirty="0"/>
          </a:p>
        </p:txBody>
      </p:sp>
      <p:sp>
        <p:nvSpPr>
          <p:cNvPr id="6" name="Zástupný symbol pro obsah 5"/>
          <p:cNvSpPr>
            <a:spLocks noGrp="1"/>
          </p:cNvSpPr>
          <p:nvPr>
            <p:ph sz="quarter" idx="15" hasCustomPrompt="1"/>
          </p:nvPr>
        </p:nvSpPr>
        <p:spPr>
          <a:xfrm>
            <a:off x="7920000" y="2017713"/>
            <a:ext cx="15217200" cy="6022701"/>
          </a:xfrm>
        </p:spPr>
        <p:txBody>
          <a:bodyPr/>
          <a:lstStyle>
            <a:lvl1pPr>
              <a:defRPr baseline="0"/>
            </a:lvl1pPr>
          </a:lstStyle>
          <a:p>
            <a:pPr lvl="0"/>
            <a:r>
              <a:rPr lang="cs-CZ" dirty="0"/>
              <a:t>Kliknutím lze na ikonu lze vložit graf, ale i jiné objekty či text</a:t>
            </a:r>
          </a:p>
        </p:txBody>
      </p:sp>
      <p:sp>
        <p:nvSpPr>
          <p:cNvPr id="9" name="Zástupný symbol pro text 13"/>
          <p:cNvSpPr>
            <a:spLocks noGrp="1"/>
          </p:cNvSpPr>
          <p:nvPr>
            <p:ph type="body" sz="quarter" idx="17" hasCustomPrompt="1"/>
          </p:nvPr>
        </p:nvSpPr>
        <p:spPr>
          <a:xfrm>
            <a:off x="8910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0" name="Zástupný symbol pro text 13"/>
          <p:cNvSpPr>
            <a:spLocks noGrp="1"/>
          </p:cNvSpPr>
          <p:nvPr>
            <p:ph type="body" sz="quarter" idx="18" hasCustomPrompt="1"/>
          </p:nvPr>
        </p:nvSpPr>
        <p:spPr>
          <a:xfrm>
            <a:off x="8910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1" name="Zástupný symbol pro text 13"/>
          <p:cNvSpPr>
            <a:spLocks noGrp="1"/>
          </p:cNvSpPr>
          <p:nvPr>
            <p:ph type="body" sz="quarter" idx="19" hasCustomPrompt="1"/>
          </p:nvPr>
        </p:nvSpPr>
        <p:spPr>
          <a:xfrm>
            <a:off x="12366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2" name="Zástupný symbol pro text 13"/>
          <p:cNvSpPr>
            <a:spLocks noGrp="1"/>
          </p:cNvSpPr>
          <p:nvPr>
            <p:ph type="body" sz="quarter" idx="20" hasCustomPrompt="1"/>
          </p:nvPr>
        </p:nvSpPr>
        <p:spPr>
          <a:xfrm>
            <a:off x="12366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3" name="Zástupný symbol pro text 13"/>
          <p:cNvSpPr>
            <a:spLocks noGrp="1"/>
          </p:cNvSpPr>
          <p:nvPr>
            <p:ph type="body" sz="quarter" idx="21" hasCustomPrompt="1"/>
          </p:nvPr>
        </p:nvSpPr>
        <p:spPr>
          <a:xfrm>
            <a:off x="15822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5" name="Zástupný symbol pro text 13"/>
          <p:cNvSpPr>
            <a:spLocks noGrp="1"/>
          </p:cNvSpPr>
          <p:nvPr>
            <p:ph type="body" sz="quarter" idx="22" hasCustomPrompt="1"/>
          </p:nvPr>
        </p:nvSpPr>
        <p:spPr>
          <a:xfrm>
            <a:off x="15822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6" name="Zástupný symbol pro text 13"/>
          <p:cNvSpPr>
            <a:spLocks noGrp="1"/>
          </p:cNvSpPr>
          <p:nvPr>
            <p:ph type="body" sz="quarter" idx="23" hasCustomPrompt="1"/>
          </p:nvPr>
        </p:nvSpPr>
        <p:spPr>
          <a:xfrm>
            <a:off x="19278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7" name="Zástupný symbol pro text 13"/>
          <p:cNvSpPr>
            <a:spLocks noGrp="1"/>
          </p:cNvSpPr>
          <p:nvPr>
            <p:ph type="body" sz="quarter" idx="24" hasCustomPrompt="1"/>
          </p:nvPr>
        </p:nvSpPr>
        <p:spPr>
          <a:xfrm>
            <a:off x="19278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8" name="Zástupný symbol pro text 13"/>
          <p:cNvSpPr>
            <a:spLocks noGrp="1"/>
          </p:cNvSpPr>
          <p:nvPr>
            <p:ph type="body" sz="quarter" idx="25" hasCustomPrompt="1"/>
          </p:nvPr>
        </p:nvSpPr>
        <p:spPr>
          <a:xfrm>
            <a:off x="7239600" y="12111000"/>
            <a:ext cx="15897600" cy="432000"/>
          </a:xfrm>
        </p:spPr>
        <p:txBody>
          <a:bodyPr anchor="b" anchorCtr="0">
            <a:normAutofit/>
          </a:bodyPr>
          <a:lstStyle>
            <a:lvl1pPr marL="0" indent="0">
              <a:buFontTx/>
              <a:buNone/>
              <a:defRPr sz="2800" b="0" i="1" cap="none" baseline="0">
                <a:solidFill>
                  <a:schemeClr val="bg2"/>
                </a:solidFill>
                <a:latin typeface="+mn-lt"/>
              </a:defRPr>
            </a:lvl1pPr>
          </a:lstStyle>
          <a:p>
            <a:pPr lvl="0"/>
            <a:r>
              <a:rPr lang="cs-CZ" dirty="0"/>
              <a:t>Zdroj:</a:t>
            </a:r>
          </a:p>
        </p:txBody>
      </p:sp>
      <p:pic>
        <p:nvPicPr>
          <p:cNvPr id="19" name="Obrázek 18">
            <a:extLst>
              <a:ext uri="{FF2B5EF4-FFF2-40B4-BE49-F238E27FC236}">
                <a16:creationId xmlns="" xmlns:a16="http://schemas.microsoft.com/office/drawing/2014/main" id="{59D00A5E-2144-4E6A-95AD-4F60472D9505}"/>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5387" t="14411" r="71879" b="8523"/>
          <a:stretch/>
        </p:blipFill>
        <p:spPr>
          <a:xfrm>
            <a:off x="6191251" y="1903801"/>
            <a:ext cx="666750" cy="10562999"/>
          </a:xfrm>
          <a:prstGeom prst="rect">
            <a:avLst/>
          </a:prstGeom>
        </p:spPr>
      </p:pic>
      <p:sp>
        <p:nvSpPr>
          <p:cNvPr id="8" name="Zástupný symbol pro datum 7">
            <a:extLst>
              <a:ext uri="{FF2B5EF4-FFF2-40B4-BE49-F238E27FC236}">
                <a16:creationId xmlns="" xmlns:a16="http://schemas.microsoft.com/office/drawing/2014/main" id="{A0F8F35C-3EBD-4D92-A682-98134090EC07}"/>
              </a:ext>
            </a:extLst>
          </p:cNvPr>
          <p:cNvSpPr>
            <a:spLocks noGrp="1"/>
          </p:cNvSpPr>
          <p:nvPr>
            <p:ph type="dt" sz="half" idx="26"/>
          </p:nvPr>
        </p:nvSpPr>
        <p:spPr/>
        <p:txBody>
          <a:bodyPr/>
          <a:lstStyle/>
          <a:p>
            <a:fld id="{9B3895B8-0BD6-4EDC-959F-D82D66CA15D6}" type="datetimeFigureOut">
              <a:rPr lang="cs-CZ" smtClean="0"/>
              <a:pPr/>
              <a:t>20.9.2018</a:t>
            </a:fld>
            <a:endParaRPr lang="cs-CZ" dirty="0"/>
          </a:p>
        </p:txBody>
      </p:sp>
      <p:sp>
        <p:nvSpPr>
          <p:cNvPr id="20" name="Zástupný symbol pro zápatí 19">
            <a:extLst>
              <a:ext uri="{FF2B5EF4-FFF2-40B4-BE49-F238E27FC236}">
                <a16:creationId xmlns="" xmlns:a16="http://schemas.microsoft.com/office/drawing/2014/main" id="{83CB2368-0C7F-4A8D-82C9-F3F9B375AD32}"/>
              </a:ext>
            </a:extLst>
          </p:cNvPr>
          <p:cNvSpPr>
            <a:spLocks noGrp="1"/>
          </p:cNvSpPr>
          <p:nvPr>
            <p:ph type="ftr" sz="quarter" idx="27"/>
          </p:nvPr>
        </p:nvSpPr>
        <p:spPr/>
        <p:txBody>
          <a:bodyPr/>
          <a:lstStyle/>
          <a:p>
            <a:endParaRPr lang="cs-CZ" dirty="0"/>
          </a:p>
        </p:txBody>
      </p:sp>
      <p:sp>
        <p:nvSpPr>
          <p:cNvPr id="21" name="Zástupný symbol pro číslo snímku 20">
            <a:extLst>
              <a:ext uri="{FF2B5EF4-FFF2-40B4-BE49-F238E27FC236}">
                <a16:creationId xmlns="" xmlns:a16="http://schemas.microsoft.com/office/drawing/2014/main" id="{694D55FB-482C-4174-9D72-A2274FB4E155}"/>
              </a:ext>
            </a:extLst>
          </p:cNvPr>
          <p:cNvSpPr>
            <a:spLocks noGrp="1"/>
          </p:cNvSpPr>
          <p:nvPr>
            <p:ph type="sldNum" sz="quarter" idx="28"/>
          </p:nvPr>
        </p:nvSpPr>
        <p:spPr/>
        <p:txBody>
          <a:bodyPr/>
          <a:lstStyle/>
          <a:p>
            <a:fld id="{C79EEDCB-EB91-4C4F-A503-5C6FE3AC84D2}" type="slidenum">
              <a:rPr lang="cs-CZ" smtClean="0"/>
              <a:pPr/>
              <a:t>‹#›</a:t>
            </a:fld>
            <a:endParaRPr lang="cs-CZ" dirty="0"/>
          </a:p>
        </p:txBody>
      </p:sp>
    </p:spTree>
    <p:extLst>
      <p:ext uri="{BB962C8B-B14F-4D97-AF65-F5344CB8AC3E}">
        <p14:creationId xmlns:p14="http://schemas.microsoft.com/office/powerpoint/2010/main" xmlns="" val="147442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Úzký text, tři obrázky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8" name="Zástupný symbol pro obrázek 7"/>
          <p:cNvSpPr>
            <a:spLocks noGrp="1"/>
          </p:cNvSpPr>
          <p:nvPr>
            <p:ph type="pic" sz="quarter" idx="13"/>
          </p:nvPr>
        </p:nvSpPr>
        <p:spPr>
          <a:xfrm>
            <a:off x="7239600" y="2059200"/>
            <a:ext cx="3812400" cy="5436000"/>
          </a:xfrm>
        </p:spPr>
        <p:txBody>
          <a:bodyPr/>
          <a:lstStyle/>
          <a:p>
            <a:endParaRPr lang="cs-CZ"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endParaRPr lang="cs-CZ" dirty="0"/>
          </a:p>
        </p:txBody>
      </p:sp>
      <p:pic>
        <p:nvPicPr>
          <p:cNvPr id="4" name="Obrázek 3">
            <a:extLst>
              <a:ext uri="{FF2B5EF4-FFF2-40B4-BE49-F238E27FC236}">
                <a16:creationId xmlns="" xmlns:a16="http://schemas.microsoft.com/office/drawing/2014/main" id="{7E7E2288-C6D9-4297-B5DD-4093A2EB356C}"/>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5387" t="14411" r="71879" b="8523"/>
          <a:stretch/>
        </p:blipFill>
        <p:spPr>
          <a:xfrm>
            <a:off x="6191251" y="1903801"/>
            <a:ext cx="666750" cy="10562999"/>
          </a:xfrm>
          <a:prstGeom prst="rect">
            <a:avLst/>
          </a:prstGeom>
        </p:spPr>
      </p:pic>
      <p:sp>
        <p:nvSpPr>
          <p:cNvPr id="9" name="Zástupný symbol pro obrázek 7"/>
          <p:cNvSpPr>
            <a:spLocks noGrp="1"/>
          </p:cNvSpPr>
          <p:nvPr>
            <p:ph type="pic" sz="quarter" idx="15"/>
          </p:nvPr>
        </p:nvSpPr>
        <p:spPr>
          <a:xfrm>
            <a:off x="12529800" y="2059200"/>
            <a:ext cx="3812400" cy="5436000"/>
          </a:xfrm>
        </p:spPr>
        <p:txBody>
          <a:bodyPr/>
          <a:lstStyle/>
          <a:p>
            <a:endParaRPr lang="cs-CZ" dirty="0"/>
          </a:p>
        </p:txBody>
      </p:sp>
      <p:sp>
        <p:nvSpPr>
          <p:cNvPr id="10" name="Zástupný symbol pro obrázek 7"/>
          <p:cNvSpPr>
            <a:spLocks noGrp="1"/>
          </p:cNvSpPr>
          <p:nvPr>
            <p:ph type="pic" sz="quarter" idx="16"/>
          </p:nvPr>
        </p:nvSpPr>
        <p:spPr>
          <a:xfrm>
            <a:off x="17820000" y="2059200"/>
            <a:ext cx="3812400" cy="5436000"/>
          </a:xfrm>
        </p:spPr>
        <p:txBody>
          <a:bodyPr/>
          <a:lstStyle/>
          <a:p>
            <a:endParaRPr lang="cs-CZ" dirty="0"/>
          </a:p>
        </p:txBody>
      </p:sp>
      <p:sp>
        <p:nvSpPr>
          <p:cNvPr id="11" name="Zástupný symbol pro text 13"/>
          <p:cNvSpPr>
            <a:spLocks noGrp="1"/>
          </p:cNvSpPr>
          <p:nvPr>
            <p:ph type="body" sz="quarter" idx="17" hasCustomPrompt="1"/>
          </p:nvPr>
        </p:nvSpPr>
        <p:spPr>
          <a:xfrm>
            <a:off x="7239600" y="8042400"/>
            <a:ext cx="3812400" cy="540000"/>
          </a:xfrm>
        </p:spPr>
        <p:txBody>
          <a:bodyPr anchor="t"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2" name="Zástupný symbol pro text 13"/>
          <p:cNvSpPr>
            <a:spLocks noGrp="1"/>
          </p:cNvSpPr>
          <p:nvPr>
            <p:ph type="body" sz="quarter" idx="18" hasCustomPrompt="1"/>
          </p:nvPr>
        </p:nvSpPr>
        <p:spPr>
          <a:xfrm>
            <a:off x="72396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dirty="0"/>
              <a:t>Popis</a:t>
            </a:r>
          </a:p>
        </p:txBody>
      </p:sp>
      <p:sp>
        <p:nvSpPr>
          <p:cNvPr id="13" name="Zástupný symbol pro text 13"/>
          <p:cNvSpPr>
            <a:spLocks noGrp="1"/>
          </p:cNvSpPr>
          <p:nvPr>
            <p:ph type="body" sz="quarter" idx="19" hasCustomPrompt="1"/>
          </p:nvPr>
        </p:nvSpPr>
        <p:spPr>
          <a:xfrm>
            <a:off x="12531600" y="8042400"/>
            <a:ext cx="3812400" cy="540000"/>
          </a:xfrm>
        </p:spPr>
        <p:txBody>
          <a:bodyPr anchor="t"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5" name="Zástupný symbol pro text 13"/>
          <p:cNvSpPr>
            <a:spLocks noGrp="1"/>
          </p:cNvSpPr>
          <p:nvPr>
            <p:ph type="body" sz="quarter" idx="20" hasCustomPrompt="1"/>
          </p:nvPr>
        </p:nvSpPr>
        <p:spPr>
          <a:xfrm>
            <a:off x="125316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dirty="0"/>
              <a:t>Popis</a:t>
            </a:r>
          </a:p>
        </p:txBody>
      </p:sp>
      <p:sp>
        <p:nvSpPr>
          <p:cNvPr id="16" name="Zástupný symbol pro text 13"/>
          <p:cNvSpPr>
            <a:spLocks noGrp="1"/>
          </p:cNvSpPr>
          <p:nvPr>
            <p:ph type="body" sz="quarter" idx="21" hasCustomPrompt="1"/>
          </p:nvPr>
        </p:nvSpPr>
        <p:spPr>
          <a:xfrm>
            <a:off x="17820000" y="8042400"/>
            <a:ext cx="3812400" cy="540000"/>
          </a:xfrm>
        </p:spPr>
        <p:txBody>
          <a:bodyPr anchor="t"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7" name="Zástupný symbol pro text 13"/>
          <p:cNvSpPr>
            <a:spLocks noGrp="1"/>
          </p:cNvSpPr>
          <p:nvPr>
            <p:ph type="body" sz="quarter" idx="22" hasCustomPrompt="1"/>
          </p:nvPr>
        </p:nvSpPr>
        <p:spPr>
          <a:xfrm>
            <a:off x="178200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dirty="0"/>
              <a:t>Popis</a:t>
            </a:r>
          </a:p>
        </p:txBody>
      </p:sp>
      <p:sp>
        <p:nvSpPr>
          <p:cNvPr id="18" name="Zástupný symbol pro text 13"/>
          <p:cNvSpPr>
            <a:spLocks noGrp="1"/>
          </p:cNvSpPr>
          <p:nvPr>
            <p:ph type="body" sz="quarter" idx="23" hasCustomPrompt="1"/>
          </p:nvPr>
        </p:nvSpPr>
        <p:spPr>
          <a:xfrm>
            <a:off x="7239600" y="10800000"/>
            <a:ext cx="3812400" cy="1296000"/>
          </a:xfrm>
        </p:spPr>
        <p:txBody>
          <a:bodyPr anchor="ctr" anchorCtr="0">
            <a:normAutofit/>
          </a:bodyPr>
          <a:lstStyle>
            <a:lvl1pPr marL="0" indent="0">
              <a:spcBef>
                <a:spcPts val="0"/>
              </a:spcBef>
              <a:buFontTx/>
              <a:buNone/>
              <a:defRPr sz="12600" b="1" cap="all" baseline="0">
                <a:solidFill>
                  <a:schemeClr val="accent1"/>
                </a:solidFill>
                <a:latin typeface="+mj-lt"/>
              </a:defRPr>
            </a:lvl1pPr>
          </a:lstStyle>
          <a:p>
            <a:pPr lvl="0"/>
            <a:r>
              <a:rPr lang="cs-CZ" dirty="0"/>
              <a:t>%</a:t>
            </a:r>
          </a:p>
        </p:txBody>
      </p:sp>
      <p:sp>
        <p:nvSpPr>
          <p:cNvPr id="19" name="Zástupný symbol pro text 13"/>
          <p:cNvSpPr>
            <a:spLocks noGrp="1"/>
          </p:cNvSpPr>
          <p:nvPr>
            <p:ph type="body" sz="quarter" idx="24" hasCustomPrompt="1"/>
          </p:nvPr>
        </p:nvSpPr>
        <p:spPr>
          <a:xfrm>
            <a:off x="7239600" y="12175650"/>
            <a:ext cx="3812400" cy="360000"/>
          </a:xfrm>
        </p:spPr>
        <p:txBody>
          <a:bodyPr anchor="b" anchorCtr="0">
            <a:normAutofit/>
          </a:bodyPr>
          <a:lstStyle>
            <a:lvl1pPr marL="0" indent="0">
              <a:spcBef>
                <a:spcPts val="0"/>
              </a:spcBef>
              <a:buFontTx/>
              <a:buNone/>
              <a:defRPr sz="2400" b="0" i="1" cap="none" baseline="0">
                <a:solidFill>
                  <a:schemeClr val="tx1"/>
                </a:solidFill>
                <a:latin typeface="+mn-lt"/>
              </a:defRPr>
            </a:lvl1pPr>
          </a:lstStyle>
          <a:p>
            <a:pPr lvl="0"/>
            <a:r>
              <a:rPr lang="cs-CZ" dirty="0"/>
              <a:t>z celkového počtu</a:t>
            </a:r>
          </a:p>
        </p:txBody>
      </p:sp>
      <p:sp>
        <p:nvSpPr>
          <p:cNvPr id="20" name="Zástupný symbol pro text 13"/>
          <p:cNvSpPr>
            <a:spLocks noGrp="1"/>
          </p:cNvSpPr>
          <p:nvPr>
            <p:ph type="body" sz="quarter" idx="25" hasCustomPrompt="1"/>
          </p:nvPr>
        </p:nvSpPr>
        <p:spPr>
          <a:xfrm>
            <a:off x="12531600" y="10800000"/>
            <a:ext cx="3816000" cy="1296000"/>
          </a:xfrm>
        </p:spPr>
        <p:txBody>
          <a:bodyPr anchor="ctr" anchorCtr="0">
            <a:normAutofit/>
          </a:bodyPr>
          <a:lstStyle>
            <a:lvl1pPr marL="0" indent="0">
              <a:spcBef>
                <a:spcPts val="0"/>
              </a:spcBef>
              <a:buFontTx/>
              <a:buNone/>
              <a:defRPr sz="12600" b="1" cap="all" baseline="0">
                <a:solidFill>
                  <a:schemeClr val="accent1"/>
                </a:solidFill>
                <a:latin typeface="+mj-lt"/>
              </a:defRPr>
            </a:lvl1pPr>
          </a:lstStyle>
          <a:p>
            <a:pPr lvl="0"/>
            <a:r>
              <a:rPr lang="cs-CZ" dirty="0"/>
              <a:t>%</a:t>
            </a:r>
          </a:p>
        </p:txBody>
      </p:sp>
      <p:sp>
        <p:nvSpPr>
          <p:cNvPr id="21" name="Zástupný symbol pro text 13"/>
          <p:cNvSpPr>
            <a:spLocks noGrp="1"/>
          </p:cNvSpPr>
          <p:nvPr>
            <p:ph type="body" sz="quarter" idx="26" hasCustomPrompt="1"/>
          </p:nvPr>
        </p:nvSpPr>
        <p:spPr>
          <a:xfrm>
            <a:off x="12531600" y="12174300"/>
            <a:ext cx="3812400" cy="360000"/>
          </a:xfrm>
        </p:spPr>
        <p:txBody>
          <a:bodyPr anchor="b" anchorCtr="0">
            <a:normAutofit/>
          </a:bodyPr>
          <a:lstStyle>
            <a:lvl1pPr marL="0" indent="0">
              <a:spcBef>
                <a:spcPts val="0"/>
              </a:spcBef>
              <a:buFontTx/>
              <a:buNone/>
              <a:defRPr sz="2400" b="0" i="1" cap="none" baseline="0">
                <a:solidFill>
                  <a:schemeClr val="tx1"/>
                </a:solidFill>
                <a:latin typeface="+mn-lt"/>
              </a:defRPr>
            </a:lvl1pPr>
          </a:lstStyle>
          <a:p>
            <a:pPr lvl="0"/>
            <a:r>
              <a:rPr lang="cs-CZ" dirty="0"/>
              <a:t>z celkového počtu</a:t>
            </a:r>
          </a:p>
        </p:txBody>
      </p:sp>
      <p:sp>
        <p:nvSpPr>
          <p:cNvPr id="22" name="Zástupný symbol pro text 13"/>
          <p:cNvSpPr>
            <a:spLocks noGrp="1"/>
          </p:cNvSpPr>
          <p:nvPr>
            <p:ph type="body" sz="quarter" idx="27" hasCustomPrompt="1"/>
          </p:nvPr>
        </p:nvSpPr>
        <p:spPr>
          <a:xfrm>
            <a:off x="17820000" y="10800000"/>
            <a:ext cx="3812400" cy="1296000"/>
          </a:xfrm>
        </p:spPr>
        <p:txBody>
          <a:bodyPr anchor="ctr" anchorCtr="0">
            <a:normAutofit/>
          </a:bodyPr>
          <a:lstStyle>
            <a:lvl1pPr marL="0" indent="0">
              <a:spcBef>
                <a:spcPts val="0"/>
              </a:spcBef>
              <a:buFontTx/>
              <a:buNone/>
              <a:defRPr sz="12600" b="1" cap="all" baseline="0">
                <a:solidFill>
                  <a:schemeClr val="accent1"/>
                </a:solidFill>
                <a:latin typeface="+mj-lt"/>
              </a:defRPr>
            </a:lvl1pPr>
          </a:lstStyle>
          <a:p>
            <a:pPr lvl="0"/>
            <a:r>
              <a:rPr lang="cs-CZ" dirty="0"/>
              <a:t>%</a:t>
            </a:r>
          </a:p>
        </p:txBody>
      </p:sp>
      <p:sp>
        <p:nvSpPr>
          <p:cNvPr id="23" name="Zástupný symbol pro text 13"/>
          <p:cNvSpPr>
            <a:spLocks noGrp="1"/>
          </p:cNvSpPr>
          <p:nvPr>
            <p:ph type="body" sz="quarter" idx="28" hasCustomPrompt="1"/>
          </p:nvPr>
        </p:nvSpPr>
        <p:spPr>
          <a:xfrm>
            <a:off x="17820000" y="12174300"/>
            <a:ext cx="3812400" cy="360000"/>
          </a:xfrm>
        </p:spPr>
        <p:txBody>
          <a:bodyPr anchor="b" anchorCtr="0">
            <a:normAutofit/>
          </a:bodyPr>
          <a:lstStyle>
            <a:lvl1pPr marL="0" indent="0">
              <a:spcBef>
                <a:spcPts val="0"/>
              </a:spcBef>
              <a:buFontTx/>
              <a:buNone/>
              <a:defRPr sz="2400" b="0" i="1" cap="none" baseline="0">
                <a:solidFill>
                  <a:schemeClr val="tx1"/>
                </a:solidFill>
                <a:latin typeface="+mn-lt"/>
              </a:defRPr>
            </a:lvl1pPr>
          </a:lstStyle>
          <a:p>
            <a:pPr lvl="0"/>
            <a:r>
              <a:rPr lang="cs-CZ" dirty="0"/>
              <a:t>z celkového počtu</a:t>
            </a:r>
          </a:p>
        </p:txBody>
      </p:sp>
      <p:cxnSp>
        <p:nvCxnSpPr>
          <p:cNvPr id="24" name="Přímá spojnice 23"/>
          <p:cNvCxnSpPr>
            <a:cxnSpLocks/>
          </p:cNvCxnSpPr>
          <p:nvPr userDrawn="1"/>
        </p:nvCxnSpPr>
        <p:spPr>
          <a:xfrm>
            <a:off x="11785350" y="1980000"/>
            <a:ext cx="0" cy="10486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a:cxnSpLocks/>
          </p:cNvCxnSpPr>
          <p:nvPr userDrawn="1"/>
        </p:nvCxnSpPr>
        <p:spPr>
          <a:xfrm>
            <a:off x="17070900" y="1980000"/>
            <a:ext cx="0" cy="10486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symbol pro datum 2">
            <a:extLst>
              <a:ext uri="{FF2B5EF4-FFF2-40B4-BE49-F238E27FC236}">
                <a16:creationId xmlns="" xmlns:a16="http://schemas.microsoft.com/office/drawing/2014/main" id="{0CBEB555-79A3-47E9-B777-CD6AF6AE243A}"/>
              </a:ext>
            </a:extLst>
          </p:cNvPr>
          <p:cNvSpPr>
            <a:spLocks noGrp="1"/>
          </p:cNvSpPr>
          <p:nvPr>
            <p:ph type="dt" sz="half" idx="29"/>
          </p:nvPr>
        </p:nvSpPr>
        <p:spPr/>
        <p:txBody>
          <a:bodyPr/>
          <a:lstStyle/>
          <a:p>
            <a:fld id="{9B3895B8-0BD6-4EDC-959F-D82D66CA15D6}" type="datetimeFigureOut">
              <a:rPr lang="cs-CZ" smtClean="0"/>
              <a:pPr/>
              <a:t>20.9.2018</a:t>
            </a:fld>
            <a:endParaRPr lang="cs-CZ" dirty="0"/>
          </a:p>
        </p:txBody>
      </p:sp>
      <p:sp>
        <p:nvSpPr>
          <p:cNvPr id="5" name="Zástupný symbol pro zápatí 4">
            <a:extLst>
              <a:ext uri="{FF2B5EF4-FFF2-40B4-BE49-F238E27FC236}">
                <a16:creationId xmlns="" xmlns:a16="http://schemas.microsoft.com/office/drawing/2014/main" id="{3CD4D53E-F1AF-46C3-8230-7A2D6B81B024}"/>
              </a:ext>
            </a:extLst>
          </p:cNvPr>
          <p:cNvSpPr>
            <a:spLocks noGrp="1"/>
          </p:cNvSpPr>
          <p:nvPr>
            <p:ph type="ftr" sz="quarter" idx="30"/>
          </p:nvPr>
        </p:nvSpPr>
        <p:spPr/>
        <p:txBody>
          <a:bodyPr/>
          <a:lstStyle/>
          <a:p>
            <a:endParaRPr lang="cs-CZ" dirty="0"/>
          </a:p>
        </p:txBody>
      </p:sp>
      <p:sp>
        <p:nvSpPr>
          <p:cNvPr id="6" name="Zástupný symbol pro číslo snímku 5">
            <a:extLst>
              <a:ext uri="{FF2B5EF4-FFF2-40B4-BE49-F238E27FC236}">
                <a16:creationId xmlns="" xmlns:a16="http://schemas.microsoft.com/office/drawing/2014/main" id="{1031FB46-E73A-4EC4-9E00-0D05DF8D0E64}"/>
              </a:ext>
            </a:extLst>
          </p:cNvPr>
          <p:cNvSpPr>
            <a:spLocks noGrp="1"/>
          </p:cNvSpPr>
          <p:nvPr>
            <p:ph type="sldNum" sz="quarter" idx="31"/>
          </p:nvPr>
        </p:nvSpPr>
        <p:spPr/>
        <p:txBody>
          <a:bodyPr/>
          <a:lstStyle/>
          <a:p>
            <a:fld id="{C79EEDCB-EB91-4C4F-A503-5C6FE3AC84D2}" type="slidenum">
              <a:rPr lang="cs-CZ" smtClean="0"/>
              <a:pPr/>
              <a:t>‹#›</a:t>
            </a:fld>
            <a:endParaRPr lang="cs-CZ" dirty="0"/>
          </a:p>
        </p:txBody>
      </p:sp>
    </p:spTree>
    <p:extLst>
      <p:ext uri="{BB962C8B-B14F-4D97-AF65-F5344CB8AC3E}">
        <p14:creationId xmlns:p14="http://schemas.microsoft.com/office/powerpoint/2010/main" xmlns="" val="77118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Úzký text, široký graf či tabulka se zdrojem">
    <p:spTree>
      <p:nvGrpSpPr>
        <p:cNvPr id="1" name=""/>
        <p:cNvGrpSpPr/>
        <p:nvPr/>
      </p:nvGrpSpPr>
      <p:grpSpPr>
        <a:xfrm>
          <a:off x="0" y="0"/>
          <a:ext cx="0" cy="0"/>
          <a:chOff x="0" y="0"/>
          <a:chExt cx="0" cy="0"/>
        </a:xfrm>
      </p:grpSpPr>
      <p:sp>
        <p:nvSpPr>
          <p:cNvPr id="5" name="Zástupný symbol pro obsah 4"/>
          <p:cNvSpPr>
            <a:spLocks noGrp="1"/>
          </p:cNvSpPr>
          <p:nvPr>
            <p:ph sz="quarter" idx="15" hasCustomPrompt="1"/>
          </p:nvPr>
        </p:nvSpPr>
        <p:spPr>
          <a:xfrm>
            <a:off x="7239600" y="1979612"/>
            <a:ext cx="15897600" cy="10479088"/>
          </a:xfrm>
        </p:spPr>
        <p:txBody>
          <a:bodyPr/>
          <a:lstStyle>
            <a:lvl1pPr>
              <a:defRPr/>
            </a:lvl1pPr>
          </a:lstStyle>
          <a:p>
            <a:pPr lvl="0"/>
            <a:r>
              <a:rPr lang="cs-CZ" dirty="0"/>
              <a:t>Obrázek nebo graf se zdrojem, případně text</a:t>
            </a:r>
          </a:p>
        </p:txBody>
      </p:sp>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endParaRPr lang="cs-CZ" dirty="0"/>
          </a:p>
        </p:txBody>
      </p:sp>
      <p:sp>
        <p:nvSpPr>
          <p:cNvPr id="9" name="Zástupný symbol pro text 13"/>
          <p:cNvSpPr>
            <a:spLocks noGrp="1"/>
          </p:cNvSpPr>
          <p:nvPr>
            <p:ph type="body" sz="quarter" idx="25" hasCustomPrompt="1"/>
          </p:nvPr>
        </p:nvSpPr>
        <p:spPr>
          <a:xfrm>
            <a:off x="7239600" y="12903000"/>
            <a:ext cx="12960000" cy="432000"/>
          </a:xfrm>
        </p:spPr>
        <p:txBody>
          <a:bodyPr anchor="b" anchorCtr="0">
            <a:normAutofit/>
          </a:bodyPr>
          <a:lstStyle>
            <a:lvl1pPr marL="0" indent="0">
              <a:buFontTx/>
              <a:buNone/>
              <a:defRPr sz="2800" b="0" i="1" cap="none" baseline="0">
                <a:solidFill>
                  <a:schemeClr val="bg2"/>
                </a:solidFill>
                <a:latin typeface="+mn-lt"/>
              </a:defRPr>
            </a:lvl1pPr>
          </a:lstStyle>
          <a:p>
            <a:pPr lvl="0"/>
            <a:r>
              <a:rPr lang="cs-CZ" dirty="0"/>
              <a:t>Zdroj:</a:t>
            </a:r>
          </a:p>
        </p:txBody>
      </p:sp>
      <p:pic>
        <p:nvPicPr>
          <p:cNvPr id="7" name="Obrázek 6">
            <a:extLst>
              <a:ext uri="{FF2B5EF4-FFF2-40B4-BE49-F238E27FC236}">
                <a16:creationId xmlns="" xmlns:a16="http://schemas.microsoft.com/office/drawing/2014/main" id="{6EDC5855-5478-41DF-9956-B3B19B4C3F43}"/>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7536" t="3180" r="70308" b="14767"/>
          <a:stretch/>
        </p:blipFill>
        <p:spPr>
          <a:xfrm flipH="1">
            <a:off x="6257925" y="2012155"/>
            <a:ext cx="525846" cy="11246645"/>
          </a:xfrm>
          <a:prstGeom prst="rect">
            <a:avLst/>
          </a:prstGeom>
        </p:spPr>
      </p:pic>
      <p:sp>
        <p:nvSpPr>
          <p:cNvPr id="6" name="Zástupný symbol pro text 5">
            <a:extLst>
              <a:ext uri="{FF2B5EF4-FFF2-40B4-BE49-F238E27FC236}">
                <a16:creationId xmlns="" xmlns:a16="http://schemas.microsoft.com/office/drawing/2014/main" id="{A81E1459-9530-4B93-9D6D-409F0958B970}"/>
              </a:ext>
            </a:extLst>
          </p:cNvPr>
          <p:cNvSpPr>
            <a:spLocks noGrp="1"/>
          </p:cNvSpPr>
          <p:nvPr>
            <p:ph type="body" sz="quarter" idx="26" hasCustomPrompt="1"/>
          </p:nvPr>
        </p:nvSpPr>
        <p:spPr>
          <a:xfrm>
            <a:off x="20498400" y="1979810"/>
            <a:ext cx="432000" cy="432000"/>
          </a:xfrm>
          <a:solidFill>
            <a:schemeClr val="accent1"/>
          </a:solidFill>
        </p:spPr>
        <p:txBody>
          <a:bodyPr anchor="ctr" anchorCtr="1"/>
          <a:lstStyle>
            <a:lvl1pPr marL="0" indent="0">
              <a:spcBef>
                <a:spcPts val="0"/>
              </a:spcBef>
              <a:buFontTx/>
              <a:buNone/>
              <a:defRPr/>
            </a:lvl1pPr>
          </a:lstStyle>
          <a:p>
            <a:pPr lvl="0"/>
            <a:r>
              <a:rPr lang="cs-CZ" dirty="0"/>
              <a:t> </a:t>
            </a:r>
          </a:p>
        </p:txBody>
      </p:sp>
      <p:sp>
        <p:nvSpPr>
          <p:cNvPr id="10" name="Zástupný symbol pro text 5">
            <a:extLst>
              <a:ext uri="{FF2B5EF4-FFF2-40B4-BE49-F238E27FC236}">
                <a16:creationId xmlns="" xmlns:a16="http://schemas.microsoft.com/office/drawing/2014/main" id="{91238411-F7B2-4C2E-B752-012ACEEB09D1}"/>
              </a:ext>
            </a:extLst>
          </p:cNvPr>
          <p:cNvSpPr>
            <a:spLocks noGrp="1"/>
          </p:cNvSpPr>
          <p:nvPr>
            <p:ph type="body" sz="quarter" idx="27" hasCustomPrompt="1"/>
          </p:nvPr>
        </p:nvSpPr>
        <p:spPr>
          <a:xfrm>
            <a:off x="20498400" y="3148010"/>
            <a:ext cx="432000" cy="432000"/>
          </a:xfrm>
          <a:solidFill>
            <a:schemeClr val="accent3"/>
          </a:solidFill>
        </p:spPr>
        <p:txBody>
          <a:bodyPr anchor="ctr" anchorCtr="1"/>
          <a:lstStyle>
            <a:lvl1pPr marL="0" indent="0">
              <a:spcBef>
                <a:spcPts val="0"/>
              </a:spcBef>
              <a:buFontTx/>
              <a:buNone/>
              <a:defRPr/>
            </a:lvl1pPr>
          </a:lstStyle>
          <a:p>
            <a:pPr lvl="0"/>
            <a:r>
              <a:rPr lang="cs-CZ" dirty="0"/>
              <a:t> </a:t>
            </a:r>
          </a:p>
        </p:txBody>
      </p:sp>
      <p:sp>
        <p:nvSpPr>
          <p:cNvPr id="11" name="Zástupný symbol pro text 5">
            <a:extLst>
              <a:ext uri="{FF2B5EF4-FFF2-40B4-BE49-F238E27FC236}">
                <a16:creationId xmlns="" xmlns:a16="http://schemas.microsoft.com/office/drawing/2014/main" id="{ACCC8690-2D85-435A-979C-ECFD7FD54AA5}"/>
              </a:ext>
            </a:extLst>
          </p:cNvPr>
          <p:cNvSpPr>
            <a:spLocks noGrp="1"/>
          </p:cNvSpPr>
          <p:nvPr>
            <p:ph type="body" sz="quarter" idx="28" hasCustomPrompt="1"/>
          </p:nvPr>
        </p:nvSpPr>
        <p:spPr>
          <a:xfrm>
            <a:off x="20498400" y="2563910"/>
            <a:ext cx="432000" cy="432000"/>
          </a:xfrm>
          <a:solidFill>
            <a:schemeClr val="accent4"/>
          </a:solidFill>
        </p:spPr>
        <p:txBody>
          <a:bodyPr anchor="ctr" anchorCtr="1"/>
          <a:lstStyle>
            <a:lvl1pPr marL="0" indent="0">
              <a:spcBef>
                <a:spcPts val="0"/>
              </a:spcBef>
              <a:buFontTx/>
              <a:buNone/>
              <a:defRPr/>
            </a:lvl1pPr>
          </a:lstStyle>
          <a:p>
            <a:pPr lvl="0"/>
            <a:r>
              <a:rPr lang="cs-CZ" dirty="0"/>
              <a:t> </a:t>
            </a:r>
          </a:p>
        </p:txBody>
      </p:sp>
      <p:sp>
        <p:nvSpPr>
          <p:cNvPr id="12" name="Zástupný symbol pro text 13">
            <a:extLst>
              <a:ext uri="{FF2B5EF4-FFF2-40B4-BE49-F238E27FC236}">
                <a16:creationId xmlns="" xmlns:a16="http://schemas.microsoft.com/office/drawing/2014/main" id="{D036E4CD-F9CC-4C94-9BC0-C61C8761254E}"/>
              </a:ext>
            </a:extLst>
          </p:cNvPr>
          <p:cNvSpPr>
            <a:spLocks noGrp="1"/>
          </p:cNvSpPr>
          <p:nvPr>
            <p:ph type="body" sz="quarter" idx="18" hasCustomPrompt="1"/>
          </p:nvPr>
        </p:nvSpPr>
        <p:spPr>
          <a:xfrm>
            <a:off x="21074400" y="2012154"/>
            <a:ext cx="2062800" cy="432000"/>
          </a:xfrm>
        </p:spPr>
        <p:txBody>
          <a:bodyPr anchor="ctr" anchorCtr="0">
            <a:normAutofit/>
          </a:bodyPr>
          <a:lstStyle>
            <a:lvl1pPr marL="0" indent="0">
              <a:spcBef>
                <a:spcPts val="0"/>
              </a:spcBef>
              <a:buFontTx/>
              <a:buNone/>
              <a:defRPr sz="2200" b="0" cap="none" baseline="0">
                <a:solidFill>
                  <a:schemeClr val="tx1"/>
                </a:solidFill>
                <a:latin typeface="+mn-lt"/>
              </a:defRPr>
            </a:lvl1pPr>
          </a:lstStyle>
          <a:p>
            <a:pPr lvl="0"/>
            <a:r>
              <a:rPr lang="cs-CZ" dirty="0"/>
              <a:t>Popis</a:t>
            </a:r>
          </a:p>
        </p:txBody>
      </p:sp>
      <p:sp>
        <p:nvSpPr>
          <p:cNvPr id="13" name="Zástupný symbol pro text 13">
            <a:extLst>
              <a:ext uri="{FF2B5EF4-FFF2-40B4-BE49-F238E27FC236}">
                <a16:creationId xmlns="" xmlns:a16="http://schemas.microsoft.com/office/drawing/2014/main" id="{570776ED-CE61-4689-82BC-FFCCE7766B6E}"/>
              </a:ext>
            </a:extLst>
          </p:cNvPr>
          <p:cNvSpPr>
            <a:spLocks noGrp="1"/>
          </p:cNvSpPr>
          <p:nvPr>
            <p:ph type="body" sz="quarter" idx="29" hasCustomPrompt="1"/>
          </p:nvPr>
        </p:nvSpPr>
        <p:spPr>
          <a:xfrm>
            <a:off x="21074400" y="2563200"/>
            <a:ext cx="2062800" cy="432000"/>
          </a:xfrm>
        </p:spPr>
        <p:txBody>
          <a:bodyPr anchor="ctr" anchorCtr="0">
            <a:normAutofit/>
          </a:bodyPr>
          <a:lstStyle>
            <a:lvl1pPr marL="0" indent="0">
              <a:spcBef>
                <a:spcPts val="0"/>
              </a:spcBef>
              <a:buFontTx/>
              <a:buNone/>
              <a:defRPr sz="2200" b="0" cap="none" baseline="0">
                <a:solidFill>
                  <a:schemeClr val="tx1"/>
                </a:solidFill>
                <a:latin typeface="+mn-lt"/>
              </a:defRPr>
            </a:lvl1pPr>
          </a:lstStyle>
          <a:p>
            <a:pPr lvl="0"/>
            <a:r>
              <a:rPr lang="cs-CZ" dirty="0"/>
              <a:t>Popis</a:t>
            </a:r>
          </a:p>
        </p:txBody>
      </p:sp>
      <p:sp>
        <p:nvSpPr>
          <p:cNvPr id="15" name="Zástupný symbol pro text 13">
            <a:extLst>
              <a:ext uri="{FF2B5EF4-FFF2-40B4-BE49-F238E27FC236}">
                <a16:creationId xmlns="" xmlns:a16="http://schemas.microsoft.com/office/drawing/2014/main" id="{E9C2F4F2-5EA5-44B2-970A-95EB1301C90A}"/>
              </a:ext>
            </a:extLst>
          </p:cNvPr>
          <p:cNvSpPr>
            <a:spLocks noGrp="1"/>
          </p:cNvSpPr>
          <p:nvPr>
            <p:ph type="body" sz="quarter" idx="30" hasCustomPrompt="1"/>
          </p:nvPr>
        </p:nvSpPr>
        <p:spPr>
          <a:xfrm>
            <a:off x="21074400" y="3146400"/>
            <a:ext cx="2062800" cy="432000"/>
          </a:xfrm>
        </p:spPr>
        <p:txBody>
          <a:bodyPr anchor="ctr" anchorCtr="0">
            <a:normAutofit/>
          </a:bodyPr>
          <a:lstStyle>
            <a:lvl1pPr marL="0" indent="0">
              <a:spcBef>
                <a:spcPts val="0"/>
              </a:spcBef>
              <a:buFontTx/>
              <a:buNone/>
              <a:defRPr sz="2200" b="0" cap="none" baseline="0">
                <a:solidFill>
                  <a:schemeClr val="tx1"/>
                </a:solidFill>
                <a:latin typeface="+mn-lt"/>
              </a:defRPr>
            </a:lvl1pPr>
          </a:lstStyle>
          <a:p>
            <a:pPr lvl="0"/>
            <a:r>
              <a:rPr lang="cs-CZ" dirty="0"/>
              <a:t>Popis</a:t>
            </a:r>
          </a:p>
        </p:txBody>
      </p:sp>
      <p:sp>
        <p:nvSpPr>
          <p:cNvPr id="16" name="Zástupný symbol pro text 13">
            <a:extLst>
              <a:ext uri="{FF2B5EF4-FFF2-40B4-BE49-F238E27FC236}">
                <a16:creationId xmlns="" xmlns:a16="http://schemas.microsoft.com/office/drawing/2014/main" id="{4D73951F-C1A7-4F5F-ADFE-929DB12722B9}"/>
              </a:ext>
            </a:extLst>
          </p:cNvPr>
          <p:cNvSpPr>
            <a:spLocks noGrp="1"/>
          </p:cNvSpPr>
          <p:nvPr>
            <p:ph type="body" sz="quarter" idx="31" hasCustomPrompt="1"/>
          </p:nvPr>
        </p:nvSpPr>
        <p:spPr>
          <a:xfrm>
            <a:off x="15678150" y="2012154"/>
            <a:ext cx="4140000" cy="1566246"/>
          </a:xfrm>
        </p:spPr>
        <p:txBody>
          <a:bodyPr anchor="ctr" anchorCtr="0">
            <a:normAutofit/>
          </a:bodyPr>
          <a:lstStyle>
            <a:lvl1pPr marL="0" indent="0" algn="r">
              <a:spcBef>
                <a:spcPts val="0"/>
              </a:spcBef>
              <a:buFontTx/>
              <a:buNone/>
              <a:defRPr sz="3200" b="0" cap="all" baseline="0">
                <a:solidFill>
                  <a:schemeClr val="accent2"/>
                </a:solidFill>
                <a:latin typeface="+mn-lt"/>
              </a:defRPr>
            </a:lvl1pPr>
          </a:lstStyle>
          <a:p>
            <a:pPr lvl="0"/>
            <a:r>
              <a:rPr lang="cs-CZ" dirty="0"/>
              <a:t>Popis</a:t>
            </a:r>
          </a:p>
        </p:txBody>
      </p:sp>
      <p:sp>
        <p:nvSpPr>
          <p:cNvPr id="20" name="Zástupný symbol pro číslo snímku 19">
            <a:extLst>
              <a:ext uri="{FF2B5EF4-FFF2-40B4-BE49-F238E27FC236}">
                <a16:creationId xmlns="" xmlns:a16="http://schemas.microsoft.com/office/drawing/2014/main" id="{7FEDBD48-8860-4068-B323-34D475515FC2}"/>
              </a:ext>
            </a:extLst>
          </p:cNvPr>
          <p:cNvSpPr>
            <a:spLocks noGrp="1"/>
          </p:cNvSpPr>
          <p:nvPr>
            <p:ph type="sldNum" sz="quarter" idx="34"/>
          </p:nvPr>
        </p:nvSpPr>
        <p:spPr/>
        <p:txBody>
          <a:bodyPr/>
          <a:lstStyle/>
          <a:p>
            <a:fld id="{C79EEDCB-EB91-4C4F-A503-5C6FE3AC84D2}" type="slidenum">
              <a:rPr lang="cs-CZ" smtClean="0"/>
              <a:pPr/>
              <a:t>‹#›</a:t>
            </a:fld>
            <a:endParaRPr lang="cs-CZ" dirty="0"/>
          </a:p>
        </p:txBody>
      </p:sp>
    </p:spTree>
    <p:extLst>
      <p:ext uri="{BB962C8B-B14F-4D97-AF65-F5344CB8AC3E}">
        <p14:creationId xmlns:p14="http://schemas.microsoft.com/office/powerpoint/2010/main" xmlns="" val="1331176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Úzký obrázek, data, číslovaný text">
    <p:spTree>
      <p:nvGrpSpPr>
        <p:cNvPr id="1" name=""/>
        <p:cNvGrpSpPr/>
        <p:nvPr/>
      </p:nvGrpSpPr>
      <p:grpSpPr>
        <a:xfrm>
          <a:off x="0" y="0"/>
          <a:ext cx="0" cy="0"/>
          <a:chOff x="0" y="0"/>
          <a:chExt cx="0" cy="0"/>
        </a:xfrm>
      </p:grpSpPr>
      <p:sp>
        <p:nvSpPr>
          <p:cNvPr id="2" name="Title 1"/>
          <p:cNvSpPr>
            <a:spLocks noGrp="1"/>
          </p:cNvSpPr>
          <p:nvPr>
            <p:ph type="title"/>
          </p:nvPr>
        </p:nvSpPr>
        <p:spPr>
          <a:xfrm>
            <a:off x="12693600" y="1980000"/>
            <a:ext cx="10443600" cy="1260000"/>
          </a:xfrm>
        </p:spPr>
        <p:txBody>
          <a:bodyPr anchor="b" anchorCtr="0"/>
          <a:lstStyle>
            <a:lvl1pPr>
              <a:defRPr/>
            </a:lvl1pPr>
          </a:lstStyle>
          <a:p>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pPr/>
              <a:t>‹#›</a:t>
            </a:fld>
            <a:endParaRPr lang="cs-CZ"/>
          </a:p>
        </p:txBody>
      </p:sp>
      <p:sp>
        <p:nvSpPr>
          <p:cNvPr id="8" name="Zástupný symbol pro obrázek 7"/>
          <p:cNvSpPr>
            <a:spLocks noGrp="1"/>
          </p:cNvSpPr>
          <p:nvPr>
            <p:ph type="pic" sz="quarter" idx="13"/>
          </p:nvPr>
        </p:nvSpPr>
        <p:spPr>
          <a:xfrm>
            <a:off x="457200" y="457200"/>
            <a:ext cx="5835600" cy="12801600"/>
          </a:xfrm>
        </p:spPr>
        <p:txBody>
          <a:bodyPr/>
          <a:lstStyle/>
          <a:p>
            <a:endParaRPr lang="cs-CZ" dirty="0"/>
          </a:p>
        </p:txBody>
      </p:sp>
      <p:sp>
        <p:nvSpPr>
          <p:cNvPr id="12" name="Zástupný symbol pro text 13"/>
          <p:cNvSpPr>
            <a:spLocks noGrp="1"/>
          </p:cNvSpPr>
          <p:nvPr>
            <p:ph type="body" sz="quarter" idx="19"/>
          </p:nvPr>
        </p:nvSpPr>
        <p:spPr>
          <a:xfrm>
            <a:off x="12693600" y="3420000"/>
            <a:ext cx="10443600" cy="2412000"/>
          </a:xfrm>
        </p:spPr>
        <p:txBody>
          <a:bodyPr>
            <a:normAutofit/>
          </a:bodyPr>
          <a:lstStyle>
            <a:lvl1pPr marL="0" indent="0">
              <a:spcBef>
                <a:spcPts val="0"/>
              </a:spcBef>
              <a:buFontTx/>
              <a:buNone/>
              <a:defRPr sz="2800" cap="none" baseline="0"/>
            </a:lvl1pPr>
          </a:lstStyle>
          <a:p>
            <a:pPr lvl="0"/>
            <a:endParaRPr lang="cs-CZ" dirty="0"/>
          </a:p>
        </p:txBody>
      </p:sp>
      <p:cxnSp>
        <p:nvCxnSpPr>
          <p:cNvPr id="4" name="Přímá spojnice 3"/>
          <p:cNvCxnSpPr>
            <a:cxnSpLocks/>
          </p:cNvCxnSpPr>
          <p:nvPr userDrawn="1"/>
        </p:nvCxnSpPr>
        <p:spPr>
          <a:xfrm>
            <a:off x="11851200" y="1980000"/>
            <a:ext cx="0" cy="11278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Obrázek 19">
            <a:extLst>
              <a:ext uri="{FF2B5EF4-FFF2-40B4-BE49-F238E27FC236}">
                <a16:creationId xmlns="" xmlns:a16="http://schemas.microsoft.com/office/drawing/2014/main" id="{B985BDA0-83BF-4CD1-88C1-35ED2255594B}"/>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7536" t="3180" r="70308" b="3301"/>
          <a:stretch/>
        </p:blipFill>
        <p:spPr>
          <a:xfrm>
            <a:off x="6715125" y="440531"/>
            <a:ext cx="525846" cy="12818269"/>
          </a:xfrm>
          <a:prstGeom prst="rect">
            <a:avLst/>
          </a:prstGeom>
        </p:spPr>
      </p:pic>
      <p:sp>
        <p:nvSpPr>
          <p:cNvPr id="17" name="Zástupný symbol pro text 13"/>
          <p:cNvSpPr>
            <a:spLocks noGrp="1"/>
          </p:cNvSpPr>
          <p:nvPr>
            <p:ph type="body" sz="quarter" idx="17" hasCustomPrompt="1"/>
          </p:nvPr>
        </p:nvSpPr>
        <p:spPr>
          <a:xfrm>
            <a:off x="7272000" y="1980000"/>
            <a:ext cx="4068000" cy="1260000"/>
          </a:xfrm>
        </p:spPr>
        <p:txBody>
          <a:bodyPr anchor="b" anchorCtr="0">
            <a:normAutofit/>
          </a:bodyPr>
          <a:lstStyle>
            <a:lvl1pPr marL="0" indent="0">
              <a:spcBef>
                <a:spcPts val="0"/>
              </a:spcBef>
              <a:buFontTx/>
              <a:buNone/>
              <a:defRPr sz="4800" b="1" cap="all" baseline="0">
                <a:solidFill>
                  <a:schemeClr val="accent1"/>
                </a:solidFill>
                <a:latin typeface="+mj-lt"/>
              </a:defRPr>
            </a:lvl1pPr>
          </a:lstStyle>
          <a:p>
            <a:pPr lvl="0"/>
            <a:r>
              <a:rPr lang="cs-CZ" dirty="0"/>
              <a:t>Data</a:t>
            </a:r>
          </a:p>
        </p:txBody>
      </p:sp>
      <p:sp>
        <p:nvSpPr>
          <p:cNvPr id="10" name="Zástupný symbol pro text 13"/>
          <p:cNvSpPr>
            <a:spLocks noGrp="1"/>
          </p:cNvSpPr>
          <p:nvPr>
            <p:ph type="body" sz="quarter" idx="23" hasCustomPrompt="1"/>
          </p:nvPr>
        </p:nvSpPr>
        <p:spPr>
          <a:xfrm>
            <a:off x="7239600" y="4248000"/>
            <a:ext cx="4068000" cy="1296000"/>
          </a:xfrm>
        </p:spPr>
        <p:txBody>
          <a:bodyPr anchor="ctr" anchorCtr="0">
            <a:normAutofit/>
          </a:bodyPr>
          <a:lstStyle>
            <a:lvl1pPr marL="0" indent="0" algn="ctr">
              <a:spcBef>
                <a:spcPts val="0"/>
              </a:spcBef>
              <a:buFontTx/>
              <a:buNone/>
              <a:defRPr sz="9200" b="1" cap="none" baseline="0">
                <a:solidFill>
                  <a:schemeClr val="accent1"/>
                </a:solidFill>
                <a:latin typeface="+mj-lt"/>
              </a:defRPr>
            </a:lvl1pPr>
          </a:lstStyle>
          <a:p>
            <a:pPr lvl="0"/>
            <a:r>
              <a:rPr lang="cs-CZ" dirty="0"/>
              <a:t>0</a:t>
            </a:r>
          </a:p>
        </p:txBody>
      </p:sp>
      <p:sp>
        <p:nvSpPr>
          <p:cNvPr id="13" name="Zástupný symbol pro text 13"/>
          <p:cNvSpPr>
            <a:spLocks noGrp="1"/>
          </p:cNvSpPr>
          <p:nvPr>
            <p:ph type="body" sz="quarter" idx="24" hasCustomPrompt="1"/>
          </p:nvPr>
        </p:nvSpPr>
        <p:spPr>
          <a:xfrm>
            <a:off x="7239600" y="5652000"/>
            <a:ext cx="4068000" cy="972000"/>
          </a:xfrm>
        </p:spPr>
        <p:txBody>
          <a:bodyPr anchor="t" anchorCtr="0">
            <a:normAutofit/>
          </a:bodyPr>
          <a:lstStyle>
            <a:lvl1pPr marL="0" indent="0" algn="ctr">
              <a:spcBef>
                <a:spcPts val="0"/>
              </a:spcBef>
              <a:buFontTx/>
              <a:buNone/>
              <a:defRPr sz="3600" b="0" cap="all" baseline="0">
                <a:solidFill>
                  <a:schemeClr val="accent1"/>
                </a:solidFill>
                <a:latin typeface="+mj-lt"/>
              </a:defRPr>
            </a:lvl1pPr>
          </a:lstStyle>
          <a:p>
            <a:pPr lvl="0"/>
            <a:r>
              <a:rPr lang="cs-CZ" dirty="0"/>
              <a:t>MJ</a:t>
            </a:r>
          </a:p>
        </p:txBody>
      </p:sp>
      <p:sp>
        <p:nvSpPr>
          <p:cNvPr id="15" name="Zástupný symbol pro text 13"/>
          <p:cNvSpPr>
            <a:spLocks noGrp="1"/>
          </p:cNvSpPr>
          <p:nvPr>
            <p:ph type="body" sz="quarter" idx="25" hasCustomPrompt="1"/>
          </p:nvPr>
        </p:nvSpPr>
        <p:spPr>
          <a:xfrm>
            <a:off x="7239600" y="7010250"/>
            <a:ext cx="4068000" cy="1296000"/>
          </a:xfrm>
        </p:spPr>
        <p:txBody>
          <a:bodyPr anchor="ctr" anchorCtr="0">
            <a:normAutofit/>
          </a:bodyPr>
          <a:lstStyle>
            <a:lvl1pPr marL="0" indent="0" algn="ctr">
              <a:spcBef>
                <a:spcPts val="0"/>
              </a:spcBef>
              <a:buFontTx/>
              <a:buNone/>
              <a:defRPr sz="9200" b="1" cap="none" baseline="0">
                <a:solidFill>
                  <a:schemeClr val="accent1"/>
                </a:solidFill>
                <a:latin typeface="+mj-lt"/>
              </a:defRPr>
            </a:lvl1pPr>
          </a:lstStyle>
          <a:p>
            <a:pPr lvl="0"/>
            <a:r>
              <a:rPr lang="cs-CZ" dirty="0"/>
              <a:t>0</a:t>
            </a:r>
          </a:p>
        </p:txBody>
      </p:sp>
      <p:sp>
        <p:nvSpPr>
          <p:cNvPr id="16" name="Zástupný symbol pro text 13"/>
          <p:cNvSpPr>
            <a:spLocks noGrp="1"/>
          </p:cNvSpPr>
          <p:nvPr>
            <p:ph type="body" sz="quarter" idx="26" hasCustomPrompt="1"/>
          </p:nvPr>
        </p:nvSpPr>
        <p:spPr>
          <a:xfrm>
            <a:off x="7239600" y="8424000"/>
            <a:ext cx="4068000" cy="972000"/>
          </a:xfrm>
        </p:spPr>
        <p:txBody>
          <a:bodyPr anchor="t" anchorCtr="0">
            <a:normAutofit/>
          </a:bodyPr>
          <a:lstStyle>
            <a:lvl1pPr marL="0" indent="0" algn="ctr">
              <a:spcBef>
                <a:spcPts val="0"/>
              </a:spcBef>
              <a:buFontTx/>
              <a:buNone/>
              <a:defRPr sz="3600" b="0" cap="all" baseline="0">
                <a:solidFill>
                  <a:schemeClr val="accent1"/>
                </a:solidFill>
                <a:latin typeface="+mj-lt"/>
              </a:defRPr>
            </a:lvl1pPr>
          </a:lstStyle>
          <a:p>
            <a:pPr lvl="0"/>
            <a:r>
              <a:rPr lang="cs-CZ" dirty="0"/>
              <a:t>MJ</a:t>
            </a:r>
          </a:p>
        </p:txBody>
      </p:sp>
      <p:sp>
        <p:nvSpPr>
          <p:cNvPr id="18" name="Zástupný symbol pro text 13"/>
          <p:cNvSpPr>
            <a:spLocks noGrp="1"/>
          </p:cNvSpPr>
          <p:nvPr>
            <p:ph type="body" sz="quarter" idx="27" hasCustomPrompt="1"/>
          </p:nvPr>
        </p:nvSpPr>
        <p:spPr>
          <a:xfrm>
            <a:off x="7239600" y="9772500"/>
            <a:ext cx="4068000" cy="1296000"/>
          </a:xfrm>
        </p:spPr>
        <p:txBody>
          <a:bodyPr anchor="ctr" anchorCtr="0">
            <a:normAutofit/>
          </a:bodyPr>
          <a:lstStyle>
            <a:lvl1pPr marL="0" indent="0" algn="ctr">
              <a:spcBef>
                <a:spcPts val="0"/>
              </a:spcBef>
              <a:buFontTx/>
              <a:buNone/>
              <a:defRPr sz="9200" b="1" cap="none" baseline="0">
                <a:solidFill>
                  <a:schemeClr val="accent1"/>
                </a:solidFill>
                <a:latin typeface="+mj-lt"/>
              </a:defRPr>
            </a:lvl1pPr>
          </a:lstStyle>
          <a:p>
            <a:pPr lvl="0"/>
            <a:r>
              <a:rPr lang="cs-CZ" dirty="0"/>
              <a:t>0</a:t>
            </a:r>
          </a:p>
        </p:txBody>
      </p:sp>
      <p:sp>
        <p:nvSpPr>
          <p:cNvPr id="19" name="Zástupný symbol pro text 13"/>
          <p:cNvSpPr>
            <a:spLocks noGrp="1"/>
          </p:cNvSpPr>
          <p:nvPr>
            <p:ph type="body" sz="quarter" idx="28" hasCustomPrompt="1"/>
          </p:nvPr>
        </p:nvSpPr>
        <p:spPr>
          <a:xfrm>
            <a:off x="7239600" y="11160000"/>
            <a:ext cx="4068000" cy="972000"/>
          </a:xfrm>
        </p:spPr>
        <p:txBody>
          <a:bodyPr anchor="t" anchorCtr="0">
            <a:normAutofit/>
          </a:bodyPr>
          <a:lstStyle>
            <a:lvl1pPr marL="0" indent="0" algn="ctr">
              <a:spcBef>
                <a:spcPts val="0"/>
              </a:spcBef>
              <a:buFontTx/>
              <a:buNone/>
              <a:defRPr sz="3600" b="0" cap="all" baseline="0">
                <a:solidFill>
                  <a:schemeClr val="accent1"/>
                </a:solidFill>
                <a:latin typeface="+mj-lt"/>
              </a:defRPr>
            </a:lvl1pPr>
          </a:lstStyle>
          <a:p>
            <a:pPr lvl="0"/>
            <a:r>
              <a:rPr lang="cs-CZ" dirty="0"/>
              <a:t>MJ</a:t>
            </a:r>
          </a:p>
        </p:txBody>
      </p:sp>
      <p:sp>
        <p:nvSpPr>
          <p:cNvPr id="5" name="Zástupný symbol pro text 4"/>
          <p:cNvSpPr>
            <a:spLocks noGrp="1"/>
          </p:cNvSpPr>
          <p:nvPr>
            <p:ph type="body" sz="quarter" idx="29"/>
          </p:nvPr>
        </p:nvSpPr>
        <p:spPr>
          <a:xfrm>
            <a:off x="12693600" y="5954400"/>
            <a:ext cx="10443600" cy="6484950"/>
          </a:xfrm>
        </p:spPr>
        <p:txBody>
          <a:bodyPr/>
          <a:lstStyle>
            <a:lvl1pPr marL="504000" indent="-504000">
              <a:buFont typeface="+mj-lt"/>
              <a:buAutoNum type="arabicPeriod"/>
              <a:defRPr cap="all" baseline="0">
                <a:solidFill>
                  <a:schemeClr val="accent2"/>
                </a:solidFill>
              </a:defRPr>
            </a:lvl1pPr>
            <a:lvl2pPr marL="504000" indent="0">
              <a:buFontTx/>
              <a:buNone/>
              <a:defRPr/>
            </a:lvl2pPr>
          </a:lstStyle>
          <a:p>
            <a:pPr lvl="0"/>
            <a:r>
              <a:rPr lang="cs-CZ" dirty="0"/>
              <a:t>Kliknutím lze upravit styly předlohy textu.</a:t>
            </a:r>
          </a:p>
          <a:p>
            <a:pPr lvl="1"/>
            <a:r>
              <a:rPr lang="cs-CZ" dirty="0"/>
              <a:t>Druhá úroveň</a:t>
            </a:r>
          </a:p>
        </p:txBody>
      </p:sp>
    </p:spTree>
    <p:extLst>
      <p:ext uri="{BB962C8B-B14F-4D97-AF65-F5344CB8AC3E}">
        <p14:creationId xmlns:p14="http://schemas.microsoft.com/office/powerpoint/2010/main" xmlns="" val="50562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9200" y="1980000"/>
            <a:ext cx="21888000" cy="1224000"/>
          </a:xfrm>
          <a:prstGeom prst="rect">
            <a:avLst/>
          </a:prstGeom>
        </p:spPr>
        <p:txBody>
          <a:bodyPr vert="horz" lIns="0" tIns="0" rIns="0" bIns="0" rtlCol="0" anchor="t" anchorCtr="0">
            <a:normAutofit/>
          </a:bodyPr>
          <a:lstStyle/>
          <a:p>
            <a:r>
              <a:rPr lang="cs-CZ" dirty="0"/>
              <a:t>Kliknutím lze upravit styl.</a:t>
            </a:r>
            <a:endParaRPr lang="en-US" dirty="0"/>
          </a:p>
        </p:txBody>
      </p:sp>
      <p:sp>
        <p:nvSpPr>
          <p:cNvPr id="3" name="Text Placeholder 2"/>
          <p:cNvSpPr>
            <a:spLocks noGrp="1"/>
          </p:cNvSpPr>
          <p:nvPr>
            <p:ph type="body" idx="1"/>
          </p:nvPr>
        </p:nvSpPr>
        <p:spPr>
          <a:xfrm>
            <a:off x="1249200" y="3240000"/>
            <a:ext cx="21888000" cy="9226800"/>
          </a:xfrm>
          <a:prstGeom prst="rect">
            <a:avLst/>
          </a:prstGeom>
        </p:spPr>
        <p:txBody>
          <a:bodyPr vert="horz" lIns="0" tIns="0" rIns="0" bIns="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2"/>
          </p:nvPr>
        </p:nvSpPr>
        <p:spPr>
          <a:xfrm>
            <a:off x="1249200" y="12826800"/>
            <a:ext cx="2880000" cy="432000"/>
          </a:xfrm>
          <a:prstGeom prst="rect">
            <a:avLst/>
          </a:prstGeom>
        </p:spPr>
        <p:txBody>
          <a:bodyPr vert="horz" lIns="0" tIns="0" rIns="0" bIns="0" rtlCol="0" anchor="ctr"/>
          <a:lstStyle>
            <a:lvl1pPr algn="l">
              <a:defRPr sz="2400">
                <a:solidFill>
                  <a:schemeClr val="bg2"/>
                </a:solidFill>
              </a:defRPr>
            </a:lvl1pPr>
          </a:lstStyle>
          <a:p>
            <a:fld id="{9B3895B8-0BD6-4EDC-959F-D82D66CA15D6}" type="datetimeFigureOut">
              <a:rPr lang="cs-CZ" smtClean="0"/>
              <a:pPr/>
              <a:t>20.9.2018</a:t>
            </a:fld>
            <a:endParaRPr lang="cs-CZ" dirty="0"/>
          </a:p>
        </p:txBody>
      </p:sp>
      <p:sp>
        <p:nvSpPr>
          <p:cNvPr id="5" name="Footer Placeholder 4"/>
          <p:cNvSpPr>
            <a:spLocks noGrp="1"/>
          </p:cNvSpPr>
          <p:nvPr>
            <p:ph type="ftr" sz="quarter" idx="3"/>
          </p:nvPr>
        </p:nvSpPr>
        <p:spPr>
          <a:xfrm>
            <a:off x="4129199" y="12826800"/>
            <a:ext cx="16127999" cy="432000"/>
          </a:xfrm>
          <a:prstGeom prst="rect">
            <a:avLst/>
          </a:prstGeom>
        </p:spPr>
        <p:txBody>
          <a:bodyPr vert="horz" lIns="0" tIns="0" rIns="0" bIns="0" rtlCol="0" anchor="ctr"/>
          <a:lstStyle>
            <a:lvl1pPr algn="ctr">
              <a:defRPr sz="2400">
                <a:solidFill>
                  <a:schemeClr val="bg2"/>
                </a:solidFill>
              </a:defRPr>
            </a:lvl1pPr>
          </a:lstStyle>
          <a:p>
            <a:endParaRPr lang="cs-CZ" dirty="0"/>
          </a:p>
        </p:txBody>
      </p:sp>
      <p:sp>
        <p:nvSpPr>
          <p:cNvPr id="6" name="Slide Number Placeholder 5"/>
          <p:cNvSpPr>
            <a:spLocks noGrp="1"/>
          </p:cNvSpPr>
          <p:nvPr>
            <p:ph type="sldNum" sz="quarter" idx="4"/>
          </p:nvPr>
        </p:nvSpPr>
        <p:spPr>
          <a:xfrm>
            <a:off x="20257200" y="12826800"/>
            <a:ext cx="2880000" cy="432000"/>
          </a:xfrm>
          <a:prstGeom prst="rect">
            <a:avLst/>
          </a:prstGeom>
        </p:spPr>
        <p:txBody>
          <a:bodyPr vert="horz" lIns="0" tIns="0" rIns="0" bIns="0" rtlCol="0" anchor="ctr"/>
          <a:lstStyle>
            <a:lvl1pPr algn="r">
              <a:defRPr sz="2400">
                <a:solidFill>
                  <a:schemeClr val="bg2"/>
                </a:solidFill>
              </a:defRPr>
            </a:lvl1pPr>
          </a:lstStyle>
          <a:p>
            <a:fld id="{C79EEDCB-EB91-4C4F-A503-5C6FE3AC84D2}" type="slidenum">
              <a:rPr lang="cs-CZ" smtClean="0"/>
              <a:pPr/>
              <a:t>‹#›</a:t>
            </a:fld>
            <a:endParaRPr lang="cs-CZ" dirty="0"/>
          </a:p>
        </p:txBody>
      </p:sp>
      <p:cxnSp>
        <p:nvCxnSpPr>
          <p:cNvPr id="9" name="Vodítko vertik. 4" hidden="1">
            <a:extLst>
              <a:ext uri="{FF2B5EF4-FFF2-40B4-BE49-F238E27FC236}">
                <a16:creationId xmlns="" xmlns:a16="http://schemas.microsoft.com/office/drawing/2014/main" id="{3C895B8F-B083-4AB2-ABAF-76FFED21E58B}"/>
              </a:ext>
            </a:extLst>
          </p:cNvPr>
          <p:cNvCxnSpPr/>
          <p:nvPr userDrawn="1"/>
        </p:nvCxnSpPr>
        <p:spPr>
          <a:xfrm>
            <a:off x="23929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Vodítko vertik. 3" hidden="1">
            <a:extLst>
              <a:ext uri="{FF2B5EF4-FFF2-40B4-BE49-F238E27FC236}">
                <a16:creationId xmlns="" xmlns:a16="http://schemas.microsoft.com/office/drawing/2014/main" id="{E20CCA9D-0858-4D06-AD11-DB0C32CCCB3F}"/>
              </a:ext>
            </a:extLst>
          </p:cNvPr>
          <p:cNvCxnSpPr/>
          <p:nvPr userDrawn="1"/>
        </p:nvCxnSpPr>
        <p:spPr>
          <a:xfrm>
            <a:off x="23137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Vodítko vertik. 2" hidden="1">
            <a:extLst>
              <a:ext uri="{FF2B5EF4-FFF2-40B4-BE49-F238E27FC236}">
                <a16:creationId xmlns="" xmlns:a16="http://schemas.microsoft.com/office/drawing/2014/main" id="{552F0DDD-210D-4D0D-B69E-49C20B18EE61}"/>
              </a:ext>
            </a:extLst>
          </p:cNvPr>
          <p:cNvCxnSpPr/>
          <p:nvPr userDrawn="1"/>
        </p:nvCxnSpPr>
        <p:spPr>
          <a:xfrm>
            <a:off x="1249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Vodítko vertik. 1" hidden="1">
            <a:extLst>
              <a:ext uri="{FF2B5EF4-FFF2-40B4-BE49-F238E27FC236}">
                <a16:creationId xmlns="" xmlns:a16="http://schemas.microsoft.com/office/drawing/2014/main" id="{4605B7AA-218E-4F0A-B999-802A12C3C648}"/>
              </a:ext>
            </a:extLst>
          </p:cNvPr>
          <p:cNvCxnSpPr/>
          <p:nvPr userDrawn="1"/>
        </p:nvCxnSpPr>
        <p:spPr>
          <a:xfrm>
            <a:off x="457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Vodítko horiz. 5" hidden="1">
            <a:extLst>
              <a:ext uri="{FF2B5EF4-FFF2-40B4-BE49-F238E27FC236}">
                <a16:creationId xmlns="" xmlns:a16="http://schemas.microsoft.com/office/drawing/2014/main" id="{02A43B78-8D94-4A2A-B8D6-D956D5628068}"/>
              </a:ext>
            </a:extLst>
          </p:cNvPr>
          <p:cNvCxnSpPr/>
          <p:nvPr userDrawn="1"/>
        </p:nvCxnSpPr>
        <p:spPr>
          <a:xfrm>
            <a:off x="0" y="132588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Vodítko horiz. 4" hidden="1">
            <a:extLst>
              <a:ext uri="{FF2B5EF4-FFF2-40B4-BE49-F238E27FC236}">
                <a16:creationId xmlns="" xmlns:a16="http://schemas.microsoft.com/office/drawing/2014/main" id="{98DFABD4-A214-480D-94A5-1E1544CD332E}"/>
              </a:ext>
            </a:extLst>
          </p:cNvPr>
          <p:cNvCxnSpPr/>
          <p:nvPr userDrawn="1"/>
        </p:nvCxnSpPr>
        <p:spPr>
          <a:xfrm>
            <a:off x="0" y="124668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Vodítko horiz. 3" hidden="1">
            <a:extLst>
              <a:ext uri="{FF2B5EF4-FFF2-40B4-BE49-F238E27FC236}">
                <a16:creationId xmlns="" xmlns:a16="http://schemas.microsoft.com/office/drawing/2014/main" id="{292E6A4A-D85F-47FA-88D3-6AFDEBD14EAC}"/>
              </a:ext>
            </a:extLst>
          </p:cNvPr>
          <p:cNvCxnSpPr/>
          <p:nvPr userDrawn="1"/>
        </p:nvCxnSpPr>
        <p:spPr>
          <a:xfrm>
            <a:off x="0" y="32400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Vodítko horiz. 2" hidden="1">
            <a:extLst>
              <a:ext uri="{FF2B5EF4-FFF2-40B4-BE49-F238E27FC236}">
                <a16:creationId xmlns="" xmlns:a16="http://schemas.microsoft.com/office/drawing/2014/main" id="{CA282E34-2CFA-4C0E-88E6-0A81E1260065}"/>
              </a:ext>
            </a:extLst>
          </p:cNvPr>
          <p:cNvCxnSpPr/>
          <p:nvPr userDrawn="1"/>
        </p:nvCxnSpPr>
        <p:spPr>
          <a:xfrm>
            <a:off x="0" y="19800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Vodítko horiz. 1" hidden="1">
            <a:extLst>
              <a:ext uri="{FF2B5EF4-FFF2-40B4-BE49-F238E27FC236}">
                <a16:creationId xmlns="" xmlns:a16="http://schemas.microsoft.com/office/drawing/2014/main" id="{0EB48E79-C8D3-4A13-B2EF-7C2BF5C2F322}"/>
              </a:ext>
            </a:extLst>
          </p:cNvPr>
          <p:cNvCxnSpPr/>
          <p:nvPr userDrawn="1"/>
        </p:nvCxnSpPr>
        <p:spPr>
          <a:xfrm>
            <a:off x="0" y="4572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0536470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3" r:id="rId12"/>
    <p:sldLayoutId id="2147483684" r:id="rId13"/>
    <p:sldLayoutId id="2147483685" r:id="rId14"/>
    <p:sldLayoutId id="2147483682" r:id="rId15"/>
  </p:sldLayoutIdLst>
  <p:txStyles>
    <p:titleStyle>
      <a:lvl1pPr algn="l" defTabSz="1828800" rtl="0" eaLnBrk="1" latinLnBrk="0" hangingPunct="1">
        <a:lnSpc>
          <a:spcPct val="90000"/>
        </a:lnSpc>
        <a:spcBef>
          <a:spcPct val="0"/>
        </a:spcBef>
        <a:buNone/>
        <a:defRPr sz="4800" b="1" kern="1200" cap="all" baseline="0">
          <a:solidFill>
            <a:schemeClr val="accent1"/>
          </a:solidFill>
          <a:latin typeface="+mj-lt"/>
          <a:ea typeface="+mj-ea"/>
          <a:cs typeface="+mj-cs"/>
        </a:defRPr>
      </a:lvl1pPr>
    </p:titleStyle>
    <p:bodyStyle>
      <a:lvl1pPr marL="360000" indent="-360000" algn="l" defTabSz="1828800" rtl="0" eaLnBrk="1" latinLnBrk="0" hangingPunct="1">
        <a:lnSpc>
          <a:spcPct val="90000"/>
        </a:lnSpc>
        <a:spcBef>
          <a:spcPts val="2000"/>
        </a:spcBef>
        <a:buClr>
          <a:schemeClr val="accent2"/>
        </a:buClr>
        <a:buFontTx/>
        <a:buBlip>
          <a:blip r:embed="rId17"/>
        </a:buBlip>
        <a:defRPr sz="3200" kern="1200">
          <a:solidFill>
            <a:schemeClr val="tx1"/>
          </a:solidFill>
          <a:latin typeface="+mn-lt"/>
          <a:ea typeface="+mn-ea"/>
          <a:cs typeface="+mn-cs"/>
        </a:defRPr>
      </a:lvl1pPr>
      <a:lvl2pPr marL="720000" indent="-360000" algn="l" defTabSz="1828800" rtl="0" eaLnBrk="1" latinLnBrk="0" hangingPunct="1">
        <a:lnSpc>
          <a:spcPct val="90000"/>
        </a:lnSpc>
        <a:spcBef>
          <a:spcPts val="1000"/>
        </a:spcBef>
        <a:buClr>
          <a:schemeClr val="accent2"/>
        </a:buClr>
        <a:buFontTx/>
        <a:buBlip>
          <a:blip r:embed="rId17"/>
        </a:buBlip>
        <a:defRPr sz="2800" kern="1200">
          <a:solidFill>
            <a:schemeClr val="tx1"/>
          </a:solidFill>
          <a:latin typeface="+mn-lt"/>
          <a:ea typeface="+mn-ea"/>
          <a:cs typeface="+mn-cs"/>
        </a:defRPr>
      </a:lvl2pPr>
      <a:lvl3pPr marL="1080000" indent="-360000" algn="l" defTabSz="1828800" rtl="0" eaLnBrk="1" latinLnBrk="0" hangingPunct="1">
        <a:lnSpc>
          <a:spcPct val="90000"/>
        </a:lnSpc>
        <a:spcBef>
          <a:spcPts val="1000"/>
        </a:spcBef>
        <a:buClr>
          <a:schemeClr val="accent2"/>
        </a:buClr>
        <a:buFontTx/>
        <a:buBlip>
          <a:blip r:embed="rId17"/>
        </a:buBlip>
        <a:defRPr sz="2800" kern="1200">
          <a:solidFill>
            <a:schemeClr val="tx1"/>
          </a:solidFill>
          <a:latin typeface="+mn-lt"/>
          <a:ea typeface="+mn-ea"/>
          <a:cs typeface="+mn-cs"/>
        </a:defRPr>
      </a:lvl3pPr>
      <a:lvl4pPr marL="1440000" indent="-360000" algn="l" defTabSz="1828800" rtl="0" eaLnBrk="1" latinLnBrk="0" hangingPunct="1">
        <a:lnSpc>
          <a:spcPct val="90000"/>
        </a:lnSpc>
        <a:spcBef>
          <a:spcPts val="1000"/>
        </a:spcBef>
        <a:buClr>
          <a:schemeClr val="accent2"/>
        </a:buClr>
        <a:buFontTx/>
        <a:buBlip>
          <a:blip r:embed="rId17"/>
        </a:buBlip>
        <a:defRPr sz="2800" kern="1200">
          <a:solidFill>
            <a:schemeClr val="tx1"/>
          </a:solidFill>
          <a:latin typeface="+mn-lt"/>
          <a:ea typeface="+mn-ea"/>
          <a:cs typeface="+mn-cs"/>
        </a:defRPr>
      </a:lvl4pPr>
      <a:lvl5pPr marL="1800000" indent="-360000" algn="l" defTabSz="1828800" rtl="0" eaLnBrk="1" latinLnBrk="0" hangingPunct="1">
        <a:lnSpc>
          <a:spcPct val="90000"/>
        </a:lnSpc>
        <a:spcBef>
          <a:spcPts val="1000"/>
        </a:spcBef>
        <a:buClr>
          <a:schemeClr val="accent2"/>
        </a:buClr>
        <a:buFontTx/>
        <a:buBlip>
          <a:blip r:embed="rId17"/>
        </a:buBlip>
        <a:defRPr sz="28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4320" userDrawn="1">
          <p15:clr>
            <a:srgbClr val="F26B43"/>
          </p15:clr>
        </p15:guide>
        <p15:guide id="2" pos="7681" userDrawn="1">
          <p15:clr>
            <a:srgbClr val="F26B43"/>
          </p15:clr>
        </p15:guide>
        <p15:guide id="3" pos="287" userDrawn="1">
          <p15:clr>
            <a:srgbClr val="F26B43"/>
          </p15:clr>
        </p15:guide>
        <p15:guide id="4" pos="15075" userDrawn="1">
          <p15:clr>
            <a:srgbClr val="F26B43"/>
          </p15:clr>
        </p15:guide>
        <p15:guide id="5" orient="horz" pos="283" userDrawn="1">
          <p15:clr>
            <a:srgbClr val="F26B43"/>
          </p15:clr>
        </p15:guide>
        <p15:guide id="6" orient="horz" pos="8357" userDrawn="1">
          <p15:clr>
            <a:srgbClr val="F26B43"/>
          </p15:clr>
        </p15:guide>
        <p15:guide id="7" orient="horz" pos="1236" userDrawn="1">
          <p15:clr>
            <a:srgbClr val="F26B43"/>
          </p15:clr>
        </p15:guide>
        <p15:guide id="8" orient="horz" pos="2029" userDrawn="1">
          <p15:clr>
            <a:srgbClr val="F26B43"/>
          </p15:clr>
        </p15:guide>
        <p15:guide id="9" orient="horz" pos="7858" userDrawn="1">
          <p15:clr>
            <a:srgbClr val="F26B43"/>
          </p15:clr>
        </p15:guide>
        <p15:guide id="10" pos="786" userDrawn="1">
          <p15:clr>
            <a:srgbClr val="F26B43"/>
          </p15:clr>
        </p15:guide>
        <p15:guide id="11" pos="145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ceska-justice.cz/2018/07/eslp-neprimerene-delka-odskodnovaciho-rizeni-je-porusenim-prava-na-spravedlivy-proces/"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hyperlink" Target="mailto:zdenek.tesner@mze.c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Zástupný symbol obrázku 33">
            <a:extLst>
              <a:ext uri="{FF2B5EF4-FFF2-40B4-BE49-F238E27FC236}">
                <a16:creationId xmlns="" xmlns:a16="http://schemas.microsoft.com/office/drawing/2014/main" id="{1B0D1E8F-D839-4831-9DC3-FDB839C1FA1D}"/>
              </a:ext>
            </a:extLst>
          </p:cNvPr>
          <p:cNvPicPr>
            <a:picLocks noGrp="1" noChangeAspect="1"/>
          </p:cNvPicPr>
          <p:nvPr>
            <p:ph type="pic" sz="quarter" idx="13"/>
          </p:nvPr>
        </p:nvPicPr>
        <p:blipFill>
          <a:blip r:embed="rId3" cstate="print">
            <a:extLst>
              <a:ext uri="{28A0092B-C50C-407E-A947-70E740481C1C}">
                <a14:useLocalDpi xmlns:a14="http://schemas.microsoft.com/office/drawing/2010/main" xmlns="" val="0"/>
              </a:ext>
            </a:extLst>
          </a:blip>
          <a:srcRect/>
          <a:stretch>
            <a:fillRect/>
          </a:stretch>
        </p:blipFill>
        <p:spPr/>
      </p:pic>
      <p:sp>
        <p:nvSpPr>
          <p:cNvPr id="7" name="Zástupný symbol pro text 6">
            <a:extLst>
              <a:ext uri="{FF2B5EF4-FFF2-40B4-BE49-F238E27FC236}">
                <a16:creationId xmlns="" xmlns:a16="http://schemas.microsoft.com/office/drawing/2014/main" id="{F80713F5-8752-4A2A-8C32-3830CEE28541}"/>
              </a:ext>
            </a:extLst>
          </p:cNvPr>
          <p:cNvSpPr>
            <a:spLocks noGrp="1"/>
          </p:cNvSpPr>
          <p:nvPr>
            <p:ph type="body" sz="quarter" idx="12"/>
          </p:nvPr>
        </p:nvSpPr>
        <p:spPr>
          <a:xfrm>
            <a:off x="0" y="1522800"/>
            <a:ext cx="14940000" cy="3780720"/>
          </a:xfrm>
        </p:spPr>
        <p:txBody>
          <a:bodyPr/>
          <a:lstStyle/>
          <a:p>
            <a:endParaRPr lang="cs-CZ" dirty="0"/>
          </a:p>
        </p:txBody>
      </p:sp>
      <p:sp>
        <p:nvSpPr>
          <p:cNvPr id="5" name="Datum"/>
          <p:cNvSpPr>
            <a:spLocks noGrp="1"/>
          </p:cNvSpPr>
          <p:nvPr>
            <p:ph type="body" sz="quarter" idx="11"/>
          </p:nvPr>
        </p:nvSpPr>
        <p:spPr/>
        <p:txBody>
          <a:bodyPr/>
          <a:lstStyle/>
          <a:p>
            <a:pPr algn="ctr"/>
            <a:r>
              <a:rPr lang="cs-CZ" dirty="0" smtClean="0"/>
              <a:t>říjen 2018</a:t>
            </a:r>
            <a:endParaRPr lang="cs-CZ" dirty="0"/>
          </a:p>
        </p:txBody>
      </p:sp>
      <p:sp>
        <p:nvSpPr>
          <p:cNvPr id="25" name="Podnadpis snímku"/>
          <p:cNvSpPr>
            <a:spLocks noGrp="1"/>
          </p:cNvSpPr>
          <p:nvPr>
            <p:ph type="subTitle" idx="1"/>
          </p:nvPr>
        </p:nvSpPr>
        <p:spPr>
          <a:xfrm>
            <a:off x="4459360" y="4749600"/>
            <a:ext cx="9972000" cy="533600"/>
          </a:xfrm>
        </p:spPr>
        <p:txBody>
          <a:bodyPr/>
          <a:lstStyle/>
          <a:p>
            <a:pPr algn="ctr"/>
            <a:r>
              <a:rPr lang="cs-CZ" cap="small" dirty="0" smtClean="0"/>
              <a:t>Zdeněk </a:t>
            </a:r>
            <a:r>
              <a:rPr lang="cs-CZ" cap="small" dirty="0" smtClean="0"/>
              <a:t>Tesner</a:t>
            </a:r>
            <a:endParaRPr lang="cs-CZ" cap="small" dirty="0"/>
          </a:p>
        </p:txBody>
      </p:sp>
      <p:sp>
        <p:nvSpPr>
          <p:cNvPr id="24" name="Nadpis snímku"/>
          <p:cNvSpPr>
            <a:spLocks noGrp="1"/>
          </p:cNvSpPr>
          <p:nvPr>
            <p:ph type="ctrTitle"/>
          </p:nvPr>
        </p:nvSpPr>
        <p:spPr>
          <a:xfrm>
            <a:off x="4337440" y="1746960"/>
            <a:ext cx="9972000" cy="3068880"/>
          </a:xfrm>
        </p:spPr>
        <p:txBody>
          <a:bodyPr/>
          <a:lstStyle/>
          <a:p>
            <a:pPr algn="ctr"/>
            <a:r>
              <a:rPr lang="cs-CZ" dirty="0" smtClean="0"/>
              <a:t>Zákon o odpovědnosti veřejné moci</a:t>
            </a:r>
            <a:endParaRPr lang="cs-CZ" dirty="0"/>
          </a:p>
        </p:txBody>
      </p:sp>
      <p:pic>
        <p:nvPicPr>
          <p:cNvPr id="22" name="Logo MZe">
            <a:extLst>
              <a:ext uri="{FF2B5EF4-FFF2-40B4-BE49-F238E27FC236}">
                <a16:creationId xmlns="" xmlns:a16="http://schemas.microsoft.com/office/drawing/2014/main" id="{DA531F35-4064-445C-B666-A301F89A62B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7222" y="3175052"/>
            <a:ext cx="3392618" cy="1925268"/>
          </a:xfrm>
          <a:prstGeom prst="rect">
            <a:avLst/>
          </a:prstGeom>
        </p:spPr>
      </p:pic>
      <p:cxnSp>
        <p:nvCxnSpPr>
          <p:cNvPr id="27" name="Svislá linka">
            <a:extLst>
              <a:ext uri="{FF2B5EF4-FFF2-40B4-BE49-F238E27FC236}">
                <a16:creationId xmlns="" xmlns:a16="http://schemas.microsoft.com/office/drawing/2014/main" id="{CCC7CE16-A853-4FB5-9503-EB361932F740}"/>
              </a:ext>
            </a:extLst>
          </p:cNvPr>
          <p:cNvCxnSpPr/>
          <p:nvPr/>
        </p:nvCxnSpPr>
        <p:spPr>
          <a:xfrm>
            <a:off x="4114800" y="2152650"/>
            <a:ext cx="10160" cy="29476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Horizontální linka">
            <a:extLst>
              <a:ext uri="{FF2B5EF4-FFF2-40B4-BE49-F238E27FC236}">
                <a16:creationId xmlns="" xmlns:a16="http://schemas.microsoft.com/office/drawing/2014/main" id="{1A090E9D-F8FA-40FC-A51E-77C8FF1CEE9D}"/>
              </a:ext>
            </a:extLst>
          </p:cNvPr>
          <p:cNvCxnSpPr/>
          <p:nvPr/>
        </p:nvCxnSpPr>
        <p:spPr>
          <a:xfrm>
            <a:off x="0" y="5369520"/>
            <a:ext cx="14940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6253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ožky obsahu">
            <a:extLst>
              <a:ext uri="{FF2B5EF4-FFF2-40B4-BE49-F238E27FC236}">
                <a16:creationId xmlns="" xmlns:a16="http://schemas.microsoft.com/office/drawing/2014/main" id="{6DF8A153-2FC8-4BD0-93A8-72F84577A678}"/>
              </a:ext>
            </a:extLst>
          </p:cNvPr>
          <p:cNvSpPr>
            <a:spLocks noGrp="1"/>
          </p:cNvSpPr>
          <p:nvPr>
            <p:ph type="body" sz="quarter" idx="14"/>
          </p:nvPr>
        </p:nvSpPr>
        <p:spPr/>
        <p:txBody>
          <a:bodyPr>
            <a:normAutofit/>
          </a:bodyPr>
          <a:lstStyle/>
          <a:p>
            <a:r>
              <a:rPr lang="cs-CZ" dirty="0" smtClean="0"/>
              <a:t>Nejvyšší správní soud </a:t>
            </a:r>
            <a:r>
              <a:rPr lang="cs-CZ" cap="none" dirty="0" err="1" smtClean="0"/>
              <a:t>sp</a:t>
            </a:r>
            <a:r>
              <a:rPr lang="cs-CZ" cap="none" dirty="0" smtClean="0"/>
              <a:t>. zn. </a:t>
            </a:r>
            <a:r>
              <a:rPr lang="cs-CZ" cap="none" dirty="0" smtClean="0"/>
              <a:t>4 </a:t>
            </a:r>
            <a:r>
              <a:rPr lang="cs-CZ" cap="none" dirty="0" err="1" smtClean="0"/>
              <a:t>Afs</a:t>
            </a:r>
            <a:r>
              <a:rPr lang="cs-CZ" cap="none" dirty="0" smtClean="0"/>
              <a:t> </a:t>
            </a:r>
            <a:r>
              <a:rPr lang="cs-CZ" cap="none" dirty="0" smtClean="0"/>
              <a:t>164/2016– 42 ze dne 6. 10. 2016</a:t>
            </a:r>
            <a:endParaRPr lang="cs-CZ" cap="none" dirty="0"/>
          </a:p>
          <a:p>
            <a:r>
              <a:rPr lang="cs-CZ" dirty="0" smtClean="0"/>
              <a:t>X </a:t>
            </a:r>
            <a:r>
              <a:rPr lang="cs-CZ" cap="none" dirty="0" smtClean="0"/>
              <a:t>zák. č. 170/2017 Sb. – novela daňového řádu</a:t>
            </a:r>
            <a:endParaRPr lang="cs-CZ" dirty="0"/>
          </a:p>
          <a:p>
            <a:r>
              <a:rPr lang="cs-CZ" dirty="0" smtClean="0"/>
              <a:t>Problém: přechodné ustanovení</a:t>
            </a:r>
            <a:endParaRPr lang="cs-CZ" dirty="0"/>
          </a:p>
        </p:txBody>
      </p:sp>
      <p:sp>
        <p:nvSpPr>
          <p:cNvPr id="2" name="Nadpis 1">
            <a:extLst>
              <a:ext uri="{FF2B5EF4-FFF2-40B4-BE49-F238E27FC236}">
                <a16:creationId xmlns="" xmlns:a16="http://schemas.microsoft.com/office/drawing/2014/main" id="{119588F9-E5FC-4876-9C88-6D580918CBB4}"/>
              </a:ext>
            </a:extLst>
          </p:cNvPr>
          <p:cNvSpPr>
            <a:spLocks noGrp="1"/>
          </p:cNvSpPr>
          <p:nvPr>
            <p:ph type="title"/>
          </p:nvPr>
        </p:nvSpPr>
        <p:spPr/>
        <p:txBody>
          <a:bodyPr/>
          <a:lstStyle/>
          <a:p>
            <a:r>
              <a:rPr lang="cs-CZ" dirty="0" smtClean="0"/>
              <a:t>Úroky ze zrušených pokut</a:t>
            </a:r>
            <a:endParaRPr lang="cs-CZ" dirty="0"/>
          </a:p>
        </p:txBody>
      </p:sp>
      <p:pic>
        <p:nvPicPr>
          <p:cNvPr id="7" name="Zástupný symbol obrázku 6">
            <a:extLst>
              <a:ext uri="{FF2B5EF4-FFF2-40B4-BE49-F238E27FC236}">
                <a16:creationId xmlns="" xmlns:a16="http://schemas.microsoft.com/office/drawing/2014/main" id="{2BCB9C8C-547B-4BE1-A2A3-0DC2B1EB49E3}"/>
              </a:ext>
            </a:extLst>
          </p:cNvPr>
          <p:cNvPicPr>
            <a:picLocks noGrp="1" noChangeAspect="1"/>
          </p:cNvPicPr>
          <p:nvPr>
            <p:ph type="pic" sz="quarter" idx="13"/>
          </p:nvPr>
        </p:nvPicPr>
        <p:blipFill>
          <a:blip r:embed="rId2"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p:pic>
    </p:spTree>
    <p:extLst>
      <p:ext uri="{BB962C8B-B14F-4D97-AF65-F5344CB8AC3E}">
        <p14:creationId xmlns:p14="http://schemas.microsoft.com/office/powerpoint/2010/main" xmlns="" val="3168647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a:extLst>
              <a:ext uri="{FF2B5EF4-FFF2-40B4-BE49-F238E27FC236}">
                <a16:creationId xmlns="" xmlns:a16="http://schemas.microsoft.com/office/drawing/2014/main" id="{D72EBE06-D94A-443C-A9F9-44AD2FC05D83}"/>
              </a:ext>
            </a:extLst>
          </p:cNvPr>
          <p:cNvSpPr>
            <a:spLocks noGrp="1"/>
          </p:cNvSpPr>
          <p:nvPr>
            <p:ph type="body" sz="quarter" idx="14"/>
          </p:nvPr>
        </p:nvSpPr>
        <p:spPr/>
        <p:txBody>
          <a:bodyPr/>
          <a:lstStyle/>
          <a:p>
            <a:pPr>
              <a:buFontTx/>
              <a:buChar char="-"/>
            </a:pPr>
            <a:r>
              <a:rPr lang="cs-CZ" dirty="0" smtClean="0"/>
              <a:t>- vést řádně!‘</a:t>
            </a:r>
          </a:p>
          <a:p>
            <a:pPr>
              <a:buFontTx/>
              <a:buChar char="-"/>
            </a:pPr>
            <a:endParaRPr lang="cs-CZ" dirty="0" smtClean="0"/>
          </a:p>
          <a:p>
            <a:pPr>
              <a:buFontTx/>
              <a:buChar char="-"/>
            </a:pPr>
            <a:r>
              <a:rPr lang="cs-CZ" dirty="0" smtClean="0"/>
              <a:t>- žurnalizovat!</a:t>
            </a:r>
          </a:p>
          <a:p>
            <a:pPr>
              <a:buFontTx/>
              <a:buChar char="-"/>
            </a:pPr>
            <a:endParaRPr lang="cs-CZ" dirty="0" smtClean="0"/>
          </a:p>
          <a:p>
            <a:pPr>
              <a:buFontTx/>
              <a:buChar char="-"/>
            </a:pPr>
            <a:r>
              <a:rPr lang="cs-CZ" dirty="0" smtClean="0"/>
              <a:t>- přesnost!</a:t>
            </a:r>
          </a:p>
          <a:p>
            <a:pPr>
              <a:buFontTx/>
              <a:buChar char="-"/>
            </a:pPr>
            <a:endParaRPr lang="cs-CZ" dirty="0" smtClean="0"/>
          </a:p>
          <a:p>
            <a:pPr>
              <a:buFontTx/>
              <a:buChar char="-"/>
            </a:pPr>
            <a:r>
              <a:rPr lang="cs-CZ" dirty="0" smtClean="0"/>
              <a:t>- začátek spisu – iniciační dokument!</a:t>
            </a:r>
          </a:p>
          <a:p>
            <a:pPr>
              <a:buFontTx/>
              <a:buChar char="-"/>
            </a:pPr>
            <a:endParaRPr lang="cs-CZ" dirty="0" smtClean="0"/>
          </a:p>
          <a:p>
            <a:pPr>
              <a:buFontTx/>
              <a:buChar char="-"/>
            </a:pPr>
            <a:endParaRPr lang="cs-CZ" dirty="0" smtClean="0"/>
          </a:p>
          <a:p>
            <a:pPr>
              <a:buFontTx/>
              <a:buChar char="-"/>
            </a:pPr>
            <a:endParaRPr lang="cs-CZ" dirty="0" smtClean="0"/>
          </a:p>
          <a:p>
            <a:pPr>
              <a:buFontTx/>
              <a:buChar char="-"/>
            </a:pPr>
            <a:endParaRPr lang="cs-CZ" dirty="0" smtClean="0"/>
          </a:p>
          <a:p>
            <a:pPr>
              <a:buFontTx/>
              <a:buChar char="-"/>
            </a:pPr>
            <a:r>
              <a:rPr lang="cs-CZ" dirty="0" smtClean="0"/>
              <a:t>Bude sílit tlak na elektronizaci.</a:t>
            </a:r>
            <a:endParaRPr lang="cs-CZ" dirty="0"/>
          </a:p>
        </p:txBody>
      </p:sp>
      <p:sp>
        <p:nvSpPr>
          <p:cNvPr id="2" name="Nadpis 1">
            <a:extLst>
              <a:ext uri="{FF2B5EF4-FFF2-40B4-BE49-F238E27FC236}">
                <a16:creationId xmlns="" xmlns:a16="http://schemas.microsoft.com/office/drawing/2014/main" id="{C834CC4B-C26A-46F7-A778-80EB991F25F0}"/>
              </a:ext>
            </a:extLst>
          </p:cNvPr>
          <p:cNvSpPr>
            <a:spLocks noGrp="1"/>
          </p:cNvSpPr>
          <p:nvPr>
            <p:ph type="title"/>
          </p:nvPr>
        </p:nvSpPr>
        <p:spPr>
          <a:xfrm>
            <a:off x="1249200" y="1980000"/>
            <a:ext cx="4968000" cy="1980000"/>
          </a:xfrm>
        </p:spPr>
        <p:txBody>
          <a:bodyPr>
            <a:normAutofit/>
          </a:bodyPr>
          <a:lstStyle/>
          <a:p>
            <a:r>
              <a:rPr lang="cs-CZ" dirty="0" smtClean="0"/>
              <a:t>Spisy</a:t>
            </a:r>
            <a:endParaRPr lang="cs-CZ" dirty="0"/>
          </a:p>
        </p:txBody>
      </p:sp>
      <p:pic>
        <p:nvPicPr>
          <p:cNvPr id="8" name="Zástupný symbol obrázku 7">
            <a:extLst>
              <a:ext uri="{FF2B5EF4-FFF2-40B4-BE49-F238E27FC236}">
                <a16:creationId xmlns="" xmlns:a16="http://schemas.microsoft.com/office/drawing/2014/main" id="{C859F4F2-D632-41DD-BC80-9103D5713DC2}"/>
              </a:ext>
            </a:extLst>
          </p:cNvPr>
          <p:cNvPicPr>
            <a:picLocks noGrp="1" noChangeAspect="1"/>
          </p:cNvPicPr>
          <p:nvPr>
            <p:ph type="pic" sz="quarter" idx="13"/>
          </p:nvPr>
        </p:nvPicPr>
        <p:blipFill>
          <a:blip r:embed="rId2" cstate="print">
            <a:grayscl/>
            <a:extLst>
              <a:ext uri="{28A0092B-C50C-407E-A947-70E740481C1C}">
                <a14:useLocalDpi xmlns:a14="http://schemas.microsoft.com/office/drawing/2010/main" xmlns="" val="0"/>
              </a:ext>
            </a:extLst>
          </a:blip>
          <a:srcRect/>
          <a:stretch>
            <a:fillRect/>
          </a:stretch>
        </p:blipFill>
        <p:spPr/>
      </p:pic>
    </p:spTree>
    <p:extLst>
      <p:ext uri="{BB962C8B-B14F-4D97-AF65-F5344CB8AC3E}">
        <p14:creationId xmlns:p14="http://schemas.microsoft.com/office/powerpoint/2010/main" xmlns="" val="732213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CE72F682-1579-4134-BAF9-6B0E7B013CAC}"/>
              </a:ext>
            </a:extLst>
          </p:cNvPr>
          <p:cNvSpPr>
            <a:spLocks noGrp="1"/>
          </p:cNvSpPr>
          <p:nvPr>
            <p:ph type="title"/>
          </p:nvPr>
        </p:nvSpPr>
        <p:spPr/>
        <p:txBody>
          <a:bodyPr/>
          <a:lstStyle/>
          <a:p>
            <a:r>
              <a:rPr lang="cs-CZ" dirty="0" smtClean="0"/>
              <a:t>Protokoly</a:t>
            </a:r>
            <a:endParaRPr lang="cs-CZ" dirty="0"/>
          </a:p>
        </p:txBody>
      </p:sp>
      <p:sp>
        <p:nvSpPr>
          <p:cNvPr id="5" name="Zástupný symbol pro text 4">
            <a:extLst>
              <a:ext uri="{FF2B5EF4-FFF2-40B4-BE49-F238E27FC236}">
                <a16:creationId xmlns="" xmlns:a16="http://schemas.microsoft.com/office/drawing/2014/main" id="{363DD77E-91EF-4419-BE05-1C0C96F03E9B}"/>
              </a:ext>
            </a:extLst>
          </p:cNvPr>
          <p:cNvSpPr>
            <a:spLocks noGrp="1"/>
          </p:cNvSpPr>
          <p:nvPr>
            <p:ph type="body" sz="quarter" idx="29"/>
          </p:nvPr>
        </p:nvSpPr>
        <p:spPr/>
        <p:txBody>
          <a:bodyPr>
            <a:normAutofit/>
          </a:bodyPr>
          <a:lstStyle/>
          <a:p>
            <a:r>
              <a:rPr lang="cs-CZ" b="1" dirty="0" smtClean="0">
                <a:solidFill>
                  <a:schemeClr val="accent5">
                    <a:lumMod val="75000"/>
                  </a:schemeClr>
                </a:solidFill>
              </a:rPr>
              <a:t>- z místního šetření</a:t>
            </a:r>
          </a:p>
          <a:p>
            <a:endParaRPr lang="cs-CZ" b="1" dirty="0" smtClean="0">
              <a:solidFill>
                <a:schemeClr val="accent5">
                  <a:lumMod val="75000"/>
                </a:schemeClr>
              </a:solidFill>
            </a:endParaRPr>
          </a:p>
          <a:p>
            <a:r>
              <a:rPr lang="cs-CZ" b="1" dirty="0" smtClean="0">
                <a:solidFill>
                  <a:schemeClr val="accent5">
                    <a:lumMod val="75000"/>
                  </a:schemeClr>
                </a:solidFill>
              </a:rPr>
              <a:t>- Z nahlížení do spisu</a:t>
            </a:r>
          </a:p>
          <a:p>
            <a:endParaRPr lang="cs-CZ" b="1" dirty="0" smtClean="0">
              <a:solidFill>
                <a:schemeClr val="accent5">
                  <a:lumMod val="75000"/>
                </a:schemeClr>
              </a:solidFill>
            </a:endParaRPr>
          </a:p>
          <a:p>
            <a:r>
              <a:rPr lang="cs-CZ" b="1" dirty="0" smtClean="0">
                <a:solidFill>
                  <a:schemeClr val="accent5">
                    <a:lumMod val="75000"/>
                  </a:schemeClr>
                </a:solidFill>
              </a:rPr>
              <a:t>- z provedení listinných důkazů</a:t>
            </a:r>
            <a:endParaRPr lang="cs-CZ" b="1" dirty="0">
              <a:solidFill>
                <a:schemeClr val="accent5">
                  <a:lumMod val="75000"/>
                </a:schemeClr>
              </a:solidFill>
            </a:endParaRPr>
          </a:p>
        </p:txBody>
      </p:sp>
      <p:pic>
        <p:nvPicPr>
          <p:cNvPr id="9" name="Zástupný symbol obrázku 8">
            <a:extLst>
              <a:ext uri="{FF2B5EF4-FFF2-40B4-BE49-F238E27FC236}">
                <a16:creationId xmlns="" xmlns:a16="http://schemas.microsoft.com/office/drawing/2014/main" id="{B6543290-33C7-4D7B-AC81-4D06BF4D71BA}"/>
              </a:ext>
            </a:extLst>
          </p:cNvPr>
          <p:cNvPicPr>
            <a:picLocks noGrp="1" noChangeAspect="1"/>
          </p:cNvPicPr>
          <p:nvPr>
            <p:ph type="pic" sz="quarter" idx="13"/>
          </p:nvPr>
        </p:nvPicPr>
        <p:blipFill>
          <a:blip r:embed="rId2"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p:pic>
    </p:spTree>
    <p:extLst>
      <p:ext uri="{BB962C8B-B14F-4D97-AF65-F5344CB8AC3E}">
        <p14:creationId xmlns:p14="http://schemas.microsoft.com/office/powerpoint/2010/main" xmlns="" val="806436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ožky obsahu">
            <a:extLst>
              <a:ext uri="{FF2B5EF4-FFF2-40B4-BE49-F238E27FC236}">
                <a16:creationId xmlns="" xmlns:a16="http://schemas.microsoft.com/office/drawing/2014/main" id="{6DF8A153-2FC8-4BD0-93A8-72F84577A678}"/>
              </a:ext>
            </a:extLst>
          </p:cNvPr>
          <p:cNvSpPr>
            <a:spLocks noGrp="1"/>
          </p:cNvSpPr>
          <p:nvPr>
            <p:ph type="body" sz="quarter" idx="14"/>
          </p:nvPr>
        </p:nvSpPr>
        <p:spPr/>
        <p:txBody>
          <a:bodyPr>
            <a:normAutofit/>
          </a:bodyPr>
          <a:lstStyle/>
          <a:p>
            <a:r>
              <a:rPr lang="cs-CZ" dirty="0" smtClean="0"/>
              <a:t>Seznamovat s podklady pro vydání rozhodnutí</a:t>
            </a:r>
            <a:endParaRPr lang="cs-CZ" cap="none" dirty="0"/>
          </a:p>
          <a:p>
            <a:r>
              <a:rPr lang="cs-CZ" dirty="0" smtClean="0"/>
              <a:t>Vyčerpat celý předmět řízení</a:t>
            </a:r>
            <a:endParaRPr lang="cs-CZ" dirty="0"/>
          </a:p>
          <a:p>
            <a:r>
              <a:rPr lang="cs-CZ" dirty="0" smtClean="0"/>
              <a:t>Vypořádat všechny námitky</a:t>
            </a:r>
          </a:p>
          <a:p>
            <a:r>
              <a:rPr lang="cs-CZ" dirty="0" smtClean="0"/>
              <a:t>Vnitřní komunikace</a:t>
            </a:r>
            <a:endParaRPr lang="cs-CZ" dirty="0" smtClean="0"/>
          </a:p>
          <a:p>
            <a:endParaRPr lang="cs-CZ" dirty="0"/>
          </a:p>
        </p:txBody>
      </p:sp>
      <p:sp>
        <p:nvSpPr>
          <p:cNvPr id="2" name="Nadpis 1">
            <a:extLst>
              <a:ext uri="{FF2B5EF4-FFF2-40B4-BE49-F238E27FC236}">
                <a16:creationId xmlns="" xmlns:a16="http://schemas.microsoft.com/office/drawing/2014/main" id="{119588F9-E5FC-4876-9C88-6D580918CBB4}"/>
              </a:ext>
            </a:extLst>
          </p:cNvPr>
          <p:cNvSpPr>
            <a:spLocks noGrp="1"/>
          </p:cNvSpPr>
          <p:nvPr>
            <p:ph type="title"/>
          </p:nvPr>
        </p:nvSpPr>
        <p:spPr/>
        <p:txBody>
          <a:bodyPr/>
          <a:lstStyle/>
          <a:p>
            <a:r>
              <a:rPr lang="cs-CZ" dirty="0" smtClean="0"/>
              <a:t>Procesní postup</a:t>
            </a:r>
            <a:endParaRPr lang="cs-CZ" dirty="0"/>
          </a:p>
        </p:txBody>
      </p:sp>
      <p:pic>
        <p:nvPicPr>
          <p:cNvPr id="7" name="Zástupný symbol obrázku 6">
            <a:extLst>
              <a:ext uri="{FF2B5EF4-FFF2-40B4-BE49-F238E27FC236}">
                <a16:creationId xmlns="" xmlns:a16="http://schemas.microsoft.com/office/drawing/2014/main" id="{2BCB9C8C-547B-4BE1-A2A3-0DC2B1EB49E3}"/>
              </a:ext>
            </a:extLst>
          </p:cNvPr>
          <p:cNvPicPr>
            <a:picLocks noGrp="1" noChangeAspect="1"/>
          </p:cNvPicPr>
          <p:nvPr>
            <p:ph type="pic" sz="quarter" idx="13"/>
          </p:nvPr>
        </p:nvPicPr>
        <p:blipFill>
          <a:blip r:embed="rId2" cstate="print">
            <a:extLst>
              <a:ext uri="{28A0092B-C50C-407E-A947-70E740481C1C}">
                <a14:useLocalDpi xmlns:a14="http://schemas.microsoft.com/office/drawing/2010/main" xmlns="" val="0"/>
              </a:ext>
            </a:extLst>
          </a:blip>
          <a:stretch>
            <a:fillRect/>
          </a:stretch>
        </p:blipFill>
        <p:spPr>
          <a:xfrm>
            <a:off x="457200" y="457200"/>
            <a:ext cx="10812651" cy="12791268"/>
          </a:xfrm>
          <a:prstGeom prst="rect">
            <a:avLst/>
          </a:prstGeom>
          <a:noFill/>
          <a:ln>
            <a:noFill/>
          </a:ln>
        </p:spPr>
      </p:pic>
    </p:spTree>
    <p:extLst>
      <p:ext uri="{BB962C8B-B14F-4D97-AF65-F5344CB8AC3E}">
        <p14:creationId xmlns:p14="http://schemas.microsoft.com/office/powerpoint/2010/main" xmlns="" val="3168647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C834CC4B-C26A-46F7-A778-80EB991F25F0}"/>
              </a:ext>
            </a:extLst>
          </p:cNvPr>
          <p:cNvSpPr>
            <a:spLocks noGrp="1"/>
          </p:cNvSpPr>
          <p:nvPr>
            <p:ph type="title"/>
          </p:nvPr>
        </p:nvSpPr>
        <p:spPr>
          <a:xfrm>
            <a:off x="650240" y="1980000"/>
            <a:ext cx="5566960" cy="9785280"/>
          </a:xfrm>
        </p:spPr>
        <p:txBody>
          <a:bodyPr>
            <a:normAutofit fontScale="90000"/>
          </a:bodyPr>
          <a:lstStyle/>
          <a:p>
            <a:r>
              <a:rPr lang="cs-CZ" dirty="0" err="1" smtClean="0"/>
              <a:t>Autoremedura</a:t>
            </a:r>
            <a:r>
              <a:rPr lang="cs-CZ" dirty="0" smtClean="0"/>
              <a:t/>
            </a:r>
            <a:br>
              <a:rPr lang="cs-CZ" dirty="0" smtClean="0"/>
            </a:br>
            <a:r>
              <a:rPr lang="cs-CZ" dirty="0" smtClean="0"/>
              <a:t/>
            </a:r>
            <a:br>
              <a:rPr lang="cs-CZ" dirty="0" smtClean="0"/>
            </a:br>
            <a:r>
              <a:rPr lang="cs-CZ" dirty="0" smtClean="0"/>
              <a:t>Poučovací povinnost</a:t>
            </a:r>
            <a:br>
              <a:rPr lang="cs-CZ" dirty="0" smtClean="0"/>
            </a:br>
            <a:r>
              <a:rPr lang="cs-CZ" dirty="0" smtClean="0"/>
              <a:t/>
            </a:r>
            <a:br>
              <a:rPr lang="cs-CZ" dirty="0" smtClean="0"/>
            </a:br>
            <a:r>
              <a:rPr lang="cs-CZ" dirty="0" smtClean="0"/>
              <a:t>Věcné chyby</a:t>
            </a:r>
            <a:br>
              <a:rPr lang="cs-CZ" dirty="0" smtClean="0"/>
            </a:br>
            <a:r>
              <a:rPr lang="cs-CZ" dirty="0" smtClean="0"/>
              <a:t/>
            </a:r>
            <a:br>
              <a:rPr lang="cs-CZ" dirty="0" smtClean="0"/>
            </a:br>
            <a:r>
              <a:rPr lang="cs-CZ" dirty="0" smtClean="0"/>
              <a:t>Délka řízení o odškodnění</a:t>
            </a:r>
            <a:br>
              <a:rPr lang="cs-CZ" dirty="0" smtClean="0"/>
            </a:br>
            <a:r>
              <a:rPr lang="cs-CZ" dirty="0" smtClean="0"/>
              <a:t/>
            </a:r>
            <a:br>
              <a:rPr lang="cs-CZ" dirty="0" smtClean="0"/>
            </a:br>
            <a:r>
              <a:rPr lang="cs-CZ" sz="3100" b="0" dirty="0" smtClean="0">
                <a:solidFill>
                  <a:srgbClr val="0070C0"/>
                </a:solidFill>
              </a:rPr>
              <a:t>- </a:t>
            </a:r>
            <a:r>
              <a:rPr lang="cs-CZ" sz="3100" b="0" u="sng" dirty="0" smtClean="0">
                <a:solidFill>
                  <a:srgbClr val="0070C0"/>
                </a:solidFill>
                <a:hlinkClick r:id="rId2"/>
              </a:rPr>
              <a:t>http://www.</a:t>
            </a:r>
            <a:r>
              <a:rPr lang="cs-CZ" sz="3100" b="0" u="sng" dirty="0" err="1" smtClean="0">
                <a:solidFill>
                  <a:srgbClr val="0070C0"/>
                </a:solidFill>
                <a:hlinkClick r:id="rId2"/>
              </a:rPr>
              <a:t>ceska</a:t>
            </a:r>
            <a:r>
              <a:rPr lang="cs-CZ" sz="3100" b="0" u="sng" dirty="0" smtClean="0">
                <a:solidFill>
                  <a:srgbClr val="0070C0"/>
                </a:solidFill>
                <a:hlinkClick r:id="rId2"/>
              </a:rPr>
              <a:t>-justice.</a:t>
            </a:r>
            <a:r>
              <a:rPr lang="cs-CZ" sz="3100" b="0" u="sng" dirty="0" err="1" smtClean="0">
                <a:solidFill>
                  <a:srgbClr val="0070C0"/>
                </a:solidFill>
                <a:hlinkClick r:id="rId2"/>
              </a:rPr>
              <a:t>cz</a:t>
            </a:r>
            <a:r>
              <a:rPr lang="cs-CZ" sz="3100" b="0" u="sng" dirty="0" smtClean="0">
                <a:solidFill>
                  <a:srgbClr val="0070C0"/>
                </a:solidFill>
                <a:hlinkClick r:id="rId2"/>
              </a:rPr>
              <a:t>/2018/07/</a:t>
            </a:r>
            <a:r>
              <a:rPr lang="cs-CZ" sz="3100" b="0" u="sng" dirty="0" err="1" smtClean="0">
                <a:solidFill>
                  <a:srgbClr val="0070C0"/>
                </a:solidFill>
                <a:hlinkClick r:id="rId2"/>
              </a:rPr>
              <a:t>eslp</a:t>
            </a:r>
            <a:r>
              <a:rPr lang="cs-CZ" sz="3100" b="0" u="sng" dirty="0" smtClean="0">
                <a:solidFill>
                  <a:srgbClr val="0070C0"/>
                </a:solidFill>
                <a:hlinkClick r:id="rId2"/>
              </a:rPr>
              <a:t>-</a:t>
            </a:r>
            <a:r>
              <a:rPr lang="cs-CZ" sz="3100" b="0" u="sng" dirty="0" err="1" smtClean="0">
                <a:solidFill>
                  <a:srgbClr val="0070C0"/>
                </a:solidFill>
                <a:hlinkClick r:id="rId2"/>
              </a:rPr>
              <a:t>neprimerene</a:t>
            </a:r>
            <a:r>
              <a:rPr lang="cs-CZ" sz="3100" b="0" u="sng" dirty="0" smtClean="0">
                <a:solidFill>
                  <a:srgbClr val="0070C0"/>
                </a:solidFill>
                <a:hlinkClick r:id="rId2"/>
              </a:rPr>
              <a:t>-</a:t>
            </a:r>
            <a:r>
              <a:rPr lang="cs-CZ" sz="3100" b="0" u="sng" dirty="0" err="1" smtClean="0">
                <a:solidFill>
                  <a:srgbClr val="0070C0"/>
                </a:solidFill>
                <a:hlinkClick r:id="rId2"/>
              </a:rPr>
              <a:t>delka</a:t>
            </a:r>
            <a:r>
              <a:rPr lang="cs-CZ" sz="3100" b="0" u="sng" dirty="0" smtClean="0">
                <a:solidFill>
                  <a:srgbClr val="0070C0"/>
                </a:solidFill>
                <a:hlinkClick r:id="rId2"/>
              </a:rPr>
              <a:t>-</a:t>
            </a:r>
            <a:r>
              <a:rPr lang="cs-CZ" sz="3100" b="0" u="sng" dirty="0" err="1" smtClean="0">
                <a:solidFill>
                  <a:srgbClr val="0070C0"/>
                </a:solidFill>
                <a:hlinkClick r:id="rId2"/>
              </a:rPr>
              <a:t>odskodnovaciho</a:t>
            </a:r>
            <a:r>
              <a:rPr lang="cs-CZ" sz="3100" b="0" u="sng" dirty="0" smtClean="0">
                <a:solidFill>
                  <a:srgbClr val="0070C0"/>
                </a:solidFill>
                <a:hlinkClick r:id="rId2"/>
              </a:rPr>
              <a:t>-</a:t>
            </a:r>
            <a:r>
              <a:rPr lang="cs-CZ" sz="3100" b="0" u="sng" dirty="0" err="1" smtClean="0">
                <a:solidFill>
                  <a:srgbClr val="0070C0"/>
                </a:solidFill>
                <a:hlinkClick r:id="rId2"/>
              </a:rPr>
              <a:t>rizeni</a:t>
            </a:r>
            <a:r>
              <a:rPr lang="cs-CZ" sz="3100" b="0" u="sng" dirty="0" smtClean="0">
                <a:solidFill>
                  <a:srgbClr val="0070C0"/>
                </a:solidFill>
                <a:hlinkClick r:id="rId2"/>
              </a:rPr>
              <a:t>-je-</a:t>
            </a:r>
            <a:r>
              <a:rPr lang="cs-CZ" sz="3100" b="0" u="sng" dirty="0" err="1" smtClean="0">
                <a:solidFill>
                  <a:srgbClr val="0070C0"/>
                </a:solidFill>
                <a:hlinkClick r:id="rId2"/>
              </a:rPr>
              <a:t>porusenim</a:t>
            </a:r>
            <a:r>
              <a:rPr lang="cs-CZ" sz="3100" b="0" u="sng" dirty="0" smtClean="0">
                <a:solidFill>
                  <a:srgbClr val="0070C0"/>
                </a:solidFill>
                <a:hlinkClick r:id="rId2"/>
              </a:rPr>
              <a:t>-</a:t>
            </a:r>
            <a:r>
              <a:rPr lang="cs-CZ" sz="3100" b="0" u="sng" dirty="0" err="1" smtClean="0">
                <a:solidFill>
                  <a:srgbClr val="0070C0"/>
                </a:solidFill>
                <a:hlinkClick r:id="rId2"/>
              </a:rPr>
              <a:t>prava</a:t>
            </a:r>
            <a:r>
              <a:rPr lang="cs-CZ" sz="3100" b="0" u="sng" dirty="0" smtClean="0">
                <a:solidFill>
                  <a:srgbClr val="0070C0"/>
                </a:solidFill>
                <a:hlinkClick r:id="rId2"/>
              </a:rPr>
              <a:t>-na-</a:t>
            </a:r>
            <a:r>
              <a:rPr lang="cs-CZ" sz="3100" b="0" u="sng" dirty="0" err="1" smtClean="0">
                <a:solidFill>
                  <a:srgbClr val="0070C0"/>
                </a:solidFill>
                <a:hlinkClick r:id="rId2"/>
              </a:rPr>
              <a:t>spravedlivy</a:t>
            </a:r>
            <a:r>
              <a:rPr lang="cs-CZ" sz="3100" b="0" u="sng" dirty="0" smtClean="0">
                <a:solidFill>
                  <a:srgbClr val="0070C0"/>
                </a:solidFill>
                <a:hlinkClick r:id="rId2"/>
              </a:rPr>
              <a:t>-proces/</a:t>
            </a:r>
            <a:r>
              <a:rPr lang="cs-CZ" dirty="0" smtClean="0"/>
              <a:t/>
            </a:r>
            <a:br>
              <a:rPr lang="cs-CZ" dirty="0" smtClean="0"/>
            </a:br>
            <a:endParaRPr lang="cs-CZ" dirty="0"/>
          </a:p>
        </p:txBody>
      </p:sp>
      <p:pic>
        <p:nvPicPr>
          <p:cNvPr id="8" name="Zástupný symbol obrázku 7">
            <a:extLst>
              <a:ext uri="{FF2B5EF4-FFF2-40B4-BE49-F238E27FC236}">
                <a16:creationId xmlns="" xmlns:a16="http://schemas.microsoft.com/office/drawing/2014/main" id="{C859F4F2-D632-41DD-BC80-9103D5713DC2}"/>
              </a:ext>
            </a:extLst>
          </p:cNvPr>
          <p:cNvPicPr>
            <a:picLocks noGrp="1" noChangeAspect="1"/>
          </p:cNvPicPr>
          <p:nvPr>
            <p:ph type="pic" sz="quarter" idx="13"/>
          </p:nvPr>
        </p:nvPicPr>
        <p:blipFill>
          <a:blip r:embed="rId3" cstate="print">
            <a:extLst>
              <a:ext uri="{28A0092B-C50C-407E-A947-70E740481C1C}">
                <a14:useLocalDpi xmlns:a14="http://schemas.microsoft.com/office/drawing/2010/main" xmlns="" val="0"/>
              </a:ext>
            </a:extLst>
          </a:blip>
          <a:srcRect/>
          <a:stretch>
            <a:fillRect/>
          </a:stretch>
        </p:blipFill>
        <p:spPr/>
      </p:pic>
    </p:spTree>
    <p:extLst>
      <p:ext uri="{BB962C8B-B14F-4D97-AF65-F5344CB8AC3E}">
        <p14:creationId xmlns:p14="http://schemas.microsoft.com/office/powerpoint/2010/main" xmlns="" val="732213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CE72F682-1579-4134-BAF9-6B0E7B013CAC}"/>
              </a:ext>
            </a:extLst>
          </p:cNvPr>
          <p:cNvSpPr>
            <a:spLocks noGrp="1"/>
          </p:cNvSpPr>
          <p:nvPr>
            <p:ph type="title"/>
          </p:nvPr>
        </p:nvSpPr>
        <p:spPr>
          <a:xfrm>
            <a:off x="7635520" y="5454720"/>
            <a:ext cx="15217200" cy="1515040"/>
          </a:xfrm>
        </p:spPr>
        <p:txBody>
          <a:bodyPr>
            <a:normAutofit/>
          </a:bodyPr>
          <a:lstStyle/>
          <a:p>
            <a:pPr algn="ctr"/>
            <a:r>
              <a:rPr lang="cs-CZ" sz="8800" dirty="0" smtClean="0"/>
              <a:t>Dotazy?</a:t>
            </a:r>
            <a:endParaRPr lang="cs-CZ" sz="8800" dirty="0"/>
          </a:p>
        </p:txBody>
      </p:sp>
      <p:pic>
        <p:nvPicPr>
          <p:cNvPr id="9" name="Zástupný symbol obrázku 8">
            <a:extLst>
              <a:ext uri="{FF2B5EF4-FFF2-40B4-BE49-F238E27FC236}">
                <a16:creationId xmlns="" xmlns:a16="http://schemas.microsoft.com/office/drawing/2014/main" id="{B6543290-33C7-4D7B-AC81-4D06BF4D71BA}"/>
              </a:ext>
            </a:extLst>
          </p:cNvPr>
          <p:cNvPicPr>
            <a:picLocks noGrp="1" noChangeAspect="1"/>
          </p:cNvPicPr>
          <p:nvPr>
            <p:ph type="pic" sz="quarter" idx="13"/>
          </p:nvPr>
        </p:nvPicPr>
        <p:blipFill>
          <a:blip r:embed="rId2" cstate="print">
            <a:extLst>
              <a:ext uri="{28A0092B-C50C-407E-A947-70E740481C1C}">
                <a14:useLocalDpi xmlns:a14="http://schemas.microsoft.com/office/drawing/2010/main" xmlns="" val="0"/>
              </a:ext>
            </a:extLst>
          </a:blip>
          <a:srcRect/>
          <a:stretch>
            <a:fillRect/>
          </a:stretch>
        </p:blipFill>
        <p:spPr/>
      </p:pic>
    </p:spTree>
    <p:extLst>
      <p:ext uri="{BB962C8B-B14F-4D97-AF65-F5344CB8AC3E}">
        <p14:creationId xmlns:p14="http://schemas.microsoft.com/office/powerpoint/2010/main" xmlns="" val="806436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Zástupný symbol pro obrázek 17"/>
          <p:cNvPicPr>
            <a:picLocks noGrp="1" noChangeAspect="1"/>
          </p:cNvPicPr>
          <p:nvPr>
            <p:ph type="pic" sz="quarter" idx="13"/>
          </p:nvPr>
        </p:nvPicPr>
        <p:blipFill>
          <a:blip r:embed="rId3" cstate="print">
            <a:extLst>
              <a:ext uri="{28A0092B-C50C-407E-A947-70E740481C1C}">
                <a14:useLocalDpi xmlns:a14="http://schemas.microsoft.com/office/drawing/2010/main" xmlns="" val="0"/>
              </a:ext>
            </a:extLst>
          </a:blip>
          <a:stretch>
            <a:fillRect/>
          </a:stretch>
        </p:blipFill>
        <p:spPr>
          <a:xfrm>
            <a:off x="1623527" y="505127"/>
            <a:ext cx="19816310" cy="13210873"/>
          </a:xfrm>
        </p:spPr>
      </p:pic>
      <p:sp>
        <p:nvSpPr>
          <p:cNvPr id="11" name="Zástupný symbol pro text 10"/>
          <p:cNvSpPr>
            <a:spLocks noGrp="1"/>
          </p:cNvSpPr>
          <p:nvPr>
            <p:ph type="body" sz="quarter" idx="12"/>
          </p:nvPr>
        </p:nvSpPr>
        <p:spPr>
          <a:xfrm flipV="1">
            <a:off x="5713587" y="9703836"/>
            <a:ext cx="12960000" cy="3732244"/>
          </a:xfrm>
        </p:spPr>
        <p:txBody>
          <a:bodyPr>
            <a:normAutofit/>
          </a:bodyPr>
          <a:lstStyle/>
          <a:p>
            <a:endParaRPr lang="cs-CZ" dirty="0"/>
          </a:p>
        </p:txBody>
      </p:sp>
      <p:sp>
        <p:nvSpPr>
          <p:cNvPr id="2" name="Nadpis 1">
            <a:extLst>
              <a:ext uri="{FF2B5EF4-FFF2-40B4-BE49-F238E27FC236}">
                <a16:creationId xmlns="" xmlns:a16="http://schemas.microsoft.com/office/drawing/2014/main" id="{E91EC619-241E-451F-A24E-56421AA5D25F}"/>
              </a:ext>
            </a:extLst>
          </p:cNvPr>
          <p:cNvSpPr>
            <a:spLocks noGrp="1"/>
          </p:cNvSpPr>
          <p:nvPr>
            <p:ph type="ctrTitle"/>
          </p:nvPr>
        </p:nvSpPr>
        <p:spPr>
          <a:xfrm>
            <a:off x="10861200" y="9917193"/>
            <a:ext cx="7812387" cy="2289600"/>
          </a:xfrm>
        </p:spPr>
        <p:txBody>
          <a:bodyPr/>
          <a:lstStyle/>
          <a:p>
            <a:endParaRPr lang="cs-CZ" dirty="0">
              <a:solidFill>
                <a:srgbClr val="002060"/>
              </a:solidFill>
            </a:endParaRPr>
          </a:p>
        </p:txBody>
      </p:sp>
      <p:sp>
        <p:nvSpPr>
          <p:cNvPr id="3" name="Podnadpis 2">
            <a:extLst>
              <a:ext uri="{FF2B5EF4-FFF2-40B4-BE49-F238E27FC236}">
                <a16:creationId xmlns="" xmlns:a16="http://schemas.microsoft.com/office/drawing/2014/main" id="{1AE3BD29-4BBD-408B-9592-E82155D75A0C}"/>
              </a:ext>
            </a:extLst>
          </p:cNvPr>
          <p:cNvSpPr>
            <a:spLocks noGrp="1"/>
          </p:cNvSpPr>
          <p:nvPr>
            <p:ph type="subTitle" idx="1"/>
          </p:nvPr>
        </p:nvSpPr>
        <p:spPr>
          <a:xfrm>
            <a:off x="5713587" y="12316408"/>
            <a:ext cx="12960000" cy="1101012"/>
          </a:xfrm>
        </p:spPr>
        <p:txBody>
          <a:bodyPr/>
          <a:lstStyle/>
          <a:p>
            <a:r>
              <a:rPr lang="cs-CZ" dirty="0"/>
              <a:t>Kontakty:  </a:t>
            </a:r>
            <a:r>
              <a:rPr lang="cs-CZ" dirty="0" smtClean="0"/>
              <a:t>Zdeněk Tesner, </a:t>
            </a:r>
            <a:r>
              <a:rPr lang="cs-CZ" dirty="0" smtClean="0">
                <a:hlinkClick r:id="rId4"/>
              </a:rPr>
              <a:t>zdenek.tesner@mze.cz</a:t>
            </a:r>
            <a:endParaRPr lang="cs-CZ" dirty="0" smtClean="0"/>
          </a:p>
          <a:p>
            <a:r>
              <a:rPr lang="cs-CZ" dirty="0" smtClean="0"/>
              <a:t>Ministerstvo zemědělství, Odbor právní a majetkového vyrovnání</a:t>
            </a:r>
            <a:endParaRPr lang="cs-CZ" dirty="0"/>
          </a:p>
        </p:txBody>
      </p:sp>
      <p:cxnSp>
        <p:nvCxnSpPr>
          <p:cNvPr id="7" name="Zelená horizontální linka">
            <a:extLst>
              <a:ext uri="{FF2B5EF4-FFF2-40B4-BE49-F238E27FC236}">
                <a16:creationId xmlns="" xmlns:a16="http://schemas.microsoft.com/office/drawing/2014/main" id="{CC4E7CF4-015C-4443-B70B-8BB3A7A9B4F6}"/>
              </a:ext>
            </a:extLst>
          </p:cNvPr>
          <p:cNvCxnSpPr/>
          <p:nvPr/>
        </p:nvCxnSpPr>
        <p:spPr>
          <a:xfrm>
            <a:off x="5675130" y="12206793"/>
            <a:ext cx="129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vislá linka">
            <a:extLst>
              <a:ext uri="{FF2B5EF4-FFF2-40B4-BE49-F238E27FC236}">
                <a16:creationId xmlns="" xmlns:a16="http://schemas.microsoft.com/office/drawing/2014/main" id="{E8E5C449-5924-44BE-AF0F-87E977362123}"/>
              </a:ext>
            </a:extLst>
          </p:cNvPr>
          <p:cNvCxnSpPr/>
          <p:nvPr/>
        </p:nvCxnSpPr>
        <p:spPr>
          <a:xfrm>
            <a:off x="10266783" y="9917193"/>
            <a:ext cx="0" cy="228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Logo MZe">
            <a:extLst>
              <a:ext uri="{FF2B5EF4-FFF2-40B4-BE49-F238E27FC236}">
                <a16:creationId xmlns="" xmlns:a16="http://schemas.microsoft.com/office/drawing/2014/main" id="{737F2E1F-2363-41C6-B357-662CC3F47AAD}"/>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01401" y="10458963"/>
            <a:ext cx="3133350" cy="1353315"/>
          </a:xfrm>
          <a:prstGeom prst="rect">
            <a:avLst/>
          </a:prstGeom>
        </p:spPr>
      </p:pic>
    </p:spTree>
    <p:extLst>
      <p:ext uri="{BB962C8B-B14F-4D97-AF65-F5344CB8AC3E}">
        <p14:creationId xmlns:p14="http://schemas.microsoft.com/office/powerpoint/2010/main" xmlns="" val="1702269617"/>
      </p:ext>
    </p:extLst>
  </p:cSld>
  <p:clrMapOvr>
    <a:masterClrMapping/>
  </p:clrMapOvr>
</p:sld>
</file>

<file path=ppt/theme/theme1.xml><?xml version="1.0" encoding="utf-8"?>
<a:theme xmlns:a="http://schemas.openxmlformats.org/drawingml/2006/main" name="MZe - Zemědělství - 16:9">
  <a:themeElements>
    <a:clrScheme name="MZe - Zemědělství">
      <a:dk1>
        <a:sysClr val="windowText" lastClr="000000"/>
      </a:dk1>
      <a:lt1>
        <a:sysClr val="window" lastClr="FFFFFF"/>
      </a:lt1>
      <a:dk2>
        <a:srgbClr val="1D1D1B"/>
      </a:dk2>
      <a:lt2>
        <a:srgbClr val="C6C6C6"/>
      </a:lt2>
      <a:accent1>
        <a:srgbClr val="804900"/>
      </a:accent1>
      <a:accent2>
        <a:srgbClr val="CDCE00"/>
      </a:accent2>
      <a:accent3>
        <a:srgbClr val="80733D"/>
      </a:accent3>
      <a:accent4>
        <a:srgbClr val="005C2B"/>
      </a:accent4>
      <a:accent5>
        <a:srgbClr val="F49712"/>
      </a:accent5>
      <a:accent6>
        <a:srgbClr val="29B4E9"/>
      </a:accent6>
      <a:hlink>
        <a:srgbClr val="804900"/>
      </a:hlink>
      <a:folHlink>
        <a:srgbClr val="804900"/>
      </a:folHlink>
    </a:clrScheme>
    <a:fontScheme name="Gill Sans M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ZE_Prez_Zemedelstvi_16x9_v2.potx" id="{DF38A2C2-C05B-4489-83D4-306E59AF5B0C}" vid="{93FC1C97-C993-4A4A-8C80-66FF7D9D47B5}"/>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393</Words>
  <Application>Microsoft Office PowerPoint</Application>
  <PresentationFormat>Vlastní</PresentationFormat>
  <Paragraphs>39</Paragraphs>
  <Slides>8</Slides>
  <Notes>2</Notes>
  <HiddenSlides>0</HiddenSlides>
  <MMClips>0</MMClips>
  <ScaleCrop>false</ScaleCrop>
  <HeadingPairs>
    <vt:vector size="4" baseType="variant">
      <vt:variant>
        <vt:lpstr>Motiv</vt:lpstr>
      </vt:variant>
      <vt:variant>
        <vt:i4>1</vt:i4>
      </vt:variant>
      <vt:variant>
        <vt:lpstr>Nadpisy snímků</vt:lpstr>
      </vt:variant>
      <vt:variant>
        <vt:i4>8</vt:i4>
      </vt:variant>
    </vt:vector>
  </HeadingPairs>
  <TitlesOfParts>
    <vt:vector size="9" baseType="lpstr">
      <vt:lpstr>MZe - Zemědělství - 16:9</vt:lpstr>
      <vt:lpstr>Zákon o odpovědnosti veřejné moci</vt:lpstr>
      <vt:lpstr>Úroky ze zrušených pokut</vt:lpstr>
      <vt:lpstr>Spisy</vt:lpstr>
      <vt:lpstr>Protokoly</vt:lpstr>
      <vt:lpstr>Procesní postup</vt:lpstr>
      <vt:lpstr>Autoremedura  Poučovací povinnost  Věcné chyby  Délka řízení o odškodnění  - http://www.ceska-justice.cz/2018/07/eslp-neprimerene-delka-odskodnovaciho-rizeni-je-porusenim-prava-na-spravedlivy-proces/ </vt:lpstr>
      <vt:lpstr>Dotazy?</vt:lpstr>
      <vt:lpstr>Snímek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2017-09-03T22:06:06Z</dcterms:created>
  <dcterms:modified xsi:type="dcterms:W3CDTF">2018-09-20T18:21:49Z</dcterms:modified>
</cp:coreProperties>
</file>