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6"/>
  </p:notesMasterIdLst>
  <p:sldIdLst>
    <p:sldId id="256" r:id="rId2"/>
    <p:sldId id="258" r:id="rId3"/>
    <p:sldId id="279" r:id="rId4"/>
    <p:sldId id="281" r:id="rId5"/>
    <p:sldId id="282" r:id="rId6"/>
    <p:sldId id="283" r:id="rId7"/>
    <p:sldId id="284" r:id="rId8"/>
    <p:sldId id="285" r:id="rId9"/>
    <p:sldId id="286" r:id="rId10"/>
    <p:sldId id="287" r:id="rId11"/>
    <p:sldId id="288" r:id="rId12"/>
    <p:sldId id="289" r:id="rId13"/>
    <p:sldId id="290" r:id="rId14"/>
    <p:sldId id="271" r:id="rId15"/>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320" userDrawn="1">
          <p15:clr>
            <a:srgbClr val="A4A3A4"/>
          </p15:clr>
        </p15:guide>
        <p15:guide id="2" pos="7681"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354" autoAdjust="0"/>
  </p:normalViewPr>
  <p:slideViewPr>
    <p:cSldViewPr snapToGrid="0" showGuides="1">
      <p:cViewPr varScale="1">
        <p:scale>
          <a:sx n="32" d="100"/>
          <a:sy n="32" d="100"/>
        </p:scale>
        <p:origin x="-900" y="-84"/>
      </p:cViewPr>
      <p:guideLst>
        <p:guide orient="horz" pos="4320"/>
        <p:guide pos="7681"/>
      </p:guideLst>
    </p:cSldViewPr>
  </p:slideViewPr>
  <p:notesTextViewPr>
    <p:cViewPr>
      <p:scale>
        <a:sx n="1" d="1"/>
        <a:sy n="1" d="1"/>
      </p:scale>
      <p:origin x="0" y="0"/>
    </p:cViewPr>
  </p:notesTextViewPr>
  <p:notesViewPr>
    <p:cSldViewPr snapToGrid="0">
      <p:cViewPr varScale="1">
        <p:scale>
          <a:sx n="84" d="100"/>
          <a:sy n="84" d="100"/>
        </p:scale>
        <p:origin x="199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07FA9-DE9C-409F-85F2-97F44B920B82}" type="datetimeFigureOut">
              <a:rPr lang="cs-CZ" smtClean="0"/>
              <a:t>29.9.2018</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8384A4-C56D-4B31-91D3-4CC689CA894B}" type="slidenum">
              <a:rPr lang="cs-CZ" smtClean="0"/>
              <a:t>‹#›</a:t>
            </a:fld>
            <a:endParaRPr lang="cs-CZ"/>
          </a:p>
        </p:txBody>
      </p:sp>
    </p:spTree>
    <p:extLst>
      <p:ext uri="{BB962C8B-B14F-4D97-AF65-F5344CB8AC3E}">
        <p14:creationId xmlns:p14="http://schemas.microsoft.com/office/powerpoint/2010/main" val="108881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Vyjděte prosím z tohoto titulního snímku, který je přímo v prezentaci – přepište název, podnázev (autora) a datum prezentace dle potřeby, vyměňte případně titulní fotografii, a to buď přes pravé tlačítko myši Změnit obrázek, nebo obrázek smažte a vložte nový pomocí ikony uprostřed zástupného symbolu pro vložení obrázku. Klikněte na nově vložený obrázek a přeneste jej do pozadí přes Nástroje obrázku / Formát / Přenést dál / Přenést do pozadí. Některé objekty, jako logo, modrá horizontální linka a černá svislá linka, jsou proto umístěny přímo na snímku (jinak by byly překryty velkým obrázkem, neboť objekty vložené v šabloně se stávají její pevnou součástí a nelze měnit jejich velikost, umístění ani vrstvu). Pokud byste vložili titulní snímek jako nové rozložení, bylo by třeba logo, horizontální a svislou linku nakopírovat ze vzorové prezentace (po vložení se umístí na správnou pozici). Lépe je ovšem využít výše zmíněný postup, který je výměnou za to, že titulní fotografie zůstane měnitelná vzhledem k možnostech a omezením PowerPointu.</a:t>
            </a:r>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1</a:t>
            </a:fld>
            <a:endParaRPr lang="cs-CZ" dirty="0"/>
          </a:p>
        </p:txBody>
      </p:sp>
    </p:spTree>
    <p:extLst>
      <p:ext uri="{BB962C8B-B14F-4D97-AF65-F5344CB8AC3E}">
        <p14:creationId xmlns:p14="http://schemas.microsoft.com/office/powerpoint/2010/main" val="2643312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5</a:t>
            </a:fld>
            <a:endParaRPr lang="cs-CZ"/>
          </a:p>
        </p:txBody>
      </p:sp>
    </p:spTree>
    <p:extLst>
      <p:ext uri="{BB962C8B-B14F-4D97-AF65-F5344CB8AC3E}">
        <p14:creationId xmlns:p14="http://schemas.microsoft.com/office/powerpoint/2010/main" val="4175369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7</a:t>
            </a:fld>
            <a:endParaRPr lang="cs-CZ"/>
          </a:p>
        </p:txBody>
      </p:sp>
    </p:spTree>
    <p:extLst>
      <p:ext uri="{BB962C8B-B14F-4D97-AF65-F5344CB8AC3E}">
        <p14:creationId xmlns:p14="http://schemas.microsoft.com/office/powerpoint/2010/main" val="2573723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11</a:t>
            </a:fld>
            <a:endParaRPr lang="cs-CZ"/>
          </a:p>
        </p:txBody>
      </p:sp>
    </p:spTree>
    <p:extLst>
      <p:ext uri="{BB962C8B-B14F-4D97-AF65-F5344CB8AC3E}">
        <p14:creationId xmlns:p14="http://schemas.microsoft.com/office/powerpoint/2010/main" val="1324293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Vyjděte prosím z tohoto závěrečného snímku, který je přímo v prezentaci – upravte texty dle potřeby, vyměňte případně podkladovou fotografii, a to buď přes pravé tlačítko myši Změnit obrázek, nebo obrázek smažte a vložte nový pomocí ikony uprostřed zástupného symbolu pro vložení obrázku. Klikněte na nově vložený obrázek a přeneste jej do pozadí přes Nástroje obrázku / Formát / Přenést dál / Přenést do pozadí. Toto řešení zachovává možnost výměny podkladového obrázku – více viz poznámka u titulního snímku.</a:t>
            </a:r>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14</a:t>
            </a:fld>
            <a:endParaRPr lang="cs-CZ"/>
          </a:p>
        </p:txBody>
      </p:sp>
    </p:spTree>
    <p:extLst>
      <p:ext uri="{BB962C8B-B14F-4D97-AF65-F5344CB8AC3E}">
        <p14:creationId xmlns:p14="http://schemas.microsoft.com/office/powerpoint/2010/main" val="3365911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12" name="Zástupný symbol podkladový obrázek">
            <a:extLst>
              <a:ext uri="{FF2B5EF4-FFF2-40B4-BE49-F238E27FC236}">
                <a16:creationId xmlns:a16="http://schemas.microsoft.com/office/drawing/2014/main" xmlns="" id="{1484CE54-FF2E-408A-B4CF-FF94338BEBE8}"/>
              </a:ext>
            </a:extLst>
          </p:cNvPr>
          <p:cNvSpPr>
            <a:spLocks noGrp="1" noChangeAspect="1"/>
          </p:cNvSpPr>
          <p:nvPr>
            <p:ph type="pic" sz="quarter" idx="13"/>
          </p:nvPr>
        </p:nvSpPr>
        <p:spPr>
          <a:xfrm>
            <a:off x="457200" y="457200"/>
            <a:ext cx="23472000" cy="12801600"/>
          </a:xfrm>
        </p:spPr>
        <p:txBody>
          <a:bodyPr/>
          <a:lstStyle/>
          <a:p>
            <a:r>
              <a:rPr lang="cs-CZ" smtClean="0"/>
              <a:t>Kliknutím na ikonu přidáte obrázek.</a:t>
            </a:r>
            <a:endParaRPr lang="cs-CZ"/>
          </a:p>
        </p:txBody>
      </p:sp>
      <p:sp>
        <p:nvSpPr>
          <p:cNvPr id="6" name="Bílý podklad">
            <a:extLst>
              <a:ext uri="{FF2B5EF4-FFF2-40B4-BE49-F238E27FC236}">
                <a16:creationId xmlns:a16="http://schemas.microsoft.com/office/drawing/2014/main" xmlns="" id="{F70F13C3-16CD-4EC9-A61B-A853E6F0F19D}"/>
              </a:ext>
            </a:extLst>
          </p:cNvPr>
          <p:cNvSpPr>
            <a:spLocks noGrp="1"/>
          </p:cNvSpPr>
          <p:nvPr>
            <p:ph type="body" sz="quarter" idx="12" hasCustomPrompt="1"/>
          </p:nvPr>
        </p:nvSpPr>
        <p:spPr>
          <a:xfrm>
            <a:off x="0" y="1522800"/>
            <a:ext cx="15228000" cy="3420000"/>
          </a:xfrm>
          <a:solidFill>
            <a:srgbClr val="FFFFFF">
              <a:alpha val="85098"/>
            </a:srgbClr>
          </a:solidFill>
        </p:spPr>
        <p:txBody>
          <a:bodyPr/>
          <a:lstStyle>
            <a:lvl1pPr marL="0" indent="0">
              <a:buFontTx/>
              <a:buNone/>
              <a:defRPr/>
            </a:lvl1pPr>
          </a:lstStyle>
          <a:p>
            <a:pPr lvl="0"/>
            <a:r>
              <a:rPr lang="cs-CZ" dirty="0"/>
              <a:t> </a:t>
            </a:r>
          </a:p>
        </p:txBody>
      </p:sp>
      <p:sp>
        <p:nvSpPr>
          <p:cNvPr id="9" name="Bílá pod nadpisem" hidden="1"/>
          <p:cNvSpPr/>
          <p:nvPr userDrawn="1"/>
        </p:nvSpPr>
        <p:spPr>
          <a:xfrm>
            <a:off x="4500000" y="1522800"/>
            <a:ext cx="10440000" cy="34200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8" name="Přímá spojnice 17" hidden="1">
            <a:extLst>
              <a:ext uri="{FF2B5EF4-FFF2-40B4-BE49-F238E27FC236}">
                <a16:creationId xmlns:a16="http://schemas.microsoft.com/office/drawing/2014/main" xmlns="" id="{BCC887BD-1330-4E6F-92EE-65D69E01A7EE}"/>
              </a:ext>
            </a:extLst>
          </p:cNvPr>
          <p:cNvCxnSpPr/>
          <p:nvPr userDrawn="1"/>
        </p:nvCxnSpPr>
        <p:spPr>
          <a:xfrm>
            <a:off x="4114800" y="215265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Logo MZe" hidden="1">
            <a:extLst>
              <a:ext uri="{FF2B5EF4-FFF2-40B4-BE49-F238E27FC236}">
                <a16:creationId xmlns:a16="http://schemas.microsoft.com/office/drawing/2014/main" xmlns="" id="{D7F392D9-0192-44DF-B5B6-E60B0F320C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9462" y="3215692"/>
            <a:ext cx="3133350" cy="1353315"/>
          </a:xfrm>
          <a:prstGeom prst="rect">
            <a:avLst/>
          </a:prstGeom>
        </p:spPr>
      </p:pic>
      <p:pic>
        <p:nvPicPr>
          <p:cNvPr id="8" name="Logo MZe png" hidden="1">
            <a:extLst>
              <a:ext uri="{FF2B5EF4-FFF2-40B4-BE49-F238E27FC236}">
                <a16:creationId xmlns:a16="http://schemas.microsoft.com/office/drawing/2014/main" xmlns="" id="{129EC058-4951-49A8-B2F1-71C45ED316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725" y="3214934"/>
            <a:ext cx="3133350" cy="1353315"/>
          </a:xfrm>
          <a:prstGeom prst="rect">
            <a:avLst/>
          </a:prstGeom>
        </p:spPr>
      </p:pic>
      <p:sp>
        <p:nvSpPr>
          <p:cNvPr id="16" name="Datum">
            <a:extLst>
              <a:ext uri="{FF2B5EF4-FFF2-40B4-BE49-F238E27FC236}">
                <a16:creationId xmlns:a16="http://schemas.microsoft.com/office/drawing/2014/main" xmlns="" id="{19795874-6BF3-4E26-B86E-D2075A368DBC}"/>
              </a:ext>
            </a:extLst>
          </p:cNvPr>
          <p:cNvSpPr>
            <a:spLocks noGrp="1"/>
          </p:cNvSpPr>
          <p:nvPr>
            <p:ph type="body" sz="quarter" idx="11" hasCustomPrompt="1"/>
          </p:nvPr>
        </p:nvSpPr>
        <p:spPr>
          <a:xfrm>
            <a:off x="828000" y="2160000"/>
            <a:ext cx="2880000" cy="720000"/>
          </a:xfrm>
          <a:noFill/>
        </p:spPr>
        <p:txBody>
          <a:bodyPr tIns="0" rIns="0">
            <a:noAutofit/>
          </a:bodyPr>
          <a:lstStyle>
            <a:lvl1pPr marL="0" indent="0" algn="r">
              <a:spcBef>
                <a:spcPts val="0"/>
              </a:spcBef>
              <a:buFontTx/>
              <a:buNone/>
              <a:defRPr sz="2800"/>
            </a:lvl1pPr>
          </a:lstStyle>
          <a:p>
            <a:pPr lvl="0"/>
            <a:r>
              <a:rPr lang="cs-CZ" dirty="0"/>
              <a:t>Datum</a:t>
            </a:r>
          </a:p>
        </p:txBody>
      </p:sp>
      <p:sp>
        <p:nvSpPr>
          <p:cNvPr id="3" name="Subtitle 2"/>
          <p:cNvSpPr>
            <a:spLocks noGrp="1"/>
          </p:cNvSpPr>
          <p:nvPr>
            <p:ph type="subTitle" idx="1" hasCustomPrompt="1"/>
          </p:nvPr>
        </p:nvSpPr>
        <p:spPr>
          <a:xfrm>
            <a:off x="4500000" y="4140000"/>
            <a:ext cx="10440000" cy="720724"/>
          </a:xfrm>
        </p:spPr>
        <p:txBody>
          <a:bodyPr>
            <a:noAutofit/>
          </a:bodyPr>
          <a:lstStyle>
            <a:lvl1pPr marL="0" indent="0" algn="l">
              <a:spcBef>
                <a:spcPts val="0"/>
              </a:spcBef>
              <a:buNone/>
              <a:defRPr sz="2800" cap="all" baseline="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a:t>Autor prezentace</a:t>
            </a:r>
            <a:endParaRPr lang="en-US" dirty="0"/>
          </a:p>
        </p:txBody>
      </p:sp>
      <p:sp>
        <p:nvSpPr>
          <p:cNvPr id="2" name="Title 1"/>
          <p:cNvSpPr>
            <a:spLocks noGrp="1"/>
          </p:cNvSpPr>
          <p:nvPr>
            <p:ph type="ctrTitle" hasCustomPrompt="1"/>
          </p:nvPr>
        </p:nvSpPr>
        <p:spPr>
          <a:xfrm>
            <a:off x="4500000" y="1990800"/>
            <a:ext cx="10440000" cy="1980000"/>
          </a:xfrm>
          <a:noFill/>
        </p:spPr>
        <p:txBody>
          <a:bodyPr lIns="0" tIns="0" anchor="t" anchorCtr="0">
            <a:noAutofit/>
          </a:bodyPr>
          <a:lstStyle>
            <a:lvl1pPr algn="l">
              <a:lnSpc>
                <a:spcPts val="7800"/>
              </a:lnSpc>
              <a:defRPr sz="6600"/>
            </a:lvl1pPr>
          </a:lstStyle>
          <a:p>
            <a:r>
              <a:rPr lang="cs-CZ" dirty="0"/>
              <a:t>Název</a:t>
            </a:r>
            <a:br>
              <a:rPr lang="cs-CZ" dirty="0"/>
            </a:br>
            <a:r>
              <a:rPr lang="cs-CZ" dirty="0"/>
              <a:t>Prezentace</a:t>
            </a:r>
            <a:endParaRPr lang="en-US" dirty="0"/>
          </a:p>
        </p:txBody>
      </p:sp>
    </p:spTree>
    <p:extLst>
      <p:ext uri="{BB962C8B-B14F-4D97-AF65-F5344CB8AC3E}">
        <p14:creationId xmlns:p14="http://schemas.microsoft.com/office/powerpoint/2010/main" val="334833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Úzký obrázek, číslovaný text">
    <p:spTree>
      <p:nvGrpSpPr>
        <p:cNvPr id="1" name=""/>
        <p:cNvGrpSpPr/>
        <p:nvPr/>
      </p:nvGrpSpPr>
      <p:grpSpPr>
        <a:xfrm>
          <a:off x="0" y="0"/>
          <a:ext cx="0" cy="0"/>
          <a:chOff x="0" y="0"/>
          <a:chExt cx="0" cy="0"/>
        </a:xfrm>
      </p:grpSpPr>
      <p:sp>
        <p:nvSpPr>
          <p:cNvPr id="2" name="Title 1"/>
          <p:cNvSpPr>
            <a:spLocks noGrp="1"/>
          </p:cNvSpPr>
          <p:nvPr>
            <p:ph type="title"/>
          </p:nvPr>
        </p:nvSpPr>
        <p:spPr>
          <a:xfrm>
            <a:off x="7920000" y="1980000"/>
            <a:ext cx="15217200" cy="1260000"/>
          </a:xfrm>
        </p:spPr>
        <p:txBody>
          <a:bodyPr anchor="b" anchorCtr="0"/>
          <a:lstStyle>
            <a:lvl1pPr>
              <a:defRPr/>
            </a:lvl1pPr>
          </a:lstStyle>
          <a:p>
            <a:r>
              <a:rPr lang="cs-CZ" smtClean="0"/>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smtClean="0"/>
              <a:t>Kliknutím na ikonu přidáte obrázek.</a:t>
            </a:r>
            <a:endParaRPr lang="cs-CZ" dirty="0"/>
          </a:p>
        </p:txBody>
      </p:sp>
      <p:sp>
        <p:nvSpPr>
          <p:cNvPr id="12" name="Zástupný symbol pro text 13"/>
          <p:cNvSpPr>
            <a:spLocks noGrp="1"/>
          </p:cNvSpPr>
          <p:nvPr>
            <p:ph type="body" sz="quarter" idx="19"/>
          </p:nvPr>
        </p:nvSpPr>
        <p:spPr>
          <a:xfrm>
            <a:off x="7920000" y="3420000"/>
            <a:ext cx="15217200" cy="1656000"/>
          </a:xfrm>
        </p:spPr>
        <p:txBody>
          <a:bodyPr>
            <a:normAutofit/>
          </a:bodyPr>
          <a:lstStyle>
            <a:lvl1pPr marL="0" indent="0">
              <a:spcBef>
                <a:spcPts val="0"/>
              </a:spcBef>
              <a:buFontTx/>
              <a:buNone/>
              <a:defRPr sz="2800" cap="none" baseline="0"/>
            </a:lvl1pPr>
          </a:lstStyle>
          <a:p>
            <a:pPr lvl="0"/>
            <a:r>
              <a:rPr lang="cs-CZ" smtClean="0"/>
              <a:t>Kliknutím lze upravit styly předlohy textu.</a:t>
            </a:r>
          </a:p>
        </p:txBody>
      </p:sp>
      <p:sp>
        <p:nvSpPr>
          <p:cNvPr id="5" name="Zástupný symbol pro text 4"/>
          <p:cNvSpPr>
            <a:spLocks noGrp="1"/>
          </p:cNvSpPr>
          <p:nvPr>
            <p:ph type="body" sz="quarter" idx="29"/>
          </p:nvPr>
        </p:nvSpPr>
        <p:spPr>
          <a:xfrm>
            <a:off x="7920000" y="5219700"/>
            <a:ext cx="15217200" cy="7239000"/>
          </a:xfrm>
        </p:spPr>
        <p:txBody>
          <a:bodyPr/>
          <a:lstStyle>
            <a:lvl1pPr marL="504000" indent="-504000">
              <a:buFontTx/>
              <a:buBlip>
                <a:blip r:embed="rId2"/>
              </a:buBlip>
              <a:defRPr cap="all" baseline="0">
                <a:solidFill>
                  <a:schemeClr val="accent2"/>
                </a:solidFill>
              </a:defRPr>
            </a:lvl1pPr>
            <a:lvl2pPr marL="1008000" indent="-504000">
              <a:buClr>
                <a:schemeClr val="accent2"/>
              </a:buClr>
              <a:buFont typeface="+mj-lt"/>
              <a:buAutoNum type="arabicPeriod"/>
              <a:defRPr/>
            </a:lvl2pPr>
          </a:lstStyle>
          <a:p>
            <a:pPr lvl="0"/>
            <a:r>
              <a:rPr lang="cs-CZ" smtClean="0"/>
              <a:t>Kliknutím lze upravit styly předlohy textu.</a:t>
            </a:r>
          </a:p>
          <a:p>
            <a:pPr lvl="1"/>
            <a:r>
              <a:rPr lang="cs-CZ" smtClean="0"/>
              <a:t>Druhá úroveň</a:t>
            </a:r>
          </a:p>
        </p:txBody>
      </p:sp>
      <p:pic>
        <p:nvPicPr>
          <p:cNvPr id="9" name="Lístek s linkou tmavě modrý">
            <a:extLst>
              <a:ext uri="{FF2B5EF4-FFF2-40B4-BE49-F238E27FC236}">
                <a16:creationId xmlns:a16="http://schemas.microsoft.com/office/drawing/2014/main" xmlns="" id="{FECF6A3C-E773-4D22-822E-5EFACF37493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351" t="3281" r="49491" b="3264"/>
          <a:stretch/>
        </p:blipFill>
        <p:spPr>
          <a:xfrm>
            <a:off x="6704491" y="450055"/>
            <a:ext cx="525847" cy="12818270"/>
          </a:xfrm>
          <a:prstGeom prst="rect">
            <a:avLst/>
          </a:prstGeom>
        </p:spPr>
      </p:pic>
    </p:spTree>
    <p:extLst>
      <p:ext uri="{BB962C8B-B14F-4D97-AF65-F5344CB8AC3E}">
        <p14:creationId xmlns:p14="http://schemas.microsoft.com/office/powerpoint/2010/main" val="1315480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Úzký text s obrázek, střední obrázek či graf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500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500000" cy="4104000"/>
          </a:xfrm>
        </p:spPr>
        <p:txBody>
          <a:bodyPr>
            <a:normAutofit/>
          </a:bodyPr>
          <a:lstStyle>
            <a:lvl1pPr marL="0" indent="0">
              <a:spcBef>
                <a:spcPts val="0"/>
              </a:spcBef>
              <a:buFontTx/>
              <a:buNone/>
              <a:defRPr sz="3200" cap="none" baseline="0"/>
            </a:lvl1pPr>
          </a:lstStyle>
          <a:p>
            <a:pPr lvl="0"/>
            <a:r>
              <a:rPr lang="cs-CZ" smtClean="0"/>
              <a:t>Kliknutím lze upravit styly předlohy textu.</a:t>
            </a:r>
          </a:p>
        </p:txBody>
      </p:sp>
      <p:sp>
        <p:nvSpPr>
          <p:cNvPr id="5" name="Zástupný symbol pro obsah 4"/>
          <p:cNvSpPr>
            <a:spLocks noGrp="1"/>
          </p:cNvSpPr>
          <p:nvPr>
            <p:ph sz="quarter" idx="15" hasCustomPrompt="1"/>
          </p:nvPr>
        </p:nvSpPr>
        <p:spPr>
          <a:xfrm>
            <a:off x="7239600" y="1979612"/>
            <a:ext cx="10248300" cy="9900000"/>
          </a:xfrm>
        </p:spPr>
        <p:txBody>
          <a:bodyPr/>
          <a:lstStyle>
            <a:lvl1pPr>
              <a:defRPr/>
            </a:lvl1pPr>
          </a:lstStyle>
          <a:p>
            <a:pPr lvl="0"/>
            <a:r>
              <a:rPr lang="cs-CZ" dirty="0"/>
              <a:t>Obrázek nebo graf se zdrojem, případně text</a:t>
            </a:r>
          </a:p>
        </p:txBody>
      </p:sp>
      <p:sp>
        <p:nvSpPr>
          <p:cNvPr id="9" name="Zástupný symbol pro text 13"/>
          <p:cNvSpPr>
            <a:spLocks noGrp="1"/>
          </p:cNvSpPr>
          <p:nvPr>
            <p:ph type="body" sz="quarter" idx="25" hasCustomPrompt="1"/>
          </p:nvPr>
        </p:nvSpPr>
        <p:spPr>
          <a:xfrm>
            <a:off x="7239600" y="12111000"/>
            <a:ext cx="158976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6" name="Zástupný symbol pro obrázek 5"/>
          <p:cNvSpPr>
            <a:spLocks noGrp="1"/>
          </p:cNvSpPr>
          <p:nvPr>
            <p:ph type="pic" sz="quarter" idx="26"/>
          </p:nvPr>
        </p:nvSpPr>
        <p:spPr>
          <a:xfrm>
            <a:off x="1249200" y="8679600"/>
            <a:ext cx="4500000" cy="3787200"/>
          </a:xfrm>
        </p:spPr>
        <p:txBody>
          <a:bodyPr/>
          <a:lstStyle/>
          <a:p>
            <a:r>
              <a:rPr lang="cs-CZ" smtClean="0"/>
              <a:t>Kliknutím na ikonu přidáte obrázek.</a:t>
            </a:r>
            <a:endParaRPr lang="cs-CZ" dirty="0"/>
          </a:p>
        </p:txBody>
      </p:sp>
      <p:sp>
        <p:nvSpPr>
          <p:cNvPr id="11" name="Zástupný symbol pro text 13"/>
          <p:cNvSpPr>
            <a:spLocks noGrp="1"/>
          </p:cNvSpPr>
          <p:nvPr>
            <p:ph type="body" sz="quarter" idx="17" hasCustomPrompt="1"/>
          </p:nvPr>
        </p:nvSpPr>
        <p:spPr>
          <a:xfrm>
            <a:off x="18072000" y="288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18" hasCustomPrompt="1"/>
          </p:nvPr>
        </p:nvSpPr>
        <p:spPr>
          <a:xfrm>
            <a:off x="18072000" y="3420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3" name="Zástupný symbol pro text 13"/>
          <p:cNvSpPr>
            <a:spLocks noGrp="1"/>
          </p:cNvSpPr>
          <p:nvPr>
            <p:ph type="body" sz="quarter" idx="27" hasCustomPrompt="1"/>
          </p:nvPr>
        </p:nvSpPr>
        <p:spPr>
          <a:xfrm>
            <a:off x="18072000" y="516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8" hasCustomPrompt="1"/>
          </p:nvPr>
        </p:nvSpPr>
        <p:spPr>
          <a:xfrm>
            <a:off x="18072000" y="5724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6" name="Zástupný symbol pro text 13"/>
          <p:cNvSpPr>
            <a:spLocks noGrp="1"/>
          </p:cNvSpPr>
          <p:nvPr>
            <p:ph type="body" sz="quarter" idx="29" hasCustomPrompt="1"/>
          </p:nvPr>
        </p:nvSpPr>
        <p:spPr>
          <a:xfrm>
            <a:off x="18072000" y="744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30" hasCustomPrompt="1"/>
          </p:nvPr>
        </p:nvSpPr>
        <p:spPr>
          <a:xfrm>
            <a:off x="18072000" y="7992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8" name="Zástupný symbol pro text 13"/>
          <p:cNvSpPr>
            <a:spLocks noGrp="1"/>
          </p:cNvSpPr>
          <p:nvPr>
            <p:ph type="body" sz="quarter" idx="31" hasCustomPrompt="1"/>
          </p:nvPr>
        </p:nvSpPr>
        <p:spPr>
          <a:xfrm>
            <a:off x="18072000" y="972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9" name="Zástupný symbol pro text 13"/>
          <p:cNvSpPr>
            <a:spLocks noGrp="1"/>
          </p:cNvSpPr>
          <p:nvPr>
            <p:ph type="body" sz="quarter" idx="32" hasCustomPrompt="1"/>
          </p:nvPr>
        </p:nvSpPr>
        <p:spPr>
          <a:xfrm>
            <a:off x="18072000" y="10260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3" name="Zástupný symbol pro datum 2">
            <a:extLst>
              <a:ext uri="{FF2B5EF4-FFF2-40B4-BE49-F238E27FC236}">
                <a16:creationId xmlns:a16="http://schemas.microsoft.com/office/drawing/2014/main" xmlns="" id="{94112CEA-A89A-40F5-9B5A-7589038E7C10}"/>
              </a:ext>
            </a:extLst>
          </p:cNvPr>
          <p:cNvSpPr>
            <a:spLocks noGrp="1"/>
          </p:cNvSpPr>
          <p:nvPr>
            <p:ph type="dt" sz="half" idx="33"/>
          </p:nvPr>
        </p:nvSpPr>
        <p:spPr/>
        <p:txBody>
          <a:bodyPr/>
          <a:lstStyle/>
          <a:p>
            <a:fld id="{9B3895B8-0BD6-4EDC-959F-D82D66CA15D6}" type="datetimeFigureOut">
              <a:rPr lang="cs-CZ" smtClean="0"/>
              <a:t>29.9.2018</a:t>
            </a:fld>
            <a:endParaRPr lang="cs-CZ" dirty="0"/>
          </a:p>
        </p:txBody>
      </p:sp>
      <p:sp>
        <p:nvSpPr>
          <p:cNvPr id="7" name="Zástupný symbol pro zápatí 6">
            <a:extLst>
              <a:ext uri="{FF2B5EF4-FFF2-40B4-BE49-F238E27FC236}">
                <a16:creationId xmlns:a16="http://schemas.microsoft.com/office/drawing/2014/main" xmlns="" id="{09A95665-5191-4CEE-B676-2081A6A1E177}"/>
              </a:ext>
            </a:extLst>
          </p:cNvPr>
          <p:cNvSpPr>
            <a:spLocks noGrp="1"/>
          </p:cNvSpPr>
          <p:nvPr>
            <p:ph type="ftr" sz="quarter" idx="34"/>
          </p:nvPr>
        </p:nvSpPr>
        <p:spPr/>
        <p:txBody>
          <a:bodyPr/>
          <a:lstStyle/>
          <a:p>
            <a:endParaRPr lang="cs-CZ" dirty="0"/>
          </a:p>
        </p:txBody>
      </p:sp>
      <p:sp>
        <p:nvSpPr>
          <p:cNvPr id="8" name="Zástupný symbol pro číslo snímku 7">
            <a:extLst>
              <a:ext uri="{FF2B5EF4-FFF2-40B4-BE49-F238E27FC236}">
                <a16:creationId xmlns:a16="http://schemas.microsoft.com/office/drawing/2014/main" xmlns="" id="{D92B6150-2864-4F6A-814F-8C54C94CA5FD}"/>
              </a:ext>
            </a:extLst>
          </p:cNvPr>
          <p:cNvSpPr>
            <a:spLocks noGrp="1"/>
          </p:cNvSpPr>
          <p:nvPr>
            <p:ph type="sldNum" sz="quarter" idx="35"/>
          </p:nvPr>
        </p:nvSpPr>
        <p:spPr/>
        <p:txBody>
          <a:bodyPr/>
          <a:lstStyle/>
          <a:p>
            <a:fld id="{C79EEDCB-EB91-4C4F-A503-5C6FE3AC84D2}" type="slidenum">
              <a:rPr lang="cs-CZ" smtClean="0"/>
              <a:t>‹#›</a:t>
            </a:fld>
            <a:endParaRPr lang="cs-CZ" dirty="0"/>
          </a:p>
        </p:txBody>
      </p:sp>
      <p:pic>
        <p:nvPicPr>
          <p:cNvPr id="21" name="Lístek s linkou tmavě modrý">
            <a:extLst>
              <a:ext uri="{FF2B5EF4-FFF2-40B4-BE49-F238E27FC236}">
                <a16:creationId xmlns:a16="http://schemas.microsoft.com/office/drawing/2014/main" xmlns="" id="{FE198D1F-CAA8-4D7E-9CD4-3AC30F4CB6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20654"/>
          <a:stretch/>
        </p:blipFill>
        <p:spPr>
          <a:xfrm flipH="1">
            <a:off x="6289620" y="2033714"/>
            <a:ext cx="525847" cy="10433086"/>
          </a:xfrm>
          <a:prstGeom prst="rect">
            <a:avLst/>
          </a:prstGeom>
        </p:spPr>
      </p:pic>
    </p:spTree>
    <p:extLst>
      <p:ext uri="{BB962C8B-B14F-4D97-AF65-F5344CB8AC3E}">
        <p14:creationId xmlns:p14="http://schemas.microsoft.com/office/powerpoint/2010/main" val="2892229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ázdný snímek s lístke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pic>
        <p:nvPicPr>
          <p:cNvPr id="4" name="Lístek s linkou tmavě modrý">
            <a:extLst>
              <a:ext uri="{FF2B5EF4-FFF2-40B4-BE49-F238E27FC236}">
                <a16:creationId xmlns:a16="http://schemas.microsoft.com/office/drawing/2014/main" xmlns="" id="{862E5BC3-DD10-4465-997F-9FE3AA2E86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412346" y="450055"/>
            <a:ext cx="525847" cy="12818270"/>
          </a:xfrm>
          <a:prstGeom prst="rect">
            <a:avLst/>
          </a:prstGeom>
        </p:spPr>
      </p:pic>
    </p:spTree>
    <p:extLst>
      <p:ext uri="{BB962C8B-B14F-4D97-AF65-F5344CB8AC3E}">
        <p14:creationId xmlns:p14="http://schemas.microsoft.com/office/powerpoint/2010/main" val="78766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Jeden obsa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2" name="Nadpis 1"/>
          <p:cNvSpPr>
            <a:spLocks noGrp="1"/>
          </p:cNvSpPr>
          <p:nvPr>
            <p:ph type="title"/>
          </p:nvPr>
        </p:nvSpPr>
        <p:spPr/>
        <p:txBody>
          <a:bodyPr/>
          <a:lstStyle/>
          <a:p>
            <a:r>
              <a:rPr lang="cs-CZ" smtClean="0"/>
              <a:t>Kliknutím lze upravit styl.</a:t>
            </a:r>
            <a:endParaRPr lang="cs-CZ"/>
          </a:p>
        </p:txBody>
      </p:sp>
      <p:sp>
        <p:nvSpPr>
          <p:cNvPr id="4" name="Zástupný symbol pro obsah 3"/>
          <p:cNvSpPr>
            <a:spLocks noGrp="1"/>
          </p:cNvSpPr>
          <p:nvPr>
            <p:ph sz="quarter" idx="13"/>
          </p:nvPr>
        </p:nvSpPr>
        <p:spPr>
          <a:xfrm>
            <a:off x="1249200" y="3240000"/>
            <a:ext cx="21888000" cy="9226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pic>
        <p:nvPicPr>
          <p:cNvPr id="5" name="Lístek s linkou tmavě modrý">
            <a:extLst>
              <a:ext uri="{FF2B5EF4-FFF2-40B4-BE49-F238E27FC236}">
                <a16:creationId xmlns:a16="http://schemas.microsoft.com/office/drawing/2014/main" xmlns="" id="{D03EAF01-9C44-4F00-8722-52E6F8902B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412346" y="450055"/>
            <a:ext cx="525847" cy="12818270"/>
          </a:xfrm>
          <a:prstGeom prst="rect">
            <a:avLst/>
          </a:prstGeom>
        </p:spPr>
      </p:pic>
    </p:spTree>
    <p:extLst>
      <p:ext uri="{BB962C8B-B14F-4D97-AF65-F5344CB8AC3E}">
        <p14:creationId xmlns:p14="http://schemas.microsoft.com/office/powerpoint/2010/main" val="1522145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2" name="Nadpis 1"/>
          <p:cNvSpPr>
            <a:spLocks noGrp="1"/>
          </p:cNvSpPr>
          <p:nvPr>
            <p:ph type="title"/>
          </p:nvPr>
        </p:nvSpPr>
        <p:spPr/>
        <p:txBody>
          <a:bodyPr/>
          <a:lstStyle/>
          <a:p>
            <a:r>
              <a:rPr lang="cs-CZ" smtClean="0"/>
              <a:t>Kliknutím lze upravit styl.</a:t>
            </a:r>
            <a:endParaRPr lang="cs-CZ" dirty="0"/>
          </a:p>
        </p:txBody>
      </p:sp>
      <p:sp>
        <p:nvSpPr>
          <p:cNvPr id="4" name="Zástupný symbol pro obsah 3"/>
          <p:cNvSpPr>
            <a:spLocks noGrp="1"/>
          </p:cNvSpPr>
          <p:nvPr>
            <p:ph sz="quarter" idx="13"/>
          </p:nvPr>
        </p:nvSpPr>
        <p:spPr>
          <a:xfrm>
            <a:off x="1249200" y="3240000"/>
            <a:ext cx="10321200" cy="9226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3"/>
          <p:cNvSpPr>
            <a:spLocks noGrp="1"/>
          </p:cNvSpPr>
          <p:nvPr>
            <p:ph sz="quarter" idx="14"/>
          </p:nvPr>
        </p:nvSpPr>
        <p:spPr>
          <a:xfrm>
            <a:off x="12816000" y="3240000"/>
            <a:ext cx="10321200" cy="9226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pic>
        <p:nvPicPr>
          <p:cNvPr id="7" name="Lístek s linkou tmavě modrý">
            <a:extLst>
              <a:ext uri="{FF2B5EF4-FFF2-40B4-BE49-F238E27FC236}">
                <a16:creationId xmlns:a16="http://schemas.microsoft.com/office/drawing/2014/main" xmlns="" id="{6FA1681F-18BC-4AA2-89C6-CC1797F464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412346" y="450055"/>
            <a:ext cx="525847" cy="12818270"/>
          </a:xfrm>
          <a:prstGeom prst="rect">
            <a:avLst/>
          </a:prstGeom>
        </p:spPr>
      </p:pic>
    </p:spTree>
    <p:extLst>
      <p:ext uri="{BB962C8B-B14F-4D97-AF65-F5344CB8AC3E}">
        <p14:creationId xmlns:p14="http://schemas.microsoft.com/office/powerpoint/2010/main" val="4149270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ěkujeme za pozornost">
    <p:spTree>
      <p:nvGrpSpPr>
        <p:cNvPr id="1" name=""/>
        <p:cNvGrpSpPr/>
        <p:nvPr/>
      </p:nvGrpSpPr>
      <p:grpSpPr>
        <a:xfrm>
          <a:off x="0" y="0"/>
          <a:ext cx="0" cy="0"/>
          <a:chOff x="0" y="0"/>
          <a:chExt cx="0" cy="0"/>
        </a:xfrm>
      </p:grpSpPr>
      <p:sp>
        <p:nvSpPr>
          <p:cNvPr id="9" name="Bílý podklad">
            <a:extLst>
              <a:ext uri="{FF2B5EF4-FFF2-40B4-BE49-F238E27FC236}">
                <a16:creationId xmlns:a16="http://schemas.microsoft.com/office/drawing/2014/main" xmlns="" id="{92AF821C-5C62-41EB-8EE6-BD2D59AAC7FE}"/>
              </a:ext>
            </a:extLst>
          </p:cNvPr>
          <p:cNvSpPr>
            <a:spLocks noGrp="1"/>
          </p:cNvSpPr>
          <p:nvPr>
            <p:ph type="body" sz="quarter" idx="12" hasCustomPrompt="1"/>
          </p:nvPr>
        </p:nvSpPr>
        <p:spPr>
          <a:xfrm>
            <a:off x="5713587" y="4338000"/>
            <a:ext cx="12960000" cy="5040000"/>
          </a:xfrm>
          <a:solidFill>
            <a:srgbClr val="FFFFFF">
              <a:alpha val="85098"/>
            </a:srgbClr>
          </a:solidFill>
        </p:spPr>
        <p:txBody>
          <a:bodyPr/>
          <a:lstStyle>
            <a:lvl1pPr marL="0" indent="0">
              <a:buFontTx/>
              <a:buNone/>
              <a:defRPr/>
            </a:lvl1pPr>
          </a:lstStyle>
          <a:p>
            <a:pPr lvl="0"/>
            <a:r>
              <a:rPr lang="cs-CZ" dirty="0"/>
              <a:t> </a:t>
            </a:r>
          </a:p>
        </p:txBody>
      </p:sp>
      <p:sp>
        <p:nvSpPr>
          <p:cNvPr id="2" name="Title 1"/>
          <p:cNvSpPr>
            <a:spLocks noGrp="1"/>
          </p:cNvSpPr>
          <p:nvPr>
            <p:ph type="ctrTitle" hasCustomPrompt="1"/>
          </p:nvPr>
        </p:nvSpPr>
        <p:spPr>
          <a:xfrm>
            <a:off x="10861200" y="4338000"/>
            <a:ext cx="7812387" cy="3780000"/>
          </a:xfrm>
          <a:noFill/>
        </p:spPr>
        <p:txBody>
          <a:bodyPr lIns="0" tIns="0" anchor="ctr" anchorCtr="0">
            <a:normAutofit/>
          </a:bodyPr>
          <a:lstStyle>
            <a:lvl1pPr algn="l">
              <a:lnSpc>
                <a:spcPts val="7800"/>
              </a:lnSpc>
              <a:defRPr sz="6600" baseline="0"/>
            </a:lvl1pPr>
          </a:lstStyle>
          <a:p>
            <a:r>
              <a:rPr lang="cs-CZ" dirty="0"/>
              <a:t>Děkujeme</a:t>
            </a:r>
            <a:br>
              <a:rPr lang="cs-CZ" dirty="0"/>
            </a:br>
            <a:r>
              <a:rPr lang="cs-CZ" dirty="0"/>
              <a:t>za pozornost</a:t>
            </a:r>
            <a:endParaRPr lang="en-US" dirty="0"/>
          </a:p>
        </p:txBody>
      </p:sp>
      <p:sp>
        <p:nvSpPr>
          <p:cNvPr id="3" name="Subtitle 2"/>
          <p:cNvSpPr>
            <a:spLocks noGrp="1"/>
          </p:cNvSpPr>
          <p:nvPr>
            <p:ph type="subTitle" idx="1" hasCustomPrompt="1"/>
          </p:nvPr>
        </p:nvSpPr>
        <p:spPr>
          <a:xfrm>
            <a:off x="5713587" y="8118000"/>
            <a:ext cx="12960000" cy="1260000"/>
          </a:xfrm>
          <a:noFill/>
        </p:spPr>
        <p:txBody>
          <a:bodyPr anchor="ctr" anchorCtr="1">
            <a:normAutofit/>
          </a:bodyPr>
          <a:lstStyle>
            <a:lvl1pPr marL="0" indent="0" algn="ctr">
              <a:spcBef>
                <a:spcPts val="600"/>
              </a:spcBef>
              <a:spcAft>
                <a:spcPts val="600"/>
              </a:spcAft>
              <a:buNone/>
              <a:defRPr sz="2800" cap="none" baseline="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a:t>Kontakty:  Jméno, adresa, e-mail, telefonní číslo</a:t>
            </a:r>
            <a:br>
              <a:rPr lang="cs-CZ" dirty="0"/>
            </a:br>
            <a:r>
              <a:rPr lang="cs-CZ" dirty="0"/>
              <a:t>Autor fotografií: Jméno</a:t>
            </a:r>
            <a:endParaRPr lang="en-US" dirty="0"/>
          </a:p>
        </p:txBody>
      </p:sp>
      <p:sp>
        <p:nvSpPr>
          <p:cNvPr id="5" name="Zástup Podkladový obrázek"/>
          <p:cNvSpPr>
            <a:spLocks noGrp="1" noChangeAspect="1"/>
          </p:cNvSpPr>
          <p:nvPr>
            <p:ph type="pic" sz="quarter" idx="13"/>
          </p:nvPr>
        </p:nvSpPr>
        <p:spPr>
          <a:xfrm>
            <a:off x="457200" y="457200"/>
            <a:ext cx="23472000" cy="12801600"/>
          </a:xfrm>
        </p:spPr>
        <p:txBody>
          <a:bodyPr/>
          <a:lstStyle/>
          <a:p>
            <a:r>
              <a:rPr lang="cs-CZ" smtClean="0"/>
              <a:t>Kliknutím na ikonu přidáte obrázek.</a:t>
            </a:r>
            <a:endParaRPr lang="cs-CZ" dirty="0"/>
          </a:p>
        </p:txBody>
      </p:sp>
    </p:spTree>
    <p:extLst>
      <p:ext uri="{BB962C8B-B14F-4D97-AF65-F5344CB8AC3E}">
        <p14:creationId xmlns:p14="http://schemas.microsoft.com/office/powerpoint/2010/main" val="1416810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sa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31600" y="1980000"/>
            <a:ext cx="10614150" cy="1224000"/>
          </a:xfrm>
        </p:spPr>
        <p:txBody>
          <a:bodyPr/>
          <a:lstStyle>
            <a:lvl1pPr>
              <a:defRPr>
                <a:solidFill>
                  <a:schemeClr val="accent1"/>
                </a:solidFill>
              </a:defRPr>
            </a:lvl1pPr>
          </a:lstStyle>
          <a:p>
            <a:r>
              <a:rPr lang="cs-CZ" dirty="0"/>
              <a:t>OBSAH</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10825200" cy="12801600"/>
          </a:xfrm>
        </p:spPr>
        <p:txBody>
          <a:bodyPr/>
          <a:lstStyle/>
          <a:p>
            <a:r>
              <a:rPr lang="cs-CZ" smtClean="0"/>
              <a:t>Kliknutím na ikonu přidáte obrázek.</a:t>
            </a:r>
            <a:endParaRPr lang="cs-CZ" dirty="0"/>
          </a:p>
        </p:txBody>
      </p:sp>
      <p:sp>
        <p:nvSpPr>
          <p:cNvPr id="14" name="Zástup Položka obsahu 1"/>
          <p:cNvSpPr>
            <a:spLocks noGrp="1"/>
          </p:cNvSpPr>
          <p:nvPr>
            <p:ph type="body" sz="quarter" idx="14" hasCustomPrompt="1"/>
          </p:nvPr>
        </p:nvSpPr>
        <p:spPr>
          <a:xfrm>
            <a:off x="12531600" y="3672000"/>
            <a:ext cx="10605600" cy="8786700"/>
          </a:xfrm>
        </p:spPr>
        <p:txBody>
          <a:bodyPr/>
          <a:lstStyle>
            <a:lvl1pPr marL="648000" indent="-648000">
              <a:spcBef>
                <a:spcPts val="0"/>
              </a:spcBef>
              <a:spcAft>
                <a:spcPts val="9000"/>
              </a:spcAft>
              <a:buSzPct val="150000"/>
              <a:buFontTx/>
              <a:buBlip>
                <a:blip r:embed="rId2"/>
              </a:buBlip>
              <a:defRPr sz="3600" cap="all" baseline="0">
                <a:solidFill>
                  <a:schemeClr val="accent1"/>
                </a:solidFill>
              </a:defRPr>
            </a:lvl1pPr>
          </a:lstStyle>
          <a:p>
            <a:pPr lvl="0"/>
            <a:r>
              <a:rPr lang="cs-CZ" dirty="0"/>
              <a:t>Položka obsahu</a:t>
            </a:r>
          </a:p>
        </p:txBody>
      </p:sp>
      <p:pic>
        <p:nvPicPr>
          <p:cNvPr id="4" name="Lístek s linkou tmavě modrý">
            <a:extLst>
              <a:ext uri="{FF2B5EF4-FFF2-40B4-BE49-F238E27FC236}">
                <a16:creationId xmlns:a16="http://schemas.microsoft.com/office/drawing/2014/main" xmlns="" id="{69ACD24F-DBEE-434B-AD9C-84D36E9E64D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351" t="3281" r="49491" b="3264"/>
          <a:stretch/>
        </p:blipFill>
        <p:spPr>
          <a:xfrm>
            <a:off x="11706224" y="450055"/>
            <a:ext cx="525847" cy="12818270"/>
          </a:xfrm>
          <a:prstGeom prst="rect">
            <a:avLst/>
          </a:prstGeom>
        </p:spPr>
      </p:pic>
    </p:spTree>
    <p:extLst>
      <p:ext uri="{BB962C8B-B14F-4D97-AF65-F5344CB8AC3E}">
        <p14:creationId xmlns:p14="http://schemas.microsoft.com/office/powerpoint/2010/main" val="78357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Úzký text, široký obráze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8" name="Zástupný symbol pro obrázek 7"/>
          <p:cNvSpPr>
            <a:spLocks noGrp="1"/>
          </p:cNvSpPr>
          <p:nvPr>
            <p:ph type="pic" sz="quarter" idx="13"/>
          </p:nvPr>
        </p:nvSpPr>
        <p:spPr>
          <a:xfrm>
            <a:off x="7239600" y="457200"/>
            <a:ext cx="16689600" cy="12801600"/>
          </a:xfrm>
        </p:spPr>
        <p:txBody>
          <a:bodyPr/>
          <a:lstStyle/>
          <a:p>
            <a:r>
              <a:rPr lang="cs-CZ" smtClean="0"/>
              <a:t>Kliknutím na ikonu přidáte obrázek.</a:t>
            </a:r>
            <a:endParaRPr lang="cs-CZ"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smtClean="0"/>
              <a:t>Kliknutím lze upravit styly předlohy textu.</a:t>
            </a:r>
          </a:p>
        </p:txBody>
      </p:sp>
      <p:pic>
        <p:nvPicPr>
          <p:cNvPr id="7" name="Lístek s linkou tmavě modrý">
            <a:extLst>
              <a:ext uri="{FF2B5EF4-FFF2-40B4-BE49-F238E27FC236}">
                <a16:creationId xmlns:a16="http://schemas.microsoft.com/office/drawing/2014/main" xmlns="" id="{8FF7A68B-108B-4C90-9017-3546208DC0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14879"/>
          <a:stretch/>
        </p:blipFill>
        <p:spPr>
          <a:xfrm flipH="1">
            <a:off x="6289621" y="2033714"/>
            <a:ext cx="525847" cy="11225086"/>
          </a:xfrm>
          <a:prstGeom prst="rect">
            <a:avLst/>
          </a:prstGeom>
        </p:spPr>
      </p:pic>
    </p:spTree>
    <p:extLst>
      <p:ext uri="{BB962C8B-B14F-4D97-AF65-F5344CB8AC3E}">
        <p14:creationId xmlns:p14="http://schemas.microsoft.com/office/powerpoint/2010/main" val="4216126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Úzký obrázek a text v blocích">
    <p:spTree>
      <p:nvGrpSpPr>
        <p:cNvPr id="1" name=""/>
        <p:cNvGrpSpPr/>
        <p:nvPr/>
      </p:nvGrpSpPr>
      <p:grpSpPr>
        <a:xfrm>
          <a:off x="0" y="0"/>
          <a:ext cx="0" cy="0"/>
          <a:chOff x="0" y="0"/>
          <a:chExt cx="0" cy="0"/>
        </a:xfrm>
      </p:grpSpPr>
      <p:sp>
        <p:nvSpPr>
          <p:cNvPr id="2" name="Title 1"/>
          <p:cNvSpPr>
            <a:spLocks noGrp="1"/>
          </p:cNvSpPr>
          <p:nvPr>
            <p:ph type="title"/>
          </p:nvPr>
        </p:nvSpPr>
        <p:spPr>
          <a:xfrm>
            <a:off x="7272000" y="1980000"/>
            <a:ext cx="4032000" cy="1980000"/>
          </a:xfrm>
        </p:spPr>
        <p:txBody>
          <a:bodyPr/>
          <a:lstStyle>
            <a:lvl1pPr>
              <a:defRPr/>
            </a:lvl1pPr>
          </a:lstStyle>
          <a:p>
            <a:r>
              <a:rPr lang="cs-CZ" smtClean="0"/>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smtClean="0"/>
              <a:t>Kliknutím na ikonu přidáte obrázek.</a:t>
            </a:r>
            <a:endParaRPr lang="cs-CZ" dirty="0"/>
          </a:p>
        </p:txBody>
      </p:sp>
      <p:sp>
        <p:nvSpPr>
          <p:cNvPr id="14" name="Zástupný symbol pro text 13"/>
          <p:cNvSpPr>
            <a:spLocks noGrp="1"/>
          </p:cNvSpPr>
          <p:nvPr>
            <p:ph type="body" sz="quarter" idx="14"/>
          </p:nvPr>
        </p:nvSpPr>
        <p:spPr>
          <a:xfrm>
            <a:off x="7272000" y="4248000"/>
            <a:ext cx="4068000" cy="8210700"/>
          </a:xfrm>
        </p:spPr>
        <p:txBody>
          <a:bodyPr>
            <a:normAutofit/>
          </a:bodyPr>
          <a:lstStyle>
            <a:lvl1pPr marL="0" indent="0">
              <a:spcBef>
                <a:spcPts val="0"/>
              </a:spcBef>
              <a:buFontTx/>
              <a:buNone/>
              <a:defRPr sz="3200" cap="none" baseline="0"/>
            </a:lvl1pPr>
          </a:lstStyle>
          <a:p>
            <a:pPr lvl="0"/>
            <a:r>
              <a:rPr lang="cs-CZ" smtClean="0"/>
              <a:t>Kliknutím lze upravit styly předlohy textu.</a:t>
            </a:r>
          </a:p>
        </p:txBody>
      </p:sp>
      <p:sp>
        <p:nvSpPr>
          <p:cNvPr id="11" name="Zástupný symbol pro text 13"/>
          <p:cNvSpPr>
            <a:spLocks noGrp="1"/>
          </p:cNvSpPr>
          <p:nvPr>
            <p:ph type="body" sz="quarter" idx="15" hasCustomPrompt="1"/>
          </p:nvPr>
        </p:nvSpPr>
        <p:spPr>
          <a:xfrm>
            <a:off x="12693600" y="1980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7" name="Zástupný symbol pro text 13"/>
          <p:cNvSpPr>
            <a:spLocks noGrp="1"/>
          </p:cNvSpPr>
          <p:nvPr>
            <p:ph type="body" sz="quarter" idx="16" hasCustomPrompt="1"/>
          </p:nvPr>
        </p:nvSpPr>
        <p:spPr>
          <a:xfrm>
            <a:off x="17906400" y="1980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9" name="Zástupný symbol pro text 13"/>
          <p:cNvSpPr>
            <a:spLocks noGrp="1"/>
          </p:cNvSpPr>
          <p:nvPr>
            <p:ph type="body" sz="quarter" idx="17" hasCustomPrompt="1"/>
          </p:nvPr>
        </p:nvSpPr>
        <p:spPr>
          <a:xfrm>
            <a:off x="12693600" y="6696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10" name="Zástupný symbol pro text 13"/>
          <p:cNvSpPr>
            <a:spLocks noGrp="1"/>
          </p:cNvSpPr>
          <p:nvPr>
            <p:ph type="body" sz="quarter" idx="18" hasCustomPrompt="1"/>
          </p:nvPr>
        </p:nvSpPr>
        <p:spPr>
          <a:xfrm>
            <a:off x="17906400" y="6696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12" name="Zástupný symbol pro text 13"/>
          <p:cNvSpPr>
            <a:spLocks noGrp="1"/>
          </p:cNvSpPr>
          <p:nvPr>
            <p:ph type="body" sz="quarter" idx="19"/>
          </p:nvPr>
        </p:nvSpPr>
        <p:spPr>
          <a:xfrm>
            <a:off x="12693600" y="2628000"/>
            <a:ext cx="4320000" cy="3780000"/>
          </a:xfrm>
        </p:spPr>
        <p:txBody>
          <a:bodyPr>
            <a:normAutofit/>
          </a:bodyPr>
          <a:lstStyle>
            <a:lvl1pPr marL="0" indent="0">
              <a:spcBef>
                <a:spcPts val="0"/>
              </a:spcBef>
              <a:buFontTx/>
              <a:buNone/>
              <a:defRPr sz="2800" cap="none" baseline="0"/>
            </a:lvl1pPr>
          </a:lstStyle>
          <a:p>
            <a:pPr lvl="0"/>
            <a:r>
              <a:rPr lang="cs-CZ" smtClean="0"/>
              <a:t>Kliknutím lze upravit styly předlohy textu.</a:t>
            </a:r>
          </a:p>
        </p:txBody>
      </p:sp>
      <p:sp>
        <p:nvSpPr>
          <p:cNvPr id="13" name="Zástupný symbol pro text 13"/>
          <p:cNvSpPr>
            <a:spLocks noGrp="1"/>
          </p:cNvSpPr>
          <p:nvPr>
            <p:ph type="body" sz="quarter" idx="20"/>
          </p:nvPr>
        </p:nvSpPr>
        <p:spPr>
          <a:xfrm>
            <a:off x="17906400" y="2628000"/>
            <a:ext cx="4320000" cy="3780000"/>
          </a:xfrm>
        </p:spPr>
        <p:txBody>
          <a:bodyPr>
            <a:normAutofit/>
          </a:bodyPr>
          <a:lstStyle>
            <a:lvl1pPr marL="0" indent="0">
              <a:spcBef>
                <a:spcPts val="0"/>
              </a:spcBef>
              <a:buFontTx/>
              <a:buNone/>
              <a:defRPr sz="2800" cap="none" baseline="0"/>
            </a:lvl1pPr>
          </a:lstStyle>
          <a:p>
            <a:pPr lvl="0"/>
            <a:r>
              <a:rPr lang="cs-CZ" smtClean="0"/>
              <a:t>Kliknutím lze upravit styly předlohy textu.</a:t>
            </a:r>
          </a:p>
        </p:txBody>
      </p:sp>
      <p:sp>
        <p:nvSpPr>
          <p:cNvPr id="15" name="Zástupný symbol pro text 13"/>
          <p:cNvSpPr>
            <a:spLocks noGrp="1"/>
          </p:cNvSpPr>
          <p:nvPr>
            <p:ph type="body" sz="quarter" idx="21"/>
          </p:nvPr>
        </p:nvSpPr>
        <p:spPr>
          <a:xfrm>
            <a:off x="12693600" y="7344000"/>
            <a:ext cx="4320000" cy="3780000"/>
          </a:xfrm>
        </p:spPr>
        <p:txBody>
          <a:bodyPr>
            <a:normAutofit/>
          </a:bodyPr>
          <a:lstStyle>
            <a:lvl1pPr marL="0" indent="0">
              <a:spcBef>
                <a:spcPts val="0"/>
              </a:spcBef>
              <a:buFontTx/>
              <a:buNone/>
              <a:defRPr sz="2800" cap="none" baseline="0"/>
            </a:lvl1pPr>
          </a:lstStyle>
          <a:p>
            <a:pPr lvl="0"/>
            <a:r>
              <a:rPr lang="cs-CZ" smtClean="0"/>
              <a:t>Kliknutím lze upravit styly předlohy textu.</a:t>
            </a:r>
          </a:p>
        </p:txBody>
      </p:sp>
      <p:sp>
        <p:nvSpPr>
          <p:cNvPr id="16" name="Zástupný symbol pro text 13"/>
          <p:cNvSpPr>
            <a:spLocks noGrp="1"/>
          </p:cNvSpPr>
          <p:nvPr>
            <p:ph type="body" sz="quarter" idx="22"/>
          </p:nvPr>
        </p:nvSpPr>
        <p:spPr>
          <a:xfrm>
            <a:off x="17906400" y="7344000"/>
            <a:ext cx="4320000" cy="3780000"/>
          </a:xfrm>
        </p:spPr>
        <p:txBody>
          <a:bodyPr>
            <a:normAutofit/>
          </a:bodyPr>
          <a:lstStyle>
            <a:lvl1pPr marL="0" indent="0">
              <a:spcBef>
                <a:spcPts val="0"/>
              </a:spcBef>
              <a:buFontTx/>
              <a:buNone/>
              <a:defRPr sz="2800" cap="none" baseline="0"/>
            </a:lvl1pPr>
          </a:lstStyle>
          <a:p>
            <a:pPr lvl="0"/>
            <a:r>
              <a:rPr lang="cs-CZ" smtClean="0"/>
              <a:t>Kliknutím lze upravit styly předlohy textu.</a:t>
            </a:r>
          </a:p>
        </p:txBody>
      </p:sp>
      <p:cxnSp>
        <p:nvCxnSpPr>
          <p:cNvPr id="4" name="Přímá spojnice 3"/>
          <p:cNvCxnSpPr>
            <a:cxnSpLocks/>
          </p:cNvCxnSpPr>
          <p:nvPr userDrawn="1"/>
        </p:nvCxnSpPr>
        <p:spPr>
          <a:xfrm>
            <a:off x="11851200" y="1980000"/>
            <a:ext cx="0" cy="11278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7" name="Lístek s linkou tmavě modrý">
            <a:extLst>
              <a:ext uri="{FF2B5EF4-FFF2-40B4-BE49-F238E27FC236}">
                <a16:creationId xmlns:a16="http://schemas.microsoft.com/office/drawing/2014/main" xmlns="" id="{7D3C9E08-EFC7-45BA-9EE2-4FC19E8F39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6704491" y="450055"/>
            <a:ext cx="525847" cy="12818270"/>
          </a:xfrm>
          <a:prstGeom prst="rect">
            <a:avLst/>
          </a:prstGeom>
        </p:spPr>
      </p:pic>
    </p:spTree>
    <p:extLst>
      <p:ext uri="{BB962C8B-B14F-4D97-AF65-F5344CB8AC3E}">
        <p14:creationId xmlns:p14="http://schemas.microsoft.com/office/powerpoint/2010/main" val="3559330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řední obrázek, text, data">
    <p:spTree>
      <p:nvGrpSpPr>
        <p:cNvPr id="1" name=""/>
        <p:cNvGrpSpPr/>
        <p:nvPr/>
      </p:nvGrpSpPr>
      <p:grpSpPr>
        <a:xfrm>
          <a:off x="0" y="0"/>
          <a:ext cx="0" cy="0"/>
          <a:chOff x="0" y="0"/>
          <a:chExt cx="0" cy="0"/>
        </a:xfrm>
      </p:grpSpPr>
      <p:sp>
        <p:nvSpPr>
          <p:cNvPr id="2" name="Title 1"/>
          <p:cNvSpPr>
            <a:spLocks noGrp="1"/>
          </p:cNvSpPr>
          <p:nvPr>
            <p:ph type="title"/>
          </p:nvPr>
        </p:nvSpPr>
        <p:spPr>
          <a:xfrm>
            <a:off x="12682800" y="3240000"/>
            <a:ext cx="10454400" cy="1332000"/>
          </a:xfrm>
        </p:spPr>
        <p:txBody>
          <a:bodyPr anchor="b" anchorCtr="0"/>
          <a:lstStyle>
            <a:lvl1pPr>
              <a:defRPr/>
            </a:lvl1pPr>
          </a:lstStyle>
          <a:p>
            <a:r>
              <a:rPr lang="cs-CZ" smtClean="0"/>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10562400" cy="12801600"/>
          </a:xfrm>
        </p:spPr>
        <p:txBody>
          <a:bodyPr/>
          <a:lstStyle/>
          <a:p>
            <a:r>
              <a:rPr lang="cs-CZ" smtClean="0"/>
              <a:t>Kliknutím na ikonu přidáte obrázek.</a:t>
            </a:r>
            <a:endParaRPr lang="cs-CZ" dirty="0"/>
          </a:p>
        </p:txBody>
      </p:sp>
      <p:sp>
        <p:nvSpPr>
          <p:cNvPr id="14" name="Zástupný symbol pro text 13"/>
          <p:cNvSpPr>
            <a:spLocks noGrp="1"/>
          </p:cNvSpPr>
          <p:nvPr>
            <p:ph type="body" sz="quarter" idx="14"/>
          </p:nvPr>
        </p:nvSpPr>
        <p:spPr>
          <a:xfrm>
            <a:off x="12682800" y="4680000"/>
            <a:ext cx="10454400" cy="4320000"/>
          </a:xfrm>
        </p:spPr>
        <p:txBody>
          <a:bodyPr>
            <a:normAutofit/>
          </a:bodyPr>
          <a:lstStyle>
            <a:lvl1pPr marL="0" indent="0">
              <a:spcBef>
                <a:spcPts val="0"/>
              </a:spcBef>
              <a:buFontTx/>
              <a:buNone/>
              <a:defRPr sz="3200" cap="none" baseline="0"/>
            </a:lvl1pPr>
          </a:lstStyle>
          <a:p>
            <a:pPr lvl="0"/>
            <a:r>
              <a:rPr lang="cs-CZ" smtClean="0"/>
              <a:t>Kliknutím lze upravit styly předlohy textu.</a:t>
            </a:r>
          </a:p>
        </p:txBody>
      </p:sp>
      <p:sp>
        <p:nvSpPr>
          <p:cNvPr id="9" name="Zástupný symbol pro text 13"/>
          <p:cNvSpPr>
            <a:spLocks noGrp="1"/>
          </p:cNvSpPr>
          <p:nvPr>
            <p:ph type="body" sz="quarter" idx="17" hasCustomPrompt="1"/>
          </p:nvPr>
        </p:nvSpPr>
        <p:spPr>
          <a:xfrm>
            <a:off x="16002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10" name="Zástupný symbol pro text 13"/>
          <p:cNvSpPr>
            <a:spLocks noGrp="1"/>
          </p:cNvSpPr>
          <p:nvPr>
            <p:ph type="body" sz="quarter" idx="18" hasCustomPrompt="1"/>
          </p:nvPr>
        </p:nvSpPr>
        <p:spPr>
          <a:xfrm>
            <a:off x="16002000" y="11634573"/>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sp>
        <p:nvSpPr>
          <p:cNvPr id="17" name="Zástupný symbol pro obrázek 7"/>
          <p:cNvSpPr>
            <a:spLocks noGrp="1"/>
          </p:cNvSpPr>
          <p:nvPr>
            <p:ph type="pic" sz="quarter" idx="23"/>
          </p:nvPr>
        </p:nvSpPr>
        <p:spPr>
          <a:xfrm>
            <a:off x="12682800" y="9331200"/>
            <a:ext cx="2865600" cy="3135600"/>
          </a:xfrm>
        </p:spPr>
        <p:txBody>
          <a:bodyPr/>
          <a:lstStyle/>
          <a:p>
            <a:r>
              <a:rPr lang="cs-CZ" smtClean="0"/>
              <a:t>Kliknutím na ikonu přidáte obrázek.</a:t>
            </a:r>
            <a:endParaRPr lang="cs-CZ" dirty="0"/>
          </a:p>
        </p:txBody>
      </p:sp>
      <p:sp>
        <p:nvSpPr>
          <p:cNvPr id="18" name="Zástupný symbol pro text 13"/>
          <p:cNvSpPr>
            <a:spLocks noGrp="1"/>
          </p:cNvSpPr>
          <p:nvPr>
            <p:ph type="body" sz="quarter" idx="24" hasCustomPrompt="1"/>
          </p:nvPr>
        </p:nvSpPr>
        <p:spPr>
          <a:xfrm>
            <a:off x="18684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19" name="Zástupný symbol pro text 13"/>
          <p:cNvSpPr>
            <a:spLocks noGrp="1"/>
          </p:cNvSpPr>
          <p:nvPr>
            <p:ph type="body" sz="quarter" idx="25" hasCustomPrompt="1"/>
          </p:nvPr>
        </p:nvSpPr>
        <p:spPr>
          <a:xfrm>
            <a:off x="21348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20" name="Zástupný symbol pro text 13"/>
          <p:cNvSpPr>
            <a:spLocks noGrp="1"/>
          </p:cNvSpPr>
          <p:nvPr>
            <p:ph type="body" sz="quarter" idx="26" hasCustomPrompt="1"/>
          </p:nvPr>
        </p:nvSpPr>
        <p:spPr>
          <a:xfrm>
            <a:off x="18684000" y="11635200"/>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sp>
        <p:nvSpPr>
          <p:cNvPr id="21" name="Zástupný symbol pro text 13"/>
          <p:cNvSpPr>
            <a:spLocks noGrp="1"/>
          </p:cNvSpPr>
          <p:nvPr>
            <p:ph type="body" sz="quarter" idx="27" hasCustomPrompt="1"/>
          </p:nvPr>
        </p:nvSpPr>
        <p:spPr>
          <a:xfrm>
            <a:off x="21348000" y="11635200"/>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pic>
        <p:nvPicPr>
          <p:cNvPr id="15" name="Lístek s linkou tmavě modrý">
            <a:extLst>
              <a:ext uri="{FF2B5EF4-FFF2-40B4-BE49-F238E27FC236}">
                <a16:creationId xmlns:a16="http://schemas.microsoft.com/office/drawing/2014/main" xmlns="" id="{9022AE5E-DCFD-4C0E-9017-2A1064DEAE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11439524" y="450055"/>
            <a:ext cx="525847" cy="12818270"/>
          </a:xfrm>
          <a:prstGeom prst="rect">
            <a:avLst/>
          </a:prstGeom>
        </p:spPr>
      </p:pic>
    </p:spTree>
    <p:extLst>
      <p:ext uri="{BB962C8B-B14F-4D97-AF65-F5344CB8AC3E}">
        <p14:creationId xmlns:p14="http://schemas.microsoft.com/office/powerpoint/2010/main" val="230968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Úzký text, graf či obrázek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968000" cy="8211600"/>
          </a:xfrm>
        </p:spPr>
        <p:txBody>
          <a:bodyPr>
            <a:normAutofit/>
          </a:bodyPr>
          <a:lstStyle>
            <a:lvl1pPr marL="0" indent="0">
              <a:spcBef>
                <a:spcPts val="0"/>
              </a:spcBef>
              <a:buFontTx/>
              <a:buNone/>
              <a:defRPr sz="3200" cap="none" baseline="0"/>
            </a:lvl1pPr>
          </a:lstStyle>
          <a:p>
            <a:pPr lvl="0"/>
            <a:r>
              <a:rPr lang="cs-CZ" smtClean="0"/>
              <a:t>Kliknutím lze upravit styly předlohy textu.</a:t>
            </a:r>
          </a:p>
        </p:txBody>
      </p:sp>
      <p:sp>
        <p:nvSpPr>
          <p:cNvPr id="6" name="Zástupný symbol pro obsah 5"/>
          <p:cNvSpPr>
            <a:spLocks noGrp="1"/>
          </p:cNvSpPr>
          <p:nvPr>
            <p:ph sz="quarter" idx="15" hasCustomPrompt="1"/>
          </p:nvPr>
        </p:nvSpPr>
        <p:spPr>
          <a:xfrm>
            <a:off x="7920000" y="2017713"/>
            <a:ext cx="15217200" cy="6022701"/>
          </a:xfrm>
        </p:spPr>
        <p:txBody>
          <a:bodyPr/>
          <a:lstStyle>
            <a:lvl1pPr>
              <a:defRPr baseline="0"/>
            </a:lvl1pPr>
          </a:lstStyle>
          <a:p>
            <a:pPr lvl="0"/>
            <a:r>
              <a:rPr lang="cs-CZ" dirty="0"/>
              <a:t>Kliknutím lze na ikonu lze vložit graf, ale i jiné objekty či text</a:t>
            </a:r>
          </a:p>
        </p:txBody>
      </p:sp>
      <p:sp>
        <p:nvSpPr>
          <p:cNvPr id="9" name="Zástupný symbol pro text 13"/>
          <p:cNvSpPr>
            <a:spLocks noGrp="1"/>
          </p:cNvSpPr>
          <p:nvPr>
            <p:ph type="body" sz="quarter" idx="17" hasCustomPrompt="1"/>
          </p:nvPr>
        </p:nvSpPr>
        <p:spPr>
          <a:xfrm>
            <a:off x="8910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0" name="Zástupný symbol pro text 13"/>
          <p:cNvSpPr>
            <a:spLocks noGrp="1"/>
          </p:cNvSpPr>
          <p:nvPr>
            <p:ph type="body" sz="quarter" idx="18" hasCustomPrompt="1"/>
          </p:nvPr>
        </p:nvSpPr>
        <p:spPr>
          <a:xfrm>
            <a:off x="8910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1" name="Zástupný symbol pro text 13"/>
          <p:cNvSpPr>
            <a:spLocks noGrp="1"/>
          </p:cNvSpPr>
          <p:nvPr>
            <p:ph type="body" sz="quarter" idx="19" hasCustomPrompt="1"/>
          </p:nvPr>
        </p:nvSpPr>
        <p:spPr>
          <a:xfrm>
            <a:off x="12366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20" hasCustomPrompt="1"/>
          </p:nvPr>
        </p:nvSpPr>
        <p:spPr>
          <a:xfrm>
            <a:off x="12366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3" name="Zástupný symbol pro text 13"/>
          <p:cNvSpPr>
            <a:spLocks noGrp="1"/>
          </p:cNvSpPr>
          <p:nvPr>
            <p:ph type="body" sz="quarter" idx="21" hasCustomPrompt="1"/>
          </p:nvPr>
        </p:nvSpPr>
        <p:spPr>
          <a:xfrm>
            <a:off x="15822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2" hasCustomPrompt="1"/>
          </p:nvPr>
        </p:nvSpPr>
        <p:spPr>
          <a:xfrm>
            <a:off x="15822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6" name="Zástupný symbol pro text 13"/>
          <p:cNvSpPr>
            <a:spLocks noGrp="1"/>
          </p:cNvSpPr>
          <p:nvPr>
            <p:ph type="body" sz="quarter" idx="23" hasCustomPrompt="1"/>
          </p:nvPr>
        </p:nvSpPr>
        <p:spPr>
          <a:xfrm>
            <a:off x="19278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24" hasCustomPrompt="1"/>
          </p:nvPr>
        </p:nvSpPr>
        <p:spPr>
          <a:xfrm>
            <a:off x="19278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8" name="Zástupný symbol pro text 13"/>
          <p:cNvSpPr>
            <a:spLocks noGrp="1"/>
          </p:cNvSpPr>
          <p:nvPr>
            <p:ph type="body" sz="quarter" idx="25" hasCustomPrompt="1"/>
          </p:nvPr>
        </p:nvSpPr>
        <p:spPr>
          <a:xfrm>
            <a:off x="7239600" y="12111000"/>
            <a:ext cx="158976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8" name="Zástupný symbol pro datum 7">
            <a:extLst>
              <a:ext uri="{FF2B5EF4-FFF2-40B4-BE49-F238E27FC236}">
                <a16:creationId xmlns:a16="http://schemas.microsoft.com/office/drawing/2014/main" xmlns="" id="{A0F8F35C-3EBD-4D92-A682-98134090EC07}"/>
              </a:ext>
            </a:extLst>
          </p:cNvPr>
          <p:cNvSpPr>
            <a:spLocks noGrp="1"/>
          </p:cNvSpPr>
          <p:nvPr>
            <p:ph type="dt" sz="half" idx="26"/>
          </p:nvPr>
        </p:nvSpPr>
        <p:spPr/>
        <p:txBody>
          <a:bodyPr/>
          <a:lstStyle/>
          <a:p>
            <a:fld id="{9B3895B8-0BD6-4EDC-959F-D82D66CA15D6}" type="datetimeFigureOut">
              <a:rPr lang="cs-CZ" smtClean="0"/>
              <a:t>29.9.2018</a:t>
            </a:fld>
            <a:endParaRPr lang="cs-CZ" dirty="0"/>
          </a:p>
        </p:txBody>
      </p:sp>
      <p:sp>
        <p:nvSpPr>
          <p:cNvPr id="20" name="Zástupný symbol pro zápatí 19">
            <a:extLst>
              <a:ext uri="{FF2B5EF4-FFF2-40B4-BE49-F238E27FC236}">
                <a16:creationId xmlns:a16="http://schemas.microsoft.com/office/drawing/2014/main" xmlns="" id="{83CB2368-0C7F-4A8D-82C9-F3F9B375AD32}"/>
              </a:ext>
            </a:extLst>
          </p:cNvPr>
          <p:cNvSpPr>
            <a:spLocks noGrp="1"/>
          </p:cNvSpPr>
          <p:nvPr>
            <p:ph type="ftr" sz="quarter" idx="27"/>
          </p:nvPr>
        </p:nvSpPr>
        <p:spPr/>
        <p:txBody>
          <a:bodyPr/>
          <a:lstStyle/>
          <a:p>
            <a:endParaRPr lang="cs-CZ" dirty="0"/>
          </a:p>
        </p:txBody>
      </p:sp>
      <p:sp>
        <p:nvSpPr>
          <p:cNvPr id="21" name="Zástupný symbol pro číslo snímku 20">
            <a:extLst>
              <a:ext uri="{FF2B5EF4-FFF2-40B4-BE49-F238E27FC236}">
                <a16:creationId xmlns:a16="http://schemas.microsoft.com/office/drawing/2014/main" xmlns="" id="{694D55FB-482C-4174-9D72-A2274FB4E155}"/>
              </a:ext>
            </a:extLst>
          </p:cNvPr>
          <p:cNvSpPr>
            <a:spLocks noGrp="1"/>
          </p:cNvSpPr>
          <p:nvPr>
            <p:ph type="sldNum" sz="quarter" idx="28"/>
          </p:nvPr>
        </p:nvSpPr>
        <p:spPr/>
        <p:txBody>
          <a:bodyPr/>
          <a:lstStyle/>
          <a:p>
            <a:fld id="{C79EEDCB-EB91-4C4F-A503-5C6FE3AC84D2}" type="slidenum">
              <a:rPr lang="cs-CZ" smtClean="0"/>
              <a:t>‹#›</a:t>
            </a:fld>
            <a:endParaRPr lang="cs-CZ" dirty="0"/>
          </a:p>
        </p:txBody>
      </p:sp>
      <p:pic>
        <p:nvPicPr>
          <p:cNvPr id="22" name="Lístek s linkou tmavě modrý">
            <a:extLst>
              <a:ext uri="{FF2B5EF4-FFF2-40B4-BE49-F238E27FC236}">
                <a16:creationId xmlns:a16="http://schemas.microsoft.com/office/drawing/2014/main" xmlns="" id="{97D4A6D7-65B2-451C-8B29-3AE3EA52E2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20706"/>
          <a:stretch/>
        </p:blipFill>
        <p:spPr>
          <a:xfrm flipH="1">
            <a:off x="6289620" y="2033714"/>
            <a:ext cx="525847" cy="10425886"/>
          </a:xfrm>
          <a:prstGeom prst="rect">
            <a:avLst/>
          </a:prstGeom>
        </p:spPr>
      </p:pic>
    </p:spTree>
    <p:extLst>
      <p:ext uri="{BB962C8B-B14F-4D97-AF65-F5344CB8AC3E}">
        <p14:creationId xmlns:p14="http://schemas.microsoft.com/office/powerpoint/2010/main" val="1474424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Úzký text, tři obrázky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8" name="Zástupný symbol pro obrázek 7"/>
          <p:cNvSpPr>
            <a:spLocks noGrp="1"/>
          </p:cNvSpPr>
          <p:nvPr>
            <p:ph type="pic" sz="quarter" idx="13"/>
          </p:nvPr>
        </p:nvSpPr>
        <p:spPr>
          <a:xfrm>
            <a:off x="7239600" y="2059200"/>
            <a:ext cx="3812400" cy="5436000"/>
          </a:xfrm>
        </p:spPr>
        <p:txBody>
          <a:bodyPr/>
          <a:lstStyle/>
          <a:p>
            <a:r>
              <a:rPr lang="cs-CZ" smtClean="0"/>
              <a:t>Kliknutím na ikonu přidáte obrázek.</a:t>
            </a:r>
            <a:endParaRPr lang="cs-CZ"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smtClean="0"/>
              <a:t>Kliknutím lze upravit styly předlohy textu.</a:t>
            </a:r>
          </a:p>
        </p:txBody>
      </p:sp>
      <p:sp>
        <p:nvSpPr>
          <p:cNvPr id="9" name="Zástupný symbol pro obrázek 7"/>
          <p:cNvSpPr>
            <a:spLocks noGrp="1"/>
          </p:cNvSpPr>
          <p:nvPr>
            <p:ph type="pic" sz="quarter" idx="15"/>
          </p:nvPr>
        </p:nvSpPr>
        <p:spPr>
          <a:xfrm>
            <a:off x="12529800" y="2059200"/>
            <a:ext cx="3812400" cy="5436000"/>
          </a:xfrm>
        </p:spPr>
        <p:txBody>
          <a:bodyPr/>
          <a:lstStyle/>
          <a:p>
            <a:r>
              <a:rPr lang="cs-CZ" smtClean="0"/>
              <a:t>Kliknutím na ikonu přidáte obrázek.</a:t>
            </a:r>
            <a:endParaRPr lang="cs-CZ" dirty="0"/>
          </a:p>
        </p:txBody>
      </p:sp>
      <p:sp>
        <p:nvSpPr>
          <p:cNvPr id="10" name="Zástupný symbol pro obrázek 7"/>
          <p:cNvSpPr>
            <a:spLocks noGrp="1"/>
          </p:cNvSpPr>
          <p:nvPr>
            <p:ph type="pic" sz="quarter" idx="16"/>
          </p:nvPr>
        </p:nvSpPr>
        <p:spPr>
          <a:xfrm>
            <a:off x="17820000" y="2059200"/>
            <a:ext cx="3812400" cy="5436000"/>
          </a:xfrm>
        </p:spPr>
        <p:txBody>
          <a:bodyPr/>
          <a:lstStyle/>
          <a:p>
            <a:r>
              <a:rPr lang="cs-CZ" smtClean="0"/>
              <a:t>Kliknutím na ikonu přidáte obrázek.</a:t>
            </a:r>
            <a:endParaRPr lang="cs-CZ" dirty="0"/>
          </a:p>
        </p:txBody>
      </p:sp>
      <p:sp>
        <p:nvSpPr>
          <p:cNvPr id="11" name="Zástupný symbol pro text 13"/>
          <p:cNvSpPr>
            <a:spLocks noGrp="1"/>
          </p:cNvSpPr>
          <p:nvPr>
            <p:ph type="body" sz="quarter" idx="17" hasCustomPrompt="1"/>
          </p:nvPr>
        </p:nvSpPr>
        <p:spPr>
          <a:xfrm>
            <a:off x="72396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18" hasCustomPrompt="1"/>
          </p:nvPr>
        </p:nvSpPr>
        <p:spPr>
          <a:xfrm>
            <a:off x="72396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3" name="Zástupný symbol pro text 13"/>
          <p:cNvSpPr>
            <a:spLocks noGrp="1"/>
          </p:cNvSpPr>
          <p:nvPr>
            <p:ph type="body" sz="quarter" idx="19" hasCustomPrompt="1"/>
          </p:nvPr>
        </p:nvSpPr>
        <p:spPr>
          <a:xfrm>
            <a:off x="125316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0" hasCustomPrompt="1"/>
          </p:nvPr>
        </p:nvSpPr>
        <p:spPr>
          <a:xfrm>
            <a:off x="125316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6" name="Zástupný symbol pro text 13"/>
          <p:cNvSpPr>
            <a:spLocks noGrp="1"/>
          </p:cNvSpPr>
          <p:nvPr>
            <p:ph type="body" sz="quarter" idx="21" hasCustomPrompt="1"/>
          </p:nvPr>
        </p:nvSpPr>
        <p:spPr>
          <a:xfrm>
            <a:off x="178200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22" hasCustomPrompt="1"/>
          </p:nvPr>
        </p:nvSpPr>
        <p:spPr>
          <a:xfrm>
            <a:off x="178200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8" name="Zástupný symbol pro text 13"/>
          <p:cNvSpPr>
            <a:spLocks noGrp="1"/>
          </p:cNvSpPr>
          <p:nvPr>
            <p:ph type="body" sz="quarter" idx="23" hasCustomPrompt="1"/>
          </p:nvPr>
        </p:nvSpPr>
        <p:spPr>
          <a:xfrm>
            <a:off x="7239600" y="10800000"/>
            <a:ext cx="38124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19" name="Zástupný symbol pro text 13"/>
          <p:cNvSpPr>
            <a:spLocks noGrp="1"/>
          </p:cNvSpPr>
          <p:nvPr>
            <p:ph type="body" sz="quarter" idx="24" hasCustomPrompt="1"/>
          </p:nvPr>
        </p:nvSpPr>
        <p:spPr>
          <a:xfrm>
            <a:off x="7239600" y="1217565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sp>
        <p:nvSpPr>
          <p:cNvPr id="20" name="Zástupný symbol pro text 13"/>
          <p:cNvSpPr>
            <a:spLocks noGrp="1"/>
          </p:cNvSpPr>
          <p:nvPr>
            <p:ph type="body" sz="quarter" idx="25" hasCustomPrompt="1"/>
          </p:nvPr>
        </p:nvSpPr>
        <p:spPr>
          <a:xfrm>
            <a:off x="12531600" y="10800000"/>
            <a:ext cx="38160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21" name="Zástupný symbol pro text 13"/>
          <p:cNvSpPr>
            <a:spLocks noGrp="1"/>
          </p:cNvSpPr>
          <p:nvPr>
            <p:ph type="body" sz="quarter" idx="26" hasCustomPrompt="1"/>
          </p:nvPr>
        </p:nvSpPr>
        <p:spPr>
          <a:xfrm>
            <a:off x="12531600" y="1217430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sp>
        <p:nvSpPr>
          <p:cNvPr id="22" name="Zástupný symbol pro text 13"/>
          <p:cNvSpPr>
            <a:spLocks noGrp="1"/>
          </p:cNvSpPr>
          <p:nvPr>
            <p:ph type="body" sz="quarter" idx="27" hasCustomPrompt="1"/>
          </p:nvPr>
        </p:nvSpPr>
        <p:spPr>
          <a:xfrm>
            <a:off x="17820000" y="10800000"/>
            <a:ext cx="38124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23" name="Zástupný symbol pro text 13"/>
          <p:cNvSpPr>
            <a:spLocks noGrp="1"/>
          </p:cNvSpPr>
          <p:nvPr>
            <p:ph type="body" sz="quarter" idx="28" hasCustomPrompt="1"/>
          </p:nvPr>
        </p:nvSpPr>
        <p:spPr>
          <a:xfrm>
            <a:off x="17820000" y="1217430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cxnSp>
        <p:nvCxnSpPr>
          <p:cNvPr id="24" name="Přímá spojnice 23"/>
          <p:cNvCxnSpPr>
            <a:cxnSpLocks/>
          </p:cNvCxnSpPr>
          <p:nvPr userDrawn="1"/>
        </p:nvCxnSpPr>
        <p:spPr>
          <a:xfrm>
            <a:off x="11785350" y="1980000"/>
            <a:ext cx="0" cy="10486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a:cxnSpLocks/>
          </p:cNvCxnSpPr>
          <p:nvPr userDrawn="1"/>
        </p:nvCxnSpPr>
        <p:spPr>
          <a:xfrm>
            <a:off x="17070900" y="1980000"/>
            <a:ext cx="0" cy="10486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symbol pro datum 2">
            <a:extLst>
              <a:ext uri="{FF2B5EF4-FFF2-40B4-BE49-F238E27FC236}">
                <a16:creationId xmlns:a16="http://schemas.microsoft.com/office/drawing/2014/main" xmlns="" id="{0CBEB555-79A3-47E9-B777-CD6AF6AE243A}"/>
              </a:ext>
            </a:extLst>
          </p:cNvPr>
          <p:cNvSpPr>
            <a:spLocks noGrp="1"/>
          </p:cNvSpPr>
          <p:nvPr>
            <p:ph type="dt" sz="half" idx="29"/>
          </p:nvPr>
        </p:nvSpPr>
        <p:spPr/>
        <p:txBody>
          <a:bodyPr/>
          <a:lstStyle/>
          <a:p>
            <a:fld id="{9B3895B8-0BD6-4EDC-959F-D82D66CA15D6}" type="datetimeFigureOut">
              <a:rPr lang="cs-CZ" smtClean="0"/>
              <a:t>29.9.2018</a:t>
            </a:fld>
            <a:endParaRPr lang="cs-CZ" dirty="0"/>
          </a:p>
        </p:txBody>
      </p:sp>
      <p:sp>
        <p:nvSpPr>
          <p:cNvPr id="5" name="Zástupný symbol pro zápatí 4">
            <a:extLst>
              <a:ext uri="{FF2B5EF4-FFF2-40B4-BE49-F238E27FC236}">
                <a16:creationId xmlns:a16="http://schemas.microsoft.com/office/drawing/2014/main" xmlns="" id="{3CD4D53E-F1AF-46C3-8230-7A2D6B81B024}"/>
              </a:ext>
            </a:extLst>
          </p:cNvPr>
          <p:cNvSpPr>
            <a:spLocks noGrp="1"/>
          </p:cNvSpPr>
          <p:nvPr>
            <p:ph type="ftr" sz="quarter" idx="30"/>
          </p:nvPr>
        </p:nvSpPr>
        <p:spPr/>
        <p:txBody>
          <a:bodyPr/>
          <a:lstStyle/>
          <a:p>
            <a:endParaRPr lang="cs-CZ" dirty="0"/>
          </a:p>
        </p:txBody>
      </p:sp>
      <p:sp>
        <p:nvSpPr>
          <p:cNvPr id="6" name="Zástupný symbol pro číslo snímku 5">
            <a:extLst>
              <a:ext uri="{FF2B5EF4-FFF2-40B4-BE49-F238E27FC236}">
                <a16:creationId xmlns:a16="http://schemas.microsoft.com/office/drawing/2014/main" xmlns="" id="{1031FB46-E73A-4EC4-9E00-0D05DF8D0E64}"/>
              </a:ext>
            </a:extLst>
          </p:cNvPr>
          <p:cNvSpPr>
            <a:spLocks noGrp="1"/>
          </p:cNvSpPr>
          <p:nvPr>
            <p:ph type="sldNum" sz="quarter" idx="31"/>
          </p:nvPr>
        </p:nvSpPr>
        <p:spPr/>
        <p:txBody>
          <a:bodyPr/>
          <a:lstStyle/>
          <a:p>
            <a:fld id="{C79EEDCB-EB91-4C4F-A503-5C6FE3AC84D2}" type="slidenum">
              <a:rPr lang="cs-CZ" smtClean="0"/>
              <a:t>‹#›</a:t>
            </a:fld>
            <a:endParaRPr lang="cs-CZ" dirty="0"/>
          </a:p>
        </p:txBody>
      </p:sp>
      <p:pic>
        <p:nvPicPr>
          <p:cNvPr id="26" name="Lístek s linkou tmavě modrý">
            <a:extLst>
              <a:ext uri="{FF2B5EF4-FFF2-40B4-BE49-F238E27FC236}">
                <a16:creationId xmlns:a16="http://schemas.microsoft.com/office/drawing/2014/main" xmlns="" id="{3D6DC962-F10B-453F-8BA5-564F0D017E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20654"/>
          <a:stretch/>
        </p:blipFill>
        <p:spPr>
          <a:xfrm flipH="1">
            <a:off x="6289620" y="2033714"/>
            <a:ext cx="525847" cy="10433086"/>
          </a:xfrm>
          <a:prstGeom prst="rect">
            <a:avLst/>
          </a:prstGeom>
        </p:spPr>
      </p:pic>
    </p:spTree>
    <p:extLst>
      <p:ext uri="{BB962C8B-B14F-4D97-AF65-F5344CB8AC3E}">
        <p14:creationId xmlns:p14="http://schemas.microsoft.com/office/powerpoint/2010/main" val="771189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Úzký text, široký graf či tabulka se zdrojem">
    <p:spTree>
      <p:nvGrpSpPr>
        <p:cNvPr id="1" name=""/>
        <p:cNvGrpSpPr/>
        <p:nvPr/>
      </p:nvGrpSpPr>
      <p:grpSpPr>
        <a:xfrm>
          <a:off x="0" y="0"/>
          <a:ext cx="0" cy="0"/>
          <a:chOff x="0" y="0"/>
          <a:chExt cx="0" cy="0"/>
        </a:xfrm>
      </p:grpSpPr>
      <p:sp>
        <p:nvSpPr>
          <p:cNvPr id="5" name="Zástupný symbol pro obsah 4"/>
          <p:cNvSpPr>
            <a:spLocks noGrp="1"/>
          </p:cNvSpPr>
          <p:nvPr>
            <p:ph sz="quarter" idx="15" hasCustomPrompt="1"/>
          </p:nvPr>
        </p:nvSpPr>
        <p:spPr>
          <a:xfrm>
            <a:off x="7239600" y="1979612"/>
            <a:ext cx="15897600" cy="10479088"/>
          </a:xfrm>
        </p:spPr>
        <p:txBody>
          <a:bodyPr/>
          <a:lstStyle>
            <a:lvl1pPr>
              <a:defRPr/>
            </a:lvl1pPr>
          </a:lstStyle>
          <a:p>
            <a:pPr lvl="0"/>
            <a:r>
              <a:rPr lang="cs-CZ" dirty="0"/>
              <a:t>Obrázek nebo graf se zdrojem, případně text</a:t>
            </a:r>
          </a:p>
        </p:txBody>
      </p:sp>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smtClean="0"/>
              <a:t>Kliknutím lze upravit styly předlohy textu.</a:t>
            </a:r>
          </a:p>
        </p:txBody>
      </p:sp>
      <p:sp>
        <p:nvSpPr>
          <p:cNvPr id="9" name="Zástupný symbol pro text 13"/>
          <p:cNvSpPr>
            <a:spLocks noGrp="1"/>
          </p:cNvSpPr>
          <p:nvPr>
            <p:ph type="body" sz="quarter" idx="25" hasCustomPrompt="1"/>
          </p:nvPr>
        </p:nvSpPr>
        <p:spPr>
          <a:xfrm>
            <a:off x="7239600" y="12903000"/>
            <a:ext cx="129600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6" name="Zástupný symbol pro text 5">
            <a:extLst>
              <a:ext uri="{FF2B5EF4-FFF2-40B4-BE49-F238E27FC236}">
                <a16:creationId xmlns:a16="http://schemas.microsoft.com/office/drawing/2014/main" xmlns="" id="{A81E1459-9530-4B93-9D6D-409F0958B970}"/>
              </a:ext>
            </a:extLst>
          </p:cNvPr>
          <p:cNvSpPr>
            <a:spLocks noGrp="1"/>
          </p:cNvSpPr>
          <p:nvPr>
            <p:ph type="body" sz="quarter" idx="26" hasCustomPrompt="1"/>
          </p:nvPr>
        </p:nvSpPr>
        <p:spPr>
          <a:xfrm>
            <a:off x="20498400" y="1979810"/>
            <a:ext cx="432000" cy="432000"/>
          </a:xfrm>
          <a:solidFill>
            <a:schemeClr val="accent4"/>
          </a:solidFill>
        </p:spPr>
        <p:txBody>
          <a:bodyPr anchor="ctr" anchorCtr="1"/>
          <a:lstStyle>
            <a:lvl1pPr marL="0" indent="0">
              <a:spcBef>
                <a:spcPts val="0"/>
              </a:spcBef>
              <a:buFontTx/>
              <a:buNone/>
              <a:defRPr/>
            </a:lvl1pPr>
          </a:lstStyle>
          <a:p>
            <a:pPr lvl="0"/>
            <a:r>
              <a:rPr lang="cs-CZ" dirty="0"/>
              <a:t> </a:t>
            </a:r>
          </a:p>
        </p:txBody>
      </p:sp>
      <p:sp>
        <p:nvSpPr>
          <p:cNvPr id="10" name="Zástupný symbol pro text 5">
            <a:extLst>
              <a:ext uri="{FF2B5EF4-FFF2-40B4-BE49-F238E27FC236}">
                <a16:creationId xmlns:a16="http://schemas.microsoft.com/office/drawing/2014/main" xmlns="" id="{91238411-F7B2-4C2E-B752-012ACEEB09D1}"/>
              </a:ext>
            </a:extLst>
          </p:cNvPr>
          <p:cNvSpPr>
            <a:spLocks noGrp="1"/>
          </p:cNvSpPr>
          <p:nvPr>
            <p:ph type="body" sz="quarter" idx="27" hasCustomPrompt="1"/>
          </p:nvPr>
        </p:nvSpPr>
        <p:spPr>
          <a:xfrm>
            <a:off x="20498400" y="3148010"/>
            <a:ext cx="432000" cy="432000"/>
          </a:xfrm>
          <a:solidFill>
            <a:schemeClr val="accent3"/>
          </a:solidFill>
        </p:spPr>
        <p:txBody>
          <a:bodyPr anchor="ctr" anchorCtr="1"/>
          <a:lstStyle>
            <a:lvl1pPr marL="0" indent="0">
              <a:spcBef>
                <a:spcPts val="0"/>
              </a:spcBef>
              <a:buFontTx/>
              <a:buNone/>
              <a:defRPr/>
            </a:lvl1pPr>
          </a:lstStyle>
          <a:p>
            <a:pPr lvl="0"/>
            <a:r>
              <a:rPr lang="cs-CZ" dirty="0"/>
              <a:t> </a:t>
            </a:r>
          </a:p>
        </p:txBody>
      </p:sp>
      <p:sp>
        <p:nvSpPr>
          <p:cNvPr id="11" name="Zástupný symbol pro text 5">
            <a:extLst>
              <a:ext uri="{FF2B5EF4-FFF2-40B4-BE49-F238E27FC236}">
                <a16:creationId xmlns:a16="http://schemas.microsoft.com/office/drawing/2014/main" xmlns="" id="{ACCC8690-2D85-435A-979C-ECFD7FD54AA5}"/>
              </a:ext>
            </a:extLst>
          </p:cNvPr>
          <p:cNvSpPr>
            <a:spLocks noGrp="1"/>
          </p:cNvSpPr>
          <p:nvPr>
            <p:ph type="body" sz="quarter" idx="28" hasCustomPrompt="1"/>
          </p:nvPr>
        </p:nvSpPr>
        <p:spPr>
          <a:xfrm>
            <a:off x="20498400" y="2563910"/>
            <a:ext cx="432000" cy="432000"/>
          </a:xfrm>
          <a:solidFill>
            <a:schemeClr val="accent1"/>
          </a:solidFill>
        </p:spPr>
        <p:txBody>
          <a:bodyPr anchor="ctr" anchorCtr="1"/>
          <a:lstStyle>
            <a:lvl1pPr marL="0" indent="0">
              <a:spcBef>
                <a:spcPts val="0"/>
              </a:spcBef>
              <a:buFontTx/>
              <a:buNone/>
              <a:defRPr/>
            </a:lvl1pPr>
          </a:lstStyle>
          <a:p>
            <a:pPr lvl="0"/>
            <a:r>
              <a:rPr lang="cs-CZ" dirty="0"/>
              <a:t> </a:t>
            </a:r>
          </a:p>
        </p:txBody>
      </p:sp>
      <p:sp>
        <p:nvSpPr>
          <p:cNvPr id="12" name="Zástupný symbol pro text 13">
            <a:extLst>
              <a:ext uri="{FF2B5EF4-FFF2-40B4-BE49-F238E27FC236}">
                <a16:creationId xmlns:a16="http://schemas.microsoft.com/office/drawing/2014/main" xmlns="" id="{D036E4CD-F9CC-4C94-9BC0-C61C8761254E}"/>
              </a:ext>
            </a:extLst>
          </p:cNvPr>
          <p:cNvSpPr>
            <a:spLocks noGrp="1"/>
          </p:cNvSpPr>
          <p:nvPr>
            <p:ph type="body" sz="quarter" idx="18" hasCustomPrompt="1"/>
          </p:nvPr>
        </p:nvSpPr>
        <p:spPr>
          <a:xfrm>
            <a:off x="21074400" y="2012154"/>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3" name="Zástupný symbol pro text 13">
            <a:extLst>
              <a:ext uri="{FF2B5EF4-FFF2-40B4-BE49-F238E27FC236}">
                <a16:creationId xmlns:a16="http://schemas.microsoft.com/office/drawing/2014/main" xmlns="" id="{570776ED-CE61-4689-82BC-FFCCE7766B6E}"/>
              </a:ext>
            </a:extLst>
          </p:cNvPr>
          <p:cNvSpPr>
            <a:spLocks noGrp="1"/>
          </p:cNvSpPr>
          <p:nvPr>
            <p:ph type="body" sz="quarter" idx="29" hasCustomPrompt="1"/>
          </p:nvPr>
        </p:nvSpPr>
        <p:spPr>
          <a:xfrm>
            <a:off x="21074400" y="2563200"/>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5" name="Zástupný symbol pro text 13">
            <a:extLst>
              <a:ext uri="{FF2B5EF4-FFF2-40B4-BE49-F238E27FC236}">
                <a16:creationId xmlns:a16="http://schemas.microsoft.com/office/drawing/2014/main" xmlns="" id="{E9C2F4F2-5EA5-44B2-970A-95EB1301C90A}"/>
              </a:ext>
            </a:extLst>
          </p:cNvPr>
          <p:cNvSpPr>
            <a:spLocks noGrp="1"/>
          </p:cNvSpPr>
          <p:nvPr>
            <p:ph type="body" sz="quarter" idx="30" hasCustomPrompt="1"/>
          </p:nvPr>
        </p:nvSpPr>
        <p:spPr>
          <a:xfrm>
            <a:off x="21074400" y="3146400"/>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6" name="Zástupný symbol pro text 13">
            <a:extLst>
              <a:ext uri="{FF2B5EF4-FFF2-40B4-BE49-F238E27FC236}">
                <a16:creationId xmlns:a16="http://schemas.microsoft.com/office/drawing/2014/main" xmlns="" id="{4D73951F-C1A7-4F5F-ADFE-929DB12722B9}"/>
              </a:ext>
            </a:extLst>
          </p:cNvPr>
          <p:cNvSpPr>
            <a:spLocks noGrp="1"/>
          </p:cNvSpPr>
          <p:nvPr>
            <p:ph type="body" sz="quarter" idx="31" hasCustomPrompt="1"/>
          </p:nvPr>
        </p:nvSpPr>
        <p:spPr>
          <a:xfrm>
            <a:off x="15678150" y="2012154"/>
            <a:ext cx="4140000" cy="1566246"/>
          </a:xfrm>
        </p:spPr>
        <p:txBody>
          <a:bodyPr anchor="ctr" anchorCtr="0">
            <a:normAutofit/>
          </a:bodyPr>
          <a:lstStyle>
            <a:lvl1pPr marL="0" indent="0" algn="r">
              <a:spcBef>
                <a:spcPts val="0"/>
              </a:spcBef>
              <a:buFontTx/>
              <a:buNone/>
              <a:defRPr sz="3200" b="0" cap="all" baseline="0">
                <a:solidFill>
                  <a:schemeClr val="accent2"/>
                </a:solidFill>
                <a:latin typeface="+mn-lt"/>
              </a:defRPr>
            </a:lvl1pPr>
          </a:lstStyle>
          <a:p>
            <a:pPr lvl="0"/>
            <a:r>
              <a:rPr lang="cs-CZ" dirty="0"/>
              <a:t>Popis</a:t>
            </a:r>
          </a:p>
        </p:txBody>
      </p:sp>
      <p:sp>
        <p:nvSpPr>
          <p:cNvPr id="20" name="Zástupný symbol pro číslo snímku 19">
            <a:extLst>
              <a:ext uri="{FF2B5EF4-FFF2-40B4-BE49-F238E27FC236}">
                <a16:creationId xmlns:a16="http://schemas.microsoft.com/office/drawing/2014/main" xmlns="" id="{7FEDBD48-8860-4068-B323-34D475515FC2}"/>
              </a:ext>
            </a:extLst>
          </p:cNvPr>
          <p:cNvSpPr>
            <a:spLocks noGrp="1"/>
          </p:cNvSpPr>
          <p:nvPr>
            <p:ph type="sldNum" sz="quarter" idx="34"/>
          </p:nvPr>
        </p:nvSpPr>
        <p:spPr/>
        <p:txBody>
          <a:bodyPr/>
          <a:lstStyle/>
          <a:p>
            <a:fld id="{C79EEDCB-EB91-4C4F-A503-5C6FE3AC84D2}" type="slidenum">
              <a:rPr lang="cs-CZ" smtClean="0"/>
              <a:t>‹#›</a:t>
            </a:fld>
            <a:endParaRPr lang="cs-CZ" dirty="0"/>
          </a:p>
        </p:txBody>
      </p:sp>
      <p:pic>
        <p:nvPicPr>
          <p:cNvPr id="17" name="Lístek s linkou tmavě modrý">
            <a:extLst>
              <a:ext uri="{FF2B5EF4-FFF2-40B4-BE49-F238E27FC236}">
                <a16:creationId xmlns:a16="http://schemas.microsoft.com/office/drawing/2014/main" xmlns="" id="{56F4C523-F866-4D9E-B095-AE5EEB6069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14879"/>
          <a:stretch/>
        </p:blipFill>
        <p:spPr>
          <a:xfrm flipH="1">
            <a:off x="6289621" y="2033714"/>
            <a:ext cx="525847" cy="11225086"/>
          </a:xfrm>
          <a:prstGeom prst="rect">
            <a:avLst/>
          </a:prstGeom>
        </p:spPr>
      </p:pic>
    </p:spTree>
    <p:extLst>
      <p:ext uri="{BB962C8B-B14F-4D97-AF65-F5344CB8AC3E}">
        <p14:creationId xmlns:p14="http://schemas.microsoft.com/office/powerpoint/2010/main" val="1331176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Úzký obrázek, data, číslovaný text">
    <p:spTree>
      <p:nvGrpSpPr>
        <p:cNvPr id="1" name=""/>
        <p:cNvGrpSpPr/>
        <p:nvPr/>
      </p:nvGrpSpPr>
      <p:grpSpPr>
        <a:xfrm>
          <a:off x="0" y="0"/>
          <a:ext cx="0" cy="0"/>
          <a:chOff x="0" y="0"/>
          <a:chExt cx="0" cy="0"/>
        </a:xfrm>
      </p:grpSpPr>
      <p:sp>
        <p:nvSpPr>
          <p:cNvPr id="2" name="Title 1"/>
          <p:cNvSpPr>
            <a:spLocks noGrp="1"/>
          </p:cNvSpPr>
          <p:nvPr>
            <p:ph type="title"/>
          </p:nvPr>
        </p:nvSpPr>
        <p:spPr>
          <a:xfrm>
            <a:off x="12693600" y="1980000"/>
            <a:ext cx="10443600" cy="1260000"/>
          </a:xfrm>
        </p:spPr>
        <p:txBody>
          <a:bodyPr anchor="b" anchorCtr="0"/>
          <a:lstStyle>
            <a:lvl1pPr>
              <a:defRPr/>
            </a:lvl1pPr>
          </a:lstStyle>
          <a:p>
            <a:r>
              <a:rPr lang="cs-CZ" smtClean="0"/>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smtClean="0"/>
              <a:t>Kliknutím na ikonu přidáte obrázek.</a:t>
            </a:r>
            <a:endParaRPr lang="cs-CZ" dirty="0"/>
          </a:p>
        </p:txBody>
      </p:sp>
      <p:sp>
        <p:nvSpPr>
          <p:cNvPr id="12" name="Zástupný symbol pro text 13"/>
          <p:cNvSpPr>
            <a:spLocks noGrp="1"/>
          </p:cNvSpPr>
          <p:nvPr>
            <p:ph type="body" sz="quarter" idx="19"/>
          </p:nvPr>
        </p:nvSpPr>
        <p:spPr>
          <a:xfrm>
            <a:off x="12693600" y="3420000"/>
            <a:ext cx="10443600" cy="2412000"/>
          </a:xfrm>
        </p:spPr>
        <p:txBody>
          <a:bodyPr>
            <a:normAutofit/>
          </a:bodyPr>
          <a:lstStyle>
            <a:lvl1pPr marL="0" indent="0">
              <a:spcBef>
                <a:spcPts val="0"/>
              </a:spcBef>
              <a:buFontTx/>
              <a:buNone/>
              <a:defRPr sz="2800" cap="none" baseline="0"/>
            </a:lvl1pPr>
          </a:lstStyle>
          <a:p>
            <a:pPr lvl="0"/>
            <a:r>
              <a:rPr lang="cs-CZ" smtClean="0"/>
              <a:t>Kliknutím lze upravit styly předlohy textu.</a:t>
            </a:r>
          </a:p>
        </p:txBody>
      </p:sp>
      <p:cxnSp>
        <p:nvCxnSpPr>
          <p:cNvPr id="4" name="Přímá spojnice 3"/>
          <p:cNvCxnSpPr>
            <a:cxnSpLocks/>
          </p:cNvCxnSpPr>
          <p:nvPr userDrawn="1"/>
        </p:nvCxnSpPr>
        <p:spPr>
          <a:xfrm>
            <a:off x="11851200" y="1980000"/>
            <a:ext cx="0" cy="11278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Zástupný symbol pro text 13"/>
          <p:cNvSpPr>
            <a:spLocks noGrp="1"/>
          </p:cNvSpPr>
          <p:nvPr>
            <p:ph type="body" sz="quarter" idx="17" hasCustomPrompt="1"/>
          </p:nvPr>
        </p:nvSpPr>
        <p:spPr>
          <a:xfrm>
            <a:off x="7272000" y="1980000"/>
            <a:ext cx="4068000" cy="1260000"/>
          </a:xfrm>
        </p:spPr>
        <p:txBody>
          <a:bodyPr anchor="b" anchorCtr="0">
            <a:normAutofit/>
          </a:bodyPr>
          <a:lstStyle>
            <a:lvl1pPr marL="0" indent="0">
              <a:spcBef>
                <a:spcPts val="0"/>
              </a:spcBef>
              <a:buFontTx/>
              <a:buNone/>
              <a:defRPr sz="4800" b="1" cap="all" baseline="0">
                <a:solidFill>
                  <a:schemeClr val="accent1"/>
                </a:solidFill>
                <a:latin typeface="+mj-lt"/>
              </a:defRPr>
            </a:lvl1pPr>
          </a:lstStyle>
          <a:p>
            <a:pPr lvl="0"/>
            <a:r>
              <a:rPr lang="cs-CZ" dirty="0"/>
              <a:t>Data</a:t>
            </a:r>
          </a:p>
        </p:txBody>
      </p:sp>
      <p:sp>
        <p:nvSpPr>
          <p:cNvPr id="10" name="Zástupný symbol pro text 13"/>
          <p:cNvSpPr>
            <a:spLocks noGrp="1"/>
          </p:cNvSpPr>
          <p:nvPr>
            <p:ph type="body" sz="quarter" idx="23" hasCustomPrompt="1"/>
          </p:nvPr>
        </p:nvSpPr>
        <p:spPr>
          <a:xfrm>
            <a:off x="7239600" y="424800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3" name="Zástupný symbol pro text 13"/>
          <p:cNvSpPr>
            <a:spLocks noGrp="1"/>
          </p:cNvSpPr>
          <p:nvPr>
            <p:ph type="body" sz="quarter" idx="24" hasCustomPrompt="1"/>
          </p:nvPr>
        </p:nvSpPr>
        <p:spPr>
          <a:xfrm>
            <a:off x="7239600" y="5652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15" name="Zástupný symbol pro text 13"/>
          <p:cNvSpPr>
            <a:spLocks noGrp="1"/>
          </p:cNvSpPr>
          <p:nvPr>
            <p:ph type="body" sz="quarter" idx="25" hasCustomPrompt="1"/>
          </p:nvPr>
        </p:nvSpPr>
        <p:spPr>
          <a:xfrm>
            <a:off x="7239600" y="701025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6" name="Zástupný symbol pro text 13"/>
          <p:cNvSpPr>
            <a:spLocks noGrp="1"/>
          </p:cNvSpPr>
          <p:nvPr>
            <p:ph type="body" sz="quarter" idx="26" hasCustomPrompt="1"/>
          </p:nvPr>
        </p:nvSpPr>
        <p:spPr>
          <a:xfrm>
            <a:off x="7239600" y="8424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18" name="Zástupný symbol pro text 13"/>
          <p:cNvSpPr>
            <a:spLocks noGrp="1"/>
          </p:cNvSpPr>
          <p:nvPr>
            <p:ph type="body" sz="quarter" idx="27" hasCustomPrompt="1"/>
          </p:nvPr>
        </p:nvSpPr>
        <p:spPr>
          <a:xfrm>
            <a:off x="7239600" y="977250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9" name="Zástupný symbol pro text 13"/>
          <p:cNvSpPr>
            <a:spLocks noGrp="1"/>
          </p:cNvSpPr>
          <p:nvPr>
            <p:ph type="body" sz="quarter" idx="28" hasCustomPrompt="1"/>
          </p:nvPr>
        </p:nvSpPr>
        <p:spPr>
          <a:xfrm>
            <a:off x="7239600" y="11160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5" name="Zástupný symbol pro text 4"/>
          <p:cNvSpPr>
            <a:spLocks noGrp="1"/>
          </p:cNvSpPr>
          <p:nvPr>
            <p:ph type="body" sz="quarter" idx="29"/>
          </p:nvPr>
        </p:nvSpPr>
        <p:spPr>
          <a:xfrm>
            <a:off x="12693600" y="5954400"/>
            <a:ext cx="10443600" cy="6484950"/>
          </a:xfrm>
        </p:spPr>
        <p:txBody>
          <a:bodyPr/>
          <a:lstStyle>
            <a:lvl1pPr marL="504000" indent="-504000">
              <a:buFont typeface="+mj-lt"/>
              <a:buAutoNum type="arabicPeriod"/>
              <a:defRPr cap="all" baseline="0">
                <a:solidFill>
                  <a:schemeClr val="accent2"/>
                </a:solidFill>
              </a:defRPr>
            </a:lvl1pPr>
            <a:lvl2pPr marL="504000" indent="0">
              <a:buFontTx/>
              <a:buNone/>
              <a:defRPr/>
            </a:lvl2pPr>
          </a:lstStyle>
          <a:p>
            <a:pPr lvl="0"/>
            <a:r>
              <a:rPr lang="cs-CZ" smtClean="0"/>
              <a:t>Kliknutím lze upravit styly předlohy textu.</a:t>
            </a:r>
          </a:p>
          <a:p>
            <a:pPr lvl="1"/>
            <a:r>
              <a:rPr lang="cs-CZ" smtClean="0"/>
              <a:t>Druhá úroveň</a:t>
            </a:r>
          </a:p>
        </p:txBody>
      </p:sp>
      <p:pic>
        <p:nvPicPr>
          <p:cNvPr id="21" name="Lístek s linkou tmavě modrý">
            <a:extLst>
              <a:ext uri="{FF2B5EF4-FFF2-40B4-BE49-F238E27FC236}">
                <a16:creationId xmlns:a16="http://schemas.microsoft.com/office/drawing/2014/main" xmlns="" id="{374B7C71-89FE-4279-A0F9-7033D01CE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6704491" y="450055"/>
            <a:ext cx="525847" cy="12818270"/>
          </a:xfrm>
          <a:prstGeom prst="rect">
            <a:avLst/>
          </a:prstGeom>
        </p:spPr>
      </p:pic>
    </p:spTree>
    <p:extLst>
      <p:ext uri="{BB962C8B-B14F-4D97-AF65-F5344CB8AC3E}">
        <p14:creationId xmlns:p14="http://schemas.microsoft.com/office/powerpoint/2010/main" val="505623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49200" y="1980000"/>
            <a:ext cx="21888000" cy="1224000"/>
          </a:xfrm>
          <a:prstGeom prst="rect">
            <a:avLst/>
          </a:prstGeom>
        </p:spPr>
        <p:txBody>
          <a:bodyPr vert="horz" lIns="0" tIns="0" rIns="0" bIns="0" rtlCol="0" anchor="t" anchorCtr="0">
            <a:normAutofit/>
          </a:bodyPr>
          <a:lstStyle/>
          <a:p>
            <a:r>
              <a:rPr lang="cs-CZ" dirty="0"/>
              <a:t>Kliknutím lze upravit styl.</a:t>
            </a:r>
            <a:endParaRPr lang="en-US" dirty="0"/>
          </a:p>
        </p:txBody>
      </p:sp>
      <p:sp>
        <p:nvSpPr>
          <p:cNvPr id="3" name="Text Placeholder 2"/>
          <p:cNvSpPr>
            <a:spLocks noGrp="1"/>
          </p:cNvSpPr>
          <p:nvPr>
            <p:ph type="body" idx="1"/>
          </p:nvPr>
        </p:nvSpPr>
        <p:spPr>
          <a:xfrm>
            <a:off x="1249200" y="3240000"/>
            <a:ext cx="21888000" cy="9226800"/>
          </a:xfrm>
          <a:prstGeom prst="rect">
            <a:avLst/>
          </a:prstGeom>
        </p:spPr>
        <p:txBody>
          <a:bodyPr vert="horz" lIns="0" tIns="0" rIns="0" bIns="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2"/>
          </p:nvPr>
        </p:nvSpPr>
        <p:spPr>
          <a:xfrm>
            <a:off x="1249200" y="12826800"/>
            <a:ext cx="2880000" cy="432000"/>
          </a:xfrm>
          <a:prstGeom prst="rect">
            <a:avLst/>
          </a:prstGeom>
        </p:spPr>
        <p:txBody>
          <a:bodyPr vert="horz" lIns="0" tIns="0" rIns="0" bIns="0" rtlCol="0" anchor="ctr"/>
          <a:lstStyle>
            <a:lvl1pPr algn="l">
              <a:defRPr sz="2400">
                <a:solidFill>
                  <a:schemeClr val="bg2"/>
                </a:solidFill>
              </a:defRPr>
            </a:lvl1pPr>
          </a:lstStyle>
          <a:p>
            <a:fld id="{9B3895B8-0BD6-4EDC-959F-D82D66CA15D6}" type="datetimeFigureOut">
              <a:rPr lang="cs-CZ" smtClean="0"/>
              <a:pPr/>
              <a:t>29.9.2018</a:t>
            </a:fld>
            <a:endParaRPr lang="cs-CZ" dirty="0"/>
          </a:p>
        </p:txBody>
      </p:sp>
      <p:sp>
        <p:nvSpPr>
          <p:cNvPr id="5" name="Footer Placeholder 4"/>
          <p:cNvSpPr>
            <a:spLocks noGrp="1"/>
          </p:cNvSpPr>
          <p:nvPr>
            <p:ph type="ftr" sz="quarter" idx="3"/>
          </p:nvPr>
        </p:nvSpPr>
        <p:spPr>
          <a:xfrm>
            <a:off x="4129199" y="12826800"/>
            <a:ext cx="16127999" cy="432000"/>
          </a:xfrm>
          <a:prstGeom prst="rect">
            <a:avLst/>
          </a:prstGeom>
        </p:spPr>
        <p:txBody>
          <a:bodyPr vert="horz" lIns="0" tIns="0" rIns="0" bIns="0" rtlCol="0" anchor="ctr"/>
          <a:lstStyle>
            <a:lvl1pPr algn="ctr">
              <a:defRPr sz="2400">
                <a:solidFill>
                  <a:schemeClr val="bg2"/>
                </a:solidFill>
              </a:defRPr>
            </a:lvl1pPr>
          </a:lstStyle>
          <a:p>
            <a:endParaRPr lang="cs-CZ" dirty="0"/>
          </a:p>
        </p:txBody>
      </p:sp>
      <p:sp>
        <p:nvSpPr>
          <p:cNvPr id="6" name="Slide Number Placeholder 5"/>
          <p:cNvSpPr>
            <a:spLocks noGrp="1"/>
          </p:cNvSpPr>
          <p:nvPr>
            <p:ph type="sldNum" sz="quarter" idx="4"/>
          </p:nvPr>
        </p:nvSpPr>
        <p:spPr>
          <a:xfrm>
            <a:off x="20257200" y="12826800"/>
            <a:ext cx="2880000" cy="432000"/>
          </a:xfrm>
          <a:prstGeom prst="rect">
            <a:avLst/>
          </a:prstGeom>
        </p:spPr>
        <p:txBody>
          <a:bodyPr vert="horz" lIns="0" tIns="0" rIns="0" bIns="0" rtlCol="0" anchor="ctr"/>
          <a:lstStyle>
            <a:lvl1pPr algn="r">
              <a:defRPr sz="2400">
                <a:solidFill>
                  <a:schemeClr val="bg2"/>
                </a:solidFill>
              </a:defRPr>
            </a:lvl1pPr>
          </a:lstStyle>
          <a:p>
            <a:fld id="{C79EEDCB-EB91-4C4F-A503-5C6FE3AC84D2}" type="slidenum">
              <a:rPr lang="cs-CZ" smtClean="0"/>
              <a:pPr/>
              <a:t>‹#›</a:t>
            </a:fld>
            <a:endParaRPr lang="cs-CZ" dirty="0"/>
          </a:p>
        </p:txBody>
      </p:sp>
      <p:cxnSp>
        <p:nvCxnSpPr>
          <p:cNvPr id="9" name="Vodítko vertik. 4" hidden="1">
            <a:extLst>
              <a:ext uri="{FF2B5EF4-FFF2-40B4-BE49-F238E27FC236}">
                <a16:creationId xmlns:a16="http://schemas.microsoft.com/office/drawing/2014/main" xmlns="" id="{3C895B8F-B083-4AB2-ABAF-76FFED21E58B}"/>
              </a:ext>
            </a:extLst>
          </p:cNvPr>
          <p:cNvCxnSpPr/>
          <p:nvPr/>
        </p:nvCxnSpPr>
        <p:spPr>
          <a:xfrm>
            <a:off x="23929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Vodítko vertik. 3" hidden="1">
            <a:extLst>
              <a:ext uri="{FF2B5EF4-FFF2-40B4-BE49-F238E27FC236}">
                <a16:creationId xmlns:a16="http://schemas.microsoft.com/office/drawing/2014/main" xmlns="" id="{E20CCA9D-0858-4D06-AD11-DB0C32CCCB3F}"/>
              </a:ext>
            </a:extLst>
          </p:cNvPr>
          <p:cNvCxnSpPr/>
          <p:nvPr/>
        </p:nvCxnSpPr>
        <p:spPr>
          <a:xfrm>
            <a:off x="23137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Vodítko vertik. 2" hidden="1">
            <a:extLst>
              <a:ext uri="{FF2B5EF4-FFF2-40B4-BE49-F238E27FC236}">
                <a16:creationId xmlns:a16="http://schemas.microsoft.com/office/drawing/2014/main" xmlns="" id="{552F0DDD-210D-4D0D-B69E-49C20B18EE61}"/>
              </a:ext>
            </a:extLst>
          </p:cNvPr>
          <p:cNvCxnSpPr/>
          <p:nvPr/>
        </p:nvCxnSpPr>
        <p:spPr>
          <a:xfrm>
            <a:off x="1249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Vodítko vertik. 1" hidden="1">
            <a:extLst>
              <a:ext uri="{FF2B5EF4-FFF2-40B4-BE49-F238E27FC236}">
                <a16:creationId xmlns:a16="http://schemas.microsoft.com/office/drawing/2014/main" xmlns="" id="{4605B7AA-218E-4F0A-B999-802A12C3C648}"/>
              </a:ext>
            </a:extLst>
          </p:cNvPr>
          <p:cNvCxnSpPr/>
          <p:nvPr/>
        </p:nvCxnSpPr>
        <p:spPr>
          <a:xfrm>
            <a:off x="457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Vodítko horiz. 5" hidden="1">
            <a:extLst>
              <a:ext uri="{FF2B5EF4-FFF2-40B4-BE49-F238E27FC236}">
                <a16:creationId xmlns:a16="http://schemas.microsoft.com/office/drawing/2014/main" xmlns="" id="{02A43B78-8D94-4A2A-B8D6-D956D5628068}"/>
              </a:ext>
            </a:extLst>
          </p:cNvPr>
          <p:cNvCxnSpPr/>
          <p:nvPr/>
        </p:nvCxnSpPr>
        <p:spPr>
          <a:xfrm>
            <a:off x="0" y="132588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Vodítko horiz. 4" hidden="1">
            <a:extLst>
              <a:ext uri="{FF2B5EF4-FFF2-40B4-BE49-F238E27FC236}">
                <a16:creationId xmlns:a16="http://schemas.microsoft.com/office/drawing/2014/main" xmlns="" id="{98DFABD4-A214-480D-94A5-1E1544CD332E}"/>
              </a:ext>
            </a:extLst>
          </p:cNvPr>
          <p:cNvCxnSpPr/>
          <p:nvPr/>
        </p:nvCxnSpPr>
        <p:spPr>
          <a:xfrm>
            <a:off x="0" y="124668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Vodítko horiz. 3" hidden="1">
            <a:extLst>
              <a:ext uri="{FF2B5EF4-FFF2-40B4-BE49-F238E27FC236}">
                <a16:creationId xmlns:a16="http://schemas.microsoft.com/office/drawing/2014/main" xmlns="" id="{292E6A4A-D85F-47FA-88D3-6AFDEBD14EAC}"/>
              </a:ext>
            </a:extLst>
          </p:cNvPr>
          <p:cNvCxnSpPr/>
          <p:nvPr/>
        </p:nvCxnSpPr>
        <p:spPr>
          <a:xfrm>
            <a:off x="0" y="32400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Vodítko horiz. 2" hidden="1">
            <a:extLst>
              <a:ext uri="{FF2B5EF4-FFF2-40B4-BE49-F238E27FC236}">
                <a16:creationId xmlns:a16="http://schemas.microsoft.com/office/drawing/2014/main" xmlns="" id="{CA282E34-2CFA-4C0E-88E6-0A81E1260065}"/>
              </a:ext>
            </a:extLst>
          </p:cNvPr>
          <p:cNvCxnSpPr/>
          <p:nvPr/>
        </p:nvCxnSpPr>
        <p:spPr>
          <a:xfrm>
            <a:off x="0" y="19800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Vodítko horiz. 1" hidden="1">
            <a:extLst>
              <a:ext uri="{FF2B5EF4-FFF2-40B4-BE49-F238E27FC236}">
                <a16:creationId xmlns:a16="http://schemas.microsoft.com/office/drawing/2014/main" xmlns="" id="{0EB48E79-C8D3-4A13-B2EF-7C2BF5C2F322}"/>
              </a:ext>
            </a:extLst>
          </p:cNvPr>
          <p:cNvCxnSpPr/>
          <p:nvPr/>
        </p:nvCxnSpPr>
        <p:spPr>
          <a:xfrm>
            <a:off x="0" y="4572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36470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3" r:id="rId12"/>
    <p:sldLayoutId id="2147483684" r:id="rId13"/>
    <p:sldLayoutId id="2147483685" r:id="rId14"/>
    <p:sldLayoutId id="2147483682" r:id="rId15"/>
  </p:sldLayoutIdLst>
  <p:txStyles>
    <p:titleStyle>
      <a:lvl1pPr algn="l" defTabSz="1828800" rtl="0" eaLnBrk="1" latinLnBrk="0" hangingPunct="1">
        <a:lnSpc>
          <a:spcPct val="90000"/>
        </a:lnSpc>
        <a:spcBef>
          <a:spcPct val="0"/>
        </a:spcBef>
        <a:buNone/>
        <a:defRPr sz="4800" b="1" kern="1200" cap="all" baseline="0">
          <a:solidFill>
            <a:schemeClr val="accent1"/>
          </a:solidFill>
          <a:latin typeface="+mj-lt"/>
          <a:ea typeface="+mj-ea"/>
          <a:cs typeface="+mj-cs"/>
        </a:defRPr>
      </a:lvl1pPr>
    </p:titleStyle>
    <p:bodyStyle>
      <a:lvl1pPr marL="360000" indent="-360000" algn="l" defTabSz="1828800" rtl="0" eaLnBrk="1" latinLnBrk="0" hangingPunct="1">
        <a:lnSpc>
          <a:spcPct val="90000"/>
        </a:lnSpc>
        <a:spcBef>
          <a:spcPts val="2000"/>
        </a:spcBef>
        <a:buClr>
          <a:schemeClr val="accent2"/>
        </a:buClr>
        <a:buFontTx/>
        <a:buBlip>
          <a:blip r:embed="rId17"/>
        </a:buBlip>
        <a:defRPr sz="3200" kern="120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4320" userDrawn="1">
          <p15:clr>
            <a:srgbClr val="F26B43"/>
          </p15:clr>
        </p15:guide>
        <p15:guide id="2" pos="7681" userDrawn="1">
          <p15:clr>
            <a:srgbClr val="F26B43"/>
          </p15:clr>
        </p15:guide>
        <p15:guide id="3" pos="287" userDrawn="1">
          <p15:clr>
            <a:srgbClr val="F26B43"/>
          </p15:clr>
        </p15:guide>
        <p15:guide id="4" pos="15075" userDrawn="1">
          <p15:clr>
            <a:srgbClr val="F26B43"/>
          </p15:clr>
        </p15:guide>
        <p15:guide id="5" orient="horz" pos="283" userDrawn="1">
          <p15:clr>
            <a:srgbClr val="F26B43"/>
          </p15:clr>
        </p15:guide>
        <p15:guide id="6" orient="horz" pos="8357" userDrawn="1">
          <p15:clr>
            <a:srgbClr val="F26B43"/>
          </p15:clr>
        </p15:guide>
        <p15:guide id="7" orient="horz" pos="1236" userDrawn="1">
          <p15:clr>
            <a:srgbClr val="F26B43"/>
          </p15:clr>
        </p15:guide>
        <p15:guide id="8" orient="horz" pos="2029" userDrawn="1">
          <p15:clr>
            <a:srgbClr val="F26B43"/>
          </p15:clr>
        </p15:guide>
        <p15:guide id="9" orient="horz" pos="7858" userDrawn="1">
          <p15:clr>
            <a:srgbClr val="F26B43"/>
          </p15:clr>
        </p15:guide>
        <p15:guide id="10" pos="786" userDrawn="1">
          <p15:clr>
            <a:srgbClr val="F26B43"/>
          </p15:clr>
        </p15:guide>
        <p15:guide id="11" pos="145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mailto:pp@mze.cz" TargetMode="Externa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eagri.cz/" TargetMode="External"/><Relationship Id="rId1" Type="http://schemas.openxmlformats.org/officeDocument/2006/relationships/slideLayout" Target="../slideLayouts/slideLayout10.xml"/><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hyperlink" Target="mailto:daniel.pokorny@mze.cz"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eagri.cz/public/web/mze/voda/statni-sprava-ve-vh/vodopravni-rizeni/" TargetMode="External"/><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Zástupný symbol obrázku 33">
            <a:extLst>
              <a:ext uri="{FF2B5EF4-FFF2-40B4-BE49-F238E27FC236}">
                <a16:creationId xmlns:a16="http://schemas.microsoft.com/office/drawing/2014/main" xmlns="" id="{1B0D1E8F-D839-4831-9DC3-FDB839C1FA1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7" name="Zástupný symbol pro text 6">
            <a:extLst>
              <a:ext uri="{FF2B5EF4-FFF2-40B4-BE49-F238E27FC236}">
                <a16:creationId xmlns:a16="http://schemas.microsoft.com/office/drawing/2014/main" xmlns="" id="{735ECAE3-0400-4B2F-B23D-77F10795F18C}"/>
              </a:ext>
            </a:extLst>
          </p:cNvPr>
          <p:cNvSpPr>
            <a:spLocks noGrp="1"/>
          </p:cNvSpPr>
          <p:nvPr>
            <p:ph type="body" sz="quarter" idx="12"/>
          </p:nvPr>
        </p:nvSpPr>
        <p:spPr>
          <a:xfrm>
            <a:off x="0" y="1587449"/>
            <a:ext cx="15228000" cy="3709311"/>
          </a:xfrm>
        </p:spPr>
        <p:txBody>
          <a:bodyPr/>
          <a:lstStyle/>
          <a:p>
            <a:endParaRPr lang="cs-CZ" dirty="0"/>
          </a:p>
        </p:txBody>
      </p:sp>
      <p:sp>
        <p:nvSpPr>
          <p:cNvPr id="5" name="Datum"/>
          <p:cNvSpPr>
            <a:spLocks noGrp="1"/>
          </p:cNvSpPr>
          <p:nvPr>
            <p:ph type="body" sz="quarter" idx="11"/>
          </p:nvPr>
        </p:nvSpPr>
        <p:spPr/>
        <p:txBody>
          <a:bodyPr/>
          <a:lstStyle/>
          <a:p>
            <a:r>
              <a:rPr lang="cs-CZ" dirty="0"/>
              <a:t>2</a:t>
            </a:r>
            <a:r>
              <a:rPr lang="cs-CZ" dirty="0" smtClean="0"/>
              <a:t>.  - 4. 10. 2018</a:t>
            </a:r>
            <a:endParaRPr lang="cs-CZ" dirty="0"/>
          </a:p>
        </p:txBody>
      </p:sp>
      <p:sp>
        <p:nvSpPr>
          <p:cNvPr id="25" name="Podnadpis snímku"/>
          <p:cNvSpPr>
            <a:spLocks noGrp="1"/>
          </p:cNvSpPr>
          <p:nvPr>
            <p:ph type="subTitle" idx="1"/>
          </p:nvPr>
        </p:nvSpPr>
        <p:spPr>
          <a:xfrm>
            <a:off x="4422179" y="3892348"/>
            <a:ext cx="10440000" cy="1063109"/>
          </a:xfrm>
        </p:spPr>
        <p:txBody>
          <a:bodyPr/>
          <a:lstStyle/>
          <a:p>
            <a:r>
              <a:rPr lang="cs-CZ" dirty="0" smtClean="0"/>
              <a:t>ing. Daniel pokorný</a:t>
            </a:r>
          </a:p>
          <a:p>
            <a:endParaRPr lang="cs-CZ" sz="1000" dirty="0" smtClean="0"/>
          </a:p>
          <a:p>
            <a:r>
              <a:rPr lang="cs-CZ" dirty="0" smtClean="0"/>
              <a:t>Ředitel odboru státní správy ve vodním hospodářství </a:t>
            </a:r>
          </a:p>
          <a:p>
            <a:r>
              <a:rPr lang="cs-CZ" dirty="0" smtClean="0"/>
              <a:t>a správy povodí</a:t>
            </a:r>
            <a:endParaRPr lang="cs-CZ" dirty="0"/>
          </a:p>
        </p:txBody>
      </p:sp>
      <p:sp>
        <p:nvSpPr>
          <p:cNvPr id="24" name="Nadpis snímku"/>
          <p:cNvSpPr>
            <a:spLocks noGrp="1"/>
          </p:cNvSpPr>
          <p:nvPr>
            <p:ph type="ctrTitle"/>
          </p:nvPr>
        </p:nvSpPr>
        <p:spPr>
          <a:xfrm>
            <a:off x="4519455" y="1681316"/>
            <a:ext cx="10440000" cy="1900378"/>
          </a:xfrm>
        </p:spPr>
        <p:txBody>
          <a:bodyPr/>
          <a:lstStyle/>
          <a:p>
            <a:r>
              <a:rPr lang="cs-CZ" dirty="0" smtClean="0"/>
              <a:t>Vodohospodářské aktuality</a:t>
            </a:r>
            <a:endParaRPr lang="cs-CZ" dirty="0"/>
          </a:p>
        </p:txBody>
      </p:sp>
      <p:pic>
        <p:nvPicPr>
          <p:cNvPr id="22" name="Logo MZe">
            <a:extLst>
              <a:ext uri="{FF2B5EF4-FFF2-40B4-BE49-F238E27FC236}">
                <a16:creationId xmlns:a16="http://schemas.microsoft.com/office/drawing/2014/main" xmlns="" id="{DA531F35-4064-445C-B666-A301F89A62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462" y="3215692"/>
            <a:ext cx="3133350" cy="1353315"/>
          </a:xfrm>
          <a:prstGeom prst="rect">
            <a:avLst/>
          </a:prstGeom>
        </p:spPr>
      </p:pic>
      <p:cxnSp>
        <p:nvCxnSpPr>
          <p:cNvPr id="27" name="Svislá linka">
            <a:extLst>
              <a:ext uri="{FF2B5EF4-FFF2-40B4-BE49-F238E27FC236}">
                <a16:creationId xmlns:a16="http://schemas.microsoft.com/office/drawing/2014/main" xmlns="" id="{CCC7CE16-A853-4FB5-9503-EB361932F740}"/>
              </a:ext>
            </a:extLst>
          </p:cNvPr>
          <p:cNvCxnSpPr/>
          <p:nvPr/>
        </p:nvCxnSpPr>
        <p:spPr>
          <a:xfrm>
            <a:off x="4114800" y="215265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Horizontální linka">
            <a:extLst>
              <a:ext uri="{FF2B5EF4-FFF2-40B4-BE49-F238E27FC236}">
                <a16:creationId xmlns:a16="http://schemas.microsoft.com/office/drawing/2014/main" xmlns="" id="{358AD105-F3CC-4542-8D91-57376C6551A2}"/>
              </a:ext>
            </a:extLst>
          </p:cNvPr>
          <p:cNvCxnSpPr/>
          <p:nvPr/>
        </p:nvCxnSpPr>
        <p:spPr>
          <a:xfrm>
            <a:off x="0" y="5296761"/>
            <a:ext cx="152280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5393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xmlns="" id="{D72EBE06-D94A-443C-A9F9-44AD2FC05D83}"/>
              </a:ext>
            </a:extLst>
          </p:cNvPr>
          <p:cNvSpPr>
            <a:spLocks noGrp="1"/>
          </p:cNvSpPr>
          <p:nvPr>
            <p:ph type="body" sz="quarter" idx="14"/>
          </p:nvPr>
        </p:nvSpPr>
        <p:spPr>
          <a:xfrm>
            <a:off x="924736" y="4047263"/>
            <a:ext cx="4968000" cy="9403266"/>
          </a:xfrm>
        </p:spPr>
        <p:txBody>
          <a:bodyPr>
            <a:normAutofit/>
          </a:bodyPr>
          <a:lstStyle/>
          <a:p>
            <a:pPr lvl="0">
              <a:buClr>
                <a:srgbClr val="004A99"/>
              </a:buClr>
            </a:pPr>
            <a:r>
              <a:rPr lang="cs-CZ" u="sng" dirty="0">
                <a:solidFill>
                  <a:prstClr val="black"/>
                </a:solidFill>
              </a:rPr>
              <a:t>Aktuální stav přípravy:</a:t>
            </a:r>
            <a:endParaRPr lang="cs-CZ" dirty="0">
              <a:solidFill>
                <a:prstClr val="black"/>
              </a:solidFill>
            </a:endParaRPr>
          </a:p>
          <a:p>
            <a:endParaRPr lang="cs-CZ" dirty="0" smtClean="0"/>
          </a:p>
          <a:p>
            <a:r>
              <a:rPr lang="cs-CZ" dirty="0" smtClean="0"/>
              <a:t>Probíhá příprava MVN Senomaty a Šanov</a:t>
            </a:r>
          </a:p>
          <a:p>
            <a:endParaRPr lang="cs-CZ" dirty="0" smtClean="0"/>
          </a:p>
          <a:p>
            <a:r>
              <a:rPr lang="cs-CZ" dirty="0"/>
              <a:t>12/2017 – dokončena studie – návrh komplexního řešení sucha v oblasti Rakovnicka</a:t>
            </a:r>
          </a:p>
          <a:p>
            <a:endParaRPr lang="cs-CZ" dirty="0" smtClean="0"/>
          </a:p>
          <a:p>
            <a:r>
              <a:rPr lang="cs-CZ" b="1" dirty="0" smtClean="0"/>
              <a:t>MVN Senomaty a Šanov</a:t>
            </a:r>
          </a:p>
          <a:p>
            <a:r>
              <a:rPr lang="cs-CZ" dirty="0" smtClean="0"/>
              <a:t>(1,2 mil. m</a:t>
            </a:r>
            <a:r>
              <a:rPr lang="cs-CZ" baseline="30000" dirty="0" smtClean="0"/>
              <a:t>3</a:t>
            </a:r>
            <a:r>
              <a:rPr lang="cs-CZ" dirty="0" smtClean="0"/>
              <a:t>)</a:t>
            </a:r>
            <a:endParaRPr lang="cs-CZ" b="1" dirty="0" smtClean="0"/>
          </a:p>
          <a:p>
            <a:endParaRPr lang="cs-CZ" b="1" dirty="0" smtClean="0"/>
          </a:p>
          <a:p>
            <a:r>
              <a:rPr lang="cs-CZ" b="1" dirty="0" smtClean="0"/>
              <a:t>Kryry </a:t>
            </a:r>
            <a:r>
              <a:rPr lang="cs-CZ" dirty="0" smtClean="0"/>
              <a:t>(7 mil. m</a:t>
            </a:r>
            <a:r>
              <a:rPr lang="cs-CZ" baseline="30000" dirty="0" smtClean="0"/>
              <a:t>3</a:t>
            </a:r>
            <a:r>
              <a:rPr lang="cs-CZ" dirty="0" smtClean="0"/>
              <a:t>)</a:t>
            </a:r>
          </a:p>
          <a:p>
            <a:endParaRPr lang="cs-CZ" dirty="0" smtClean="0"/>
          </a:p>
          <a:p>
            <a:r>
              <a:rPr lang="cs-CZ" dirty="0" smtClean="0">
                <a:solidFill>
                  <a:srgbClr val="FF0000"/>
                </a:solidFill>
              </a:rPr>
              <a:t>03/2019 – vláda – návrh řešení sucha v oblasti Rakovnicka</a:t>
            </a:r>
            <a:endParaRPr lang="cs-CZ" dirty="0">
              <a:solidFill>
                <a:srgbClr val="FF0000"/>
              </a:solidFill>
            </a:endParaRPr>
          </a:p>
        </p:txBody>
      </p:sp>
      <p:sp>
        <p:nvSpPr>
          <p:cNvPr id="2" name="Nadpis 1">
            <a:extLst>
              <a:ext uri="{FF2B5EF4-FFF2-40B4-BE49-F238E27FC236}">
                <a16:creationId xmlns:a16="http://schemas.microsoft.com/office/drawing/2014/main" xmlns="" id="{C834CC4B-C26A-46F7-A778-80EB991F25F0}"/>
              </a:ext>
            </a:extLst>
          </p:cNvPr>
          <p:cNvSpPr>
            <a:spLocks noGrp="1"/>
          </p:cNvSpPr>
          <p:nvPr>
            <p:ph type="title"/>
          </p:nvPr>
        </p:nvSpPr>
        <p:spPr>
          <a:xfrm>
            <a:off x="895238" y="545690"/>
            <a:ext cx="4968000" cy="2798956"/>
          </a:xfrm>
        </p:spPr>
        <p:txBody>
          <a:bodyPr>
            <a:normAutofit fontScale="90000"/>
          </a:bodyPr>
          <a:lstStyle/>
          <a:p>
            <a:pPr algn="ctr"/>
            <a:r>
              <a:rPr lang="cs-CZ" sz="5300" dirty="0" smtClean="0"/>
              <a:t>Příprava Výstavby Vodních děl </a:t>
            </a:r>
            <a:r>
              <a:rPr lang="cs-CZ" dirty="0" smtClean="0"/>
              <a:t/>
            </a:r>
            <a:br>
              <a:rPr lang="cs-CZ" dirty="0" smtClean="0"/>
            </a:br>
            <a:r>
              <a:rPr lang="cs-CZ" dirty="0"/>
              <a:t/>
            </a:r>
            <a:br>
              <a:rPr lang="cs-CZ" dirty="0"/>
            </a:br>
            <a:r>
              <a:rPr lang="cs-CZ" dirty="0" smtClean="0"/>
              <a:t>Rakovnicko</a:t>
            </a:r>
            <a:endParaRPr lang="cs-CZ" dirty="0"/>
          </a:p>
        </p:txBody>
      </p:sp>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614" r="13614"/>
          <a:stretch>
            <a:fillRect/>
          </a:stretch>
        </p:blipFill>
        <p:spPr/>
      </p:pic>
    </p:spTree>
    <p:extLst>
      <p:ext uri="{BB962C8B-B14F-4D97-AF65-F5344CB8AC3E}">
        <p14:creationId xmlns:p14="http://schemas.microsoft.com/office/powerpoint/2010/main" val="14803579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vislá linka 2">
            <a:extLst>
              <a:ext uri="{FF2B5EF4-FFF2-40B4-BE49-F238E27FC236}">
                <a16:creationId xmlns:a16="http://schemas.microsoft.com/office/drawing/2014/main" xmlns="" id="{6785AE1D-B218-4643-B0E9-A4F34B2B6AE4}"/>
              </a:ext>
            </a:extLst>
          </p:cNvPr>
          <p:cNvCxnSpPr/>
          <p:nvPr/>
        </p:nvCxnSpPr>
        <p:spPr>
          <a:xfrm>
            <a:off x="17728332" y="10293366"/>
            <a:ext cx="0" cy="20268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Pod číslem 3">
            <a:extLst>
              <a:ext uri="{FF2B5EF4-FFF2-40B4-BE49-F238E27FC236}">
                <a16:creationId xmlns:a16="http://schemas.microsoft.com/office/drawing/2014/main" xmlns="" id="{188D8EE4-9D83-458E-A8F9-40962E481BFA}"/>
              </a:ext>
            </a:extLst>
          </p:cNvPr>
          <p:cNvSpPr>
            <a:spLocks noGrp="1"/>
          </p:cNvSpPr>
          <p:nvPr>
            <p:ph type="body" sz="quarter" idx="27"/>
          </p:nvPr>
        </p:nvSpPr>
        <p:spPr>
          <a:xfrm>
            <a:off x="19835079" y="11536771"/>
            <a:ext cx="3604783" cy="792000"/>
          </a:xfrm>
        </p:spPr>
        <p:txBody>
          <a:bodyPr>
            <a:normAutofit fontScale="85000" lnSpcReduction="10000"/>
          </a:bodyPr>
          <a:lstStyle/>
          <a:p>
            <a:r>
              <a:rPr lang="cs-CZ" dirty="0" smtClean="0">
                <a:solidFill>
                  <a:srgbClr val="FF0000"/>
                </a:solidFill>
              </a:rPr>
              <a:t>Výtisků v anglické verzi</a:t>
            </a:r>
            <a:endParaRPr lang="cs-CZ" dirty="0">
              <a:solidFill>
                <a:srgbClr val="FF0000"/>
              </a:solidFill>
            </a:endParaRPr>
          </a:p>
        </p:txBody>
      </p:sp>
      <p:sp>
        <p:nvSpPr>
          <p:cNvPr id="6" name="Pod číslem 1">
            <a:extLst>
              <a:ext uri="{FF2B5EF4-FFF2-40B4-BE49-F238E27FC236}">
                <a16:creationId xmlns:a16="http://schemas.microsoft.com/office/drawing/2014/main" xmlns="" id="{2B980427-9A07-4DB6-992F-4F5DE529B526}"/>
              </a:ext>
            </a:extLst>
          </p:cNvPr>
          <p:cNvSpPr>
            <a:spLocks noGrp="1"/>
          </p:cNvSpPr>
          <p:nvPr>
            <p:ph type="body" sz="quarter" idx="18"/>
          </p:nvPr>
        </p:nvSpPr>
        <p:spPr>
          <a:xfrm>
            <a:off x="13599461" y="11472059"/>
            <a:ext cx="2815134" cy="792000"/>
          </a:xfrm>
        </p:spPr>
        <p:txBody>
          <a:bodyPr>
            <a:normAutofit fontScale="92500" lnSpcReduction="20000"/>
          </a:bodyPr>
          <a:lstStyle/>
          <a:p>
            <a:r>
              <a:rPr lang="cs-CZ" dirty="0" smtClean="0">
                <a:solidFill>
                  <a:srgbClr val="FF0000"/>
                </a:solidFill>
              </a:rPr>
              <a:t>Výtisků v české verzi</a:t>
            </a:r>
            <a:endParaRPr lang="cs-CZ" dirty="0">
              <a:solidFill>
                <a:srgbClr val="FF0000"/>
              </a:solidFill>
            </a:endParaRPr>
          </a:p>
        </p:txBody>
      </p:sp>
      <p:sp>
        <p:nvSpPr>
          <p:cNvPr id="9" name="Číslo 3">
            <a:extLst>
              <a:ext uri="{FF2B5EF4-FFF2-40B4-BE49-F238E27FC236}">
                <a16:creationId xmlns:a16="http://schemas.microsoft.com/office/drawing/2014/main" xmlns="" id="{99D8BF7E-AD07-432C-9601-E333DDCA2D6A}"/>
              </a:ext>
            </a:extLst>
          </p:cNvPr>
          <p:cNvSpPr>
            <a:spLocks noGrp="1"/>
          </p:cNvSpPr>
          <p:nvPr>
            <p:ph type="body" sz="quarter" idx="25"/>
          </p:nvPr>
        </p:nvSpPr>
        <p:spPr>
          <a:xfrm>
            <a:off x="19835080" y="10293366"/>
            <a:ext cx="2160000" cy="1080000"/>
          </a:xfrm>
        </p:spPr>
        <p:txBody>
          <a:bodyPr>
            <a:normAutofit fontScale="92500" lnSpcReduction="20000"/>
          </a:bodyPr>
          <a:lstStyle/>
          <a:p>
            <a:r>
              <a:rPr lang="cs-CZ" dirty="0" smtClean="0">
                <a:solidFill>
                  <a:srgbClr val="FF0000"/>
                </a:solidFill>
              </a:rPr>
              <a:t>300</a:t>
            </a:r>
            <a:endParaRPr lang="cs-CZ" dirty="0">
              <a:solidFill>
                <a:srgbClr val="FF0000"/>
              </a:solidFill>
            </a:endParaRPr>
          </a:p>
        </p:txBody>
      </p:sp>
      <p:sp>
        <p:nvSpPr>
          <p:cNvPr id="5" name="Číslo 1">
            <a:extLst>
              <a:ext uri="{FF2B5EF4-FFF2-40B4-BE49-F238E27FC236}">
                <a16:creationId xmlns:a16="http://schemas.microsoft.com/office/drawing/2014/main" xmlns="" id="{DAE93C53-7EAA-4C86-9B24-1B7AD6F1CE09}"/>
              </a:ext>
            </a:extLst>
          </p:cNvPr>
          <p:cNvSpPr>
            <a:spLocks noGrp="1"/>
          </p:cNvSpPr>
          <p:nvPr>
            <p:ph type="body" sz="quarter" idx="17"/>
          </p:nvPr>
        </p:nvSpPr>
        <p:spPr>
          <a:xfrm>
            <a:off x="13523400" y="10293366"/>
            <a:ext cx="2160000" cy="1080000"/>
          </a:xfrm>
        </p:spPr>
        <p:txBody>
          <a:bodyPr>
            <a:normAutofit fontScale="92500" lnSpcReduction="20000"/>
          </a:bodyPr>
          <a:lstStyle/>
          <a:p>
            <a:r>
              <a:rPr lang="cs-CZ" dirty="0">
                <a:solidFill>
                  <a:srgbClr val="FF0000"/>
                </a:solidFill>
              </a:rPr>
              <a:t>8</a:t>
            </a:r>
            <a:r>
              <a:rPr lang="cs-CZ" dirty="0" smtClean="0">
                <a:solidFill>
                  <a:srgbClr val="FF0000"/>
                </a:solidFill>
              </a:rPr>
              <a:t>00</a:t>
            </a:r>
            <a:endParaRPr lang="cs-CZ" dirty="0">
              <a:solidFill>
                <a:srgbClr val="FF0000"/>
              </a:solidFill>
            </a:endParaRPr>
          </a:p>
        </p:txBody>
      </p:sp>
      <p:sp>
        <p:nvSpPr>
          <p:cNvPr id="4" name="Text pod nadpisem">
            <a:extLst>
              <a:ext uri="{FF2B5EF4-FFF2-40B4-BE49-F238E27FC236}">
                <a16:creationId xmlns:a16="http://schemas.microsoft.com/office/drawing/2014/main" xmlns="" id="{0ECC2E6F-0E04-4B0E-B052-2B773976C467}"/>
              </a:ext>
            </a:extLst>
          </p:cNvPr>
          <p:cNvSpPr>
            <a:spLocks noGrp="1"/>
          </p:cNvSpPr>
          <p:nvPr>
            <p:ph type="body" sz="quarter" idx="14"/>
          </p:nvPr>
        </p:nvSpPr>
        <p:spPr>
          <a:xfrm>
            <a:off x="12240347" y="3057678"/>
            <a:ext cx="10973614" cy="5083432"/>
          </a:xfrm>
        </p:spPr>
        <p:txBody>
          <a:bodyPr>
            <a:normAutofit/>
          </a:bodyPr>
          <a:lstStyle/>
          <a:p>
            <a:pPr marL="504000" lvl="0" indent="-504000">
              <a:lnSpc>
                <a:spcPct val="110000"/>
              </a:lnSpc>
              <a:spcBef>
                <a:spcPts val="2000"/>
              </a:spcBef>
              <a:buClr>
                <a:srgbClr val="004A99"/>
              </a:buClr>
              <a:buBlip>
                <a:blip r:embed="rId3"/>
              </a:buBlip>
            </a:pPr>
            <a:r>
              <a:rPr lang="cs-CZ" cap="all" dirty="0" smtClean="0">
                <a:solidFill>
                  <a:srgbClr val="004A99"/>
                </a:solidFill>
              </a:rPr>
              <a:t>Schválena usnesením vlády </a:t>
            </a:r>
            <a:r>
              <a:rPr lang="cs-CZ" dirty="0" smtClean="0">
                <a:solidFill>
                  <a:srgbClr val="004A99"/>
                </a:solidFill>
              </a:rPr>
              <a:t>č</a:t>
            </a:r>
            <a:r>
              <a:rPr lang="cs-CZ" cap="all" dirty="0" smtClean="0">
                <a:solidFill>
                  <a:srgbClr val="004A99"/>
                </a:solidFill>
              </a:rPr>
              <a:t>. 566 ze dne 4.9.2018</a:t>
            </a:r>
          </a:p>
          <a:p>
            <a:pPr marL="504000" lvl="0" indent="-504000">
              <a:lnSpc>
                <a:spcPct val="110000"/>
              </a:lnSpc>
              <a:spcBef>
                <a:spcPts val="2000"/>
              </a:spcBef>
              <a:buClr>
                <a:srgbClr val="004A99"/>
              </a:buClr>
              <a:buFont typeface="Arial" panose="020B0604020202020204" pitchFamily="34" charset="0"/>
              <a:buChar char="•"/>
            </a:pPr>
            <a:endParaRPr lang="cs-CZ" sz="2000" cap="all" dirty="0" smtClean="0">
              <a:solidFill>
                <a:srgbClr val="004A99"/>
              </a:solidFill>
            </a:endParaRPr>
          </a:p>
          <a:p>
            <a:pPr marL="504000" lvl="0" indent="-504000">
              <a:lnSpc>
                <a:spcPct val="110000"/>
              </a:lnSpc>
              <a:spcBef>
                <a:spcPts val="2000"/>
              </a:spcBef>
              <a:buClr>
                <a:srgbClr val="004A99"/>
              </a:buClr>
              <a:buBlip>
                <a:blip r:embed="rId3"/>
              </a:buBlip>
            </a:pPr>
            <a:r>
              <a:rPr lang="cs-CZ" cap="all" dirty="0" smtClean="0">
                <a:solidFill>
                  <a:srgbClr val="004A99"/>
                </a:solidFill>
              </a:rPr>
              <a:t>Publikace v české verzi bude dokončena v 10/2018</a:t>
            </a:r>
          </a:p>
          <a:p>
            <a:pPr marL="504000" lvl="0" indent="-504000">
              <a:lnSpc>
                <a:spcPct val="110000"/>
              </a:lnSpc>
              <a:spcBef>
                <a:spcPts val="2000"/>
              </a:spcBef>
              <a:buClr>
                <a:srgbClr val="004A99"/>
              </a:buClr>
              <a:buFont typeface="Arial" panose="020B0604020202020204" pitchFamily="34" charset="0"/>
              <a:buChar char="•"/>
            </a:pPr>
            <a:endParaRPr lang="cs-CZ" sz="2000" cap="all" dirty="0" smtClean="0">
              <a:solidFill>
                <a:srgbClr val="004A99"/>
              </a:solidFill>
            </a:endParaRPr>
          </a:p>
          <a:p>
            <a:pPr marL="504000" lvl="0" indent="-504000">
              <a:lnSpc>
                <a:spcPct val="110000"/>
              </a:lnSpc>
              <a:spcBef>
                <a:spcPts val="2000"/>
              </a:spcBef>
              <a:buClr>
                <a:srgbClr val="004A99"/>
              </a:buClr>
              <a:buBlip>
                <a:blip r:embed="rId3"/>
              </a:buBlip>
            </a:pPr>
            <a:r>
              <a:rPr lang="cs-CZ" cap="all" dirty="0" smtClean="0">
                <a:solidFill>
                  <a:srgbClr val="004A99"/>
                </a:solidFill>
              </a:rPr>
              <a:t>Publikace v anglické verzi (stručná forma) bude dokončena v 11/2018</a:t>
            </a:r>
            <a:endParaRPr lang="cs-CZ" cap="all" dirty="0">
              <a:solidFill>
                <a:srgbClr val="004A99"/>
              </a:solidFill>
            </a:endParaRPr>
          </a:p>
        </p:txBody>
      </p:sp>
      <p:sp>
        <p:nvSpPr>
          <p:cNvPr id="2" name="Nadpis 1">
            <a:extLst>
              <a:ext uri="{FF2B5EF4-FFF2-40B4-BE49-F238E27FC236}">
                <a16:creationId xmlns:a16="http://schemas.microsoft.com/office/drawing/2014/main" xmlns="" id="{9DFAB464-D17D-493C-AD4B-D870108CBA57}"/>
              </a:ext>
            </a:extLst>
          </p:cNvPr>
          <p:cNvSpPr>
            <a:spLocks noGrp="1"/>
          </p:cNvSpPr>
          <p:nvPr>
            <p:ph type="title"/>
          </p:nvPr>
        </p:nvSpPr>
        <p:spPr>
          <a:xfrm>
            <a:off x="12333600" y="680225"/>
            <a:ext cx="10454400" cy="942098"/>
          </a:xfrm>
        </p:spPr>
        <p:txBody>
          <a:bodyPr/>
          <a:lstStyle/>
          <a:p>
            <a:r>
              <a:rPr lang="cs-CZ" dirty="0" smtClean="0"/>
              <a:t>Modrá zpráva 2017</a:t>
            </a:r>
            <a:endParaRPr lang="cs-CZ" dirty="0"/>
          </a:p>
        </p:txBody>
      </p:sp>
      <p:pic>
        <p:nvPicPr>
          <p:cNvPr id="18" name="Picture Placeholder 4"/>
          <p:cNvPicPr>
            <a:picLocks noChangeAspect="1"/>
          </p:cNvPicPr>
          <p:nvPr/>
        </p:nvPicPr>
        <p:blipFill rotWithShape="1">
          <a:blip r:embed="rId4">
            <a:extLst>
              <a:ext uri="{28A0092B-C50C-407E-A947-70E740481C1C}">
                <a14:useLocalDpi xmlns:a14="http://schemas.microsoft.com/office/drawing/2010/main" val="0"/>
              </a:ext>
            </a:extLst>
          </a:blip>
          <a:srcRect l="47720" t="2004" r="4553" b="-1568"/>
          <a:stretch/>
        </p:blipFill>
        <p:spPr>
          <a:xfrm>
            <a:off x="1255260" y="680224"/>
            <a:ext cx="8763541" cy="12745844"/>
          </a:xfrm>
          <a:prstGeom prst="rect">
            <a:avLst/>
          </a:prstGeom>
        </p:spPr>
      </p:pic>
    </p:spTree>
    <p:extLst>
      <p:ext uri="{BB962C8B-B14F-4D97-AF65-F5344CB8AC3E}">
        <p14:creationId xmlns:p14="http://schemas.microsoft.com/office/powerpoint/2010/main" val="12822442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E72F682-1579-4134-BAF9-6B0E7B013CAC}"/>
              </a:ext>
            </a:extLst>
          </p:cNvPr>
          <p:cNvSpPr>
            <a:spLocks noGrp="1"/>
          </p:cNvSpPr>
          <p:nvPr>
            <p:ph type="title"/>
          </p:nvPr>
        </p:nvSpPr>
        <p:spPr>
          <a:xfrm>
            <a:off x="7920000" y="855406"/>
            <a:ext cx="15217200" cy="678426"/>
          </a:xfrm>
        </p:spPr>
        <p:txBody>
          <a:bodyPr/>
          <a:lstStyle/>
          <a:p>
            <a:r>
              <a:rPr lang="cs-CZ" dirty="0" smtClean="0"/>
              <a:t>plánování v oblasti vod</a:t>
            </a:r>
            <a:endParaRPr lang="cs-CZ" dirty="0"/>
          </a:p>
        </p:txBody>
      </p:sp>
      <p:sp>
        <p:nvSpPr>
          <p:cNvPr id="5" name="Zástupný symbol pro text 4">
            <a:extLst>
              <a:ext uri="{FF2B5EF4-FFF2-40B4-BE49-F238E27FC236}">
                <a16:creationId xmlns:a16="http://schemas.microsoft.com/office/drawing/2014/main" xmlns="" id="{363DD77E-91EF-4419-BE05-1C0C96F03E9B}"/>
              </a:ext>
            </a:extLst>
          </p:cNvPr>
          <p:cNvSpPr>
            <a:spLocks noGrp="1"/>
          </p:cNvSpPr>
          <p:nvPr>
            <p:ph type="body" sz="quarter" idx="29"/>
          </p:nvPr>
        </p:nvSpPr>
        <p:spPr>
          <a:xfrm>
            <a:off x="7920000" y="2720899"/>
            <a:ext cx="15217200" cy="9737802"/>
          </a:xfrm>
        </p:spPr>
        <p:txBody>
          <a:bodyPr>
            <a:normAutofit/>
          </a:bodyPr>
          <a:lstStyle/>
          <a:p>
            <a:r>
              <a:rPr lang="cs-CZ" dirty="0" smtClean="0"/>
              <a:t>Mz</a:t>
            </a:r>
            <a:r>
              <a:rPr lang="cs-CZ" cap="none" dirty="0" smtClean="0"/>
              <a:t>e</a:t>
            </a:r>
            <a:r>
              <a:rPr lang="cs-CZ" dirty="0" smtClean="0"/>
              <a:t>, mžp,  </a:t>
            </a:r>
            <a:r>
              <a:rPr lang="cs-CZ" cap="none" dirty="0" err="1" smtClean="0"/>
              <a:t>s</a:t>
            </a:r>
            <a:r>
              <a:rPr lang="cs-CZ" dirty="0" err="1" smtClean="0"/>
              <a:t>.</a:t>
            </a:r>
            <a:r>
              <a:rPr lang="cs-CZ" cap="none" dirty="0" err="1" smtClean="0"/>
              <a:t>p</a:t>
            </a:r>
            <a:r>
              <a:rPr lang="cs-CZ" dirty="0" smtClean="0"/>
              <a:t>. povodí a kú zpřístupňují od 1. 10. 2018 k připomínkám uživatelů vod a veřejnosti návrh časového plánu a programu prací pro zpracování plánů povodí a plánů pro zvládání povodňových rizik</a:t>
            </a:r>
            <a:endParaRPr lang="cs-CZ" dirty="0"/>
          </a:p>
          <a:p>
            <a:pPr lvl="1">
              <a:buFont typeface="Arial" panose="020B0604020202020204" pitchFamily="34" charset="0"/>
              <a:buChar char="•"/>
            </a:pPr>
            <a:r>
              <a:rPr lang="cs-CZ" sz="3200" dirty="0" smtClean="0"/>
              <a:t>Na dobu 6 měsíců do 31. 3. 2019</a:t>
            </a:r>
          </a:p>
          <a:p>
            <a:pPr lvl="1">
              <a:buFont typeface="Arial" panose="020B0604020202020204" pitchFamily="34" charset="0"/>
              <a:buChar char="•"/>
            </a:pPr>
            <a:r>
              <a:rPr lang="cs-CZ" sz="3200" dirty="0"/>
              <a:t>Časový plán a program prací je jednou z přípravných prací pro pořízení plánů povodí </a:t>
            </a:r>
            <a:r>
              <a:rPr lang="cs-CZ" sz="3200" dirty="0" smtClean="0"/>
              <a:t/>
            </a:r>
            <a:br>
              <a:rPr lang="cs-CZ" sz="3200" dirty="0" smtClean="0"/>
            </a:br>
            <a:r>
              <a:rPr lang="cs-CZ" sz="3200" dirty="0" smtClean="0"/>
              <a:t>a </a:t>
            </a:r>
            <a:r>
              <a:rPr lang="cs-CZ" sz="3200" dirty="0"/>
              <a:t>plánů pro zvládání povodňových rizik dle § 25 odst. 1 písm. a) bod 2 vodního zákona</a:t>
            </a:r>
            <a:r>
              <a:rPr lang="cs-CZ" sz="3200" dirty="0" smtClean="0"/>
              <a:t>.</a:t>
            </a:r>
          </a:p>
          <a:p>
            <a:pPr lvl="1">
              <a:buFont typeface="Arial" panose="020B0604020202020204" pitchFamily="34" charset="0"/>
              <a:buChar char="•"/>
            </a:pPr>
            <a:endParaRPr lang="cs-CZ" sz="3200" dirty="0" smtClean="0"/>
          </a:p>
          <a:p>
            <a:r>
              <a:rPr lang="cs-CZ" dirty="0"/>
              <a:t>Připomínky lze uplatnit písemně nebo elektronicky na adresy </a:t>
            </a:r>
            <a:r>
              <a:rPr lang="cs-CZ" dirty="0" smtClean="0"/>
              <a:t/>
            </a:r>
            <a:br>
              <a:rPr lang="cs-CZ" dirty="0" smtClean="0"/>
            </a:br>
            <a:r>
              <a:rPr lang="cs-CZ" dirty="0" smtClean="0"/>
              <a:t>(</a:t>
            </a:r>
            <a:r>
              <a:rPr lang="cs-CZ" dirty="0"/>
              <a:t>s označením „Časový plán a program prací“):</a:t>
            </a:r>
          </a:p>
          <a:p>
            <a:pPr marL="504000" lvl="1" indent="0">
              <a:buNone/>
            </a:pPr>
            <a:r>
              <a:rPr lang="cs-CZ" sz="3200" dirty="0"/>
              <a:t>Odbor vodohospodářské politiky a protipovodňových opatření</a:t>
            </a:r>
          </a:p>
          <a:p>
            <a:pPr marL="504000" lvl="1" indent="0">
              <a:buNone/>
            </a:pPr>
            <a:r>
              <a:rPr lang="cs-CZ" sz="3200" dirty="0"/>
              <a:t>Ministerstvo zemědělství</a:t>
            </a:r>
          </a:p>
          <a:p>
            <a:pPr marL="504000" lvl="1" indent="0">
              <a:buNone/>
            </a:pPr>
            <a:r>
              <a:rPr lang="cs-CZ" sz="3200" dirty="0"/>
              <a:t>Těšnov 65/17</a:t>
            </a:r>
          </a:p>
          <a:p>
            <a:pPr marL="504000" lvl="1" indent="0">
              <a:buNone/>
            </a:pPr>
            <a:r>
              <a:rPr lang="cs-CZ" sz="3200" dirty="0"/>
              <a:t>110 00 </a:t>
            </a:r>
            <a:r>
              <a:rPr lang="cs-CZ" sz="3200" dirty="0" smtClean="0"/>
              <a:t>Praha 1</a:t>
            </a:r>
          </a:p>
          <a:p>
            <a:pPr marL="504000" lvl="1" indent="0">
              <a:buNone/>
            </a:pPr>
            <a:endParaRPr lang="cs-CZ" sz="3200" dirty="0"/>
          </a:p>
          <a:p>
            <a:pPr marL="504000" lvl="1" indent="0">
              <a:buNone/>
            </a:pPr>
            <a:r>
              <a:rPr lang="cs-CZ" sz="3200" dirty="0" smtClean="0"/>
              <a:t>nebo</a:t>
            </a:r>
          </a:p>
          <a:p>
            <a:pPr marL="504000" lvl="1" indent="0">
              <a:buNone/>
            </a:pPr>
            <a:endParaRPr lang="cs-CZ" sz="3200" dirty="0"/>
          </a:p>
          <a:p>
            <a:pPr marL="504000" lvl="1" indent="0">
              <a:buNone/>
            </a:pPr>
            <a:r>
              <a:rPr lang="cs-CZ" sz="3200" dirty="0" smtClean="0">
                <a:hlinkClick r:id="rId2"/>
              </a:rPr>
              <a:t>pp@mze.cz</a:t>
            </a:r>
            <a:r>
              <a:rPr lang="cs-CZ" sz="3200" dirty="0" smtClean="0"/>
              <a:t> </a:t>
            </a:r>
            <a:endParaRPr lang="cs-CZ" sz="3200" dirty="0"/>
          </a:p>
        </p:txBody>
      </p:sp>
      <p:pic>
        <p:nvPicPr>
          <p:cNvPr id="9" name="Zástupný symbol obrázku 8">
            <a:extLst>
              <a:ext uri="{FF2B5EF4-FFF2-40B4-BE49-F238E27FC236}">
                <a16:creationId xmlns:a16="http://schemas.microsoft.com/office/drawing/2014/main" xmlns="" id="{166D07AA-3380-45CB-AA1C-0BF5871BC8B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6787388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E72F682-1579-4134-BAF9-6B0E7B013CAC}"/>
              </a:ext>
            </a:extLst>
          </p:cNvPr>
          <p:cNvSpPr>
            <a:spLocks noGrp="1"/>
          </p:cNvSpPr>
          <p:nvPr>
            <p:ph type="title"/>
          </p:nvPr>
        </p:nvSpPr>
        <p:spPr>
          <a:xfrm>
            <a:off x="7920000" y="796414"/>
            <a:ext cx="15217200" cy="825910"/>
          </a:xfrm>
        </p:spPr>
        <p:txBody>
          <a:bodyPr/>
          <a:lstStyle/>
          <a:p>
            <a:r>
              <a:rPr lang="cs-CZ" dirty="0" smtClean="0"/>
              <a:t>Výběrové řízení do našeho odboru</a:t>
            </a:r>
            <a:endParaRPr lang="cs-CZ" dirty="0"/>
          </a:p>
        </p:txBody>
      </p:sp>
      <p:sp>
        <p:nvSpPr>
          <p:cNvPr id="4" name="Zástupný symbol pro text 3">
            <a:extLst>
              <a:ext uri="{FF2B5EF4-FFF2-40B4-BE49-F238E27FC236}">
                <a16:creationId xmlns:a16="http://schemas.microsoft.com/office/drawing/2014/main" xmlns="" id="{77793896-C31C-42C3-8170-9F8A962C4C44}"/>
              </a:ext>
            </a:extLst>
          </p:cNvPr>
          <p:cNvSpPr>
            <a:spLocks noGrp="1"/>
          </p:cNvSpPr>
          <p:nvPr>
            <p:ph type="body" sz="quarter" idx="19"/>
          </p:nvPr>
        </p:nvSpPr>
        <p:spPr>
          <a:xfrm>
            <a:off x="7920000" y="2005782"/>
            <a:ext cx="15217200" cy="893536"/>
          </a:xfrm>
        </p:spPr>
        <p:txBody>
          <a:bodyPr>
            <a:normAutofit/>
          </a:bodyPr>
          <a:lstStyle/>
          <a:p>
            <a:r>
              <a:rPr lang="cs-CZ" sz="3200" dirty="0" smtClean="0"/>
              <a:t>Odbor státní správy ve vodním hospodářství a správy povodí bude vypisovat výběrové řízení do oddělení státní správy</a:t>
            </a:r>
          </a:p>
        </p:txBody>
      </p:sp>
      <p:sp>
        <p:nvSpPr>
          <p:cNvPr id="5" name="Zástupný symbol pro text 4">
            <a:extLst>
              <a:ext uri="{FF2B5EF4-FFF2-40B4-BE49-F238E27FC236}">
                <a16:creationId xmlns:a16="http://schemas.microsoft.com/office/drawing/2014/main" xmlns="" id="{363DD77E-91EF-4419-BE05-1C0C96F03E9B}"/>
              </a:ext>
            </a:extLst>
          </p:cNvPr>
          <p:cNvSpPr>
            <a:spLocks noGrp="1"/>
          </p:cNvSpPr>
          <p:nvPr>
            <p:ph type="body" sz="quarter" idx="29"/>
          </p:nvPr>
        </p:nvSpPr>
        <p:spPr>
          <a:xfrm>
            <a:off x="7861007" y="3377381"/>
            <a:ext cx="15217200" cy="10338619"/>
          </a:xfrm>
        </p:spPr>
        <p:txBody>
          <a:bodyPr>
            <a:normAutofit/>
          </a:bodyPr>
          <a:lstStyle/>
          <a:p>
            <a:r>
              <a:rPr lang="cs-CZ" dirty="0" smtClean="0"/>
              <a:t>Předpoklad vypsání výběrového řízení v 10/2018</a:t>
            </a:r>
          </a:p>
          <a:p>
            <a:pPr lvl="1">
              <a:buFont typeface="Arial" panose="020B0604020202020204" pitchFamily="34" charset="0"/>
              <a:buChar char="•"/>
            </a:pPr>
            <a:r>
              <a:rPr lang="cs-CZ" sz="3200" dirty="0" smtClean="0"/>
              <a:t>Vysokoškolské vzdělání</a:t>
            </a:r>
            <a:endParaRPr lang="cs-CZ" sz="3200" dirty="0"/>
          </a:p>
          <a:p>
            <a:pPr lvl="1">
              <a:buFont typeface="Arial" panose="020B0604020202020204" pitchFamily="34" charset="0"/>
              <a:buChar char="•"/>
            </a:pPr>
            <a:r>
              <a:rPr lang="cs-CZ" sz="3200" dirty="0" smtClean="0"/>
              <a:t>Praxe ve státní správě vítána</a:t>
            </a:r>
          </a:p>
          <a:p>
            <a:pPr lvl="1">
              <a:buFont typeface="Arial" panose="020B0604020202020204" pitchFamily="34" charset="0"/>
              <a:buChar char="•"/>
            </a:pPr>
            <a:r>
              <a:rPr lang="cs-CZ" sz="3200" dirty="0" smtClean="0"/>
              <a:t>Praxe ve státní správě ve vodním hospodářství – super :-)</a:t>
            </a:r>
          </a:p>
          <a:p>
            <a:pPr lvl="1"/>
            <a:endParaRPr lang="cs-CZ" sz="2000" dirty="0" smtClean="0"/>
          </a:p>
          <a:p>
            <a:r>
              <a:rPr lang="cs-CZ" dirty="0" smtClean="0"/>
              <a:t>Sledujte internetové stránky </a:t>
            </a:r>
            <a:r>
              <a:rPr lang="cs-CZ" dirty="0" err="1" smtClean="0"/>
              <a:t>Mz</a:t>
            </a:r>
            <a:r>
              <a:rPr lang="cs-CZ" cap="none" dirty="0" err="1" smtClean="0"/>
              <a:t>e</a:t>
            </a:r>
            <a:r>
              <a:rPr lang="cs-CZ" dirty="0" smtClean="0"/>
              <a:t> (</a:t>
            </a:r>
            <a:r>
              <a:rPr lang="cs-CZ" dirty="0" smtClean="0">
                <a:hlinkClick r:id="rId2"/>
              </a:rPr>
              <a:t>www.eagri.cz</a:t>
            </a:r>
            <a:r>
              <a:rPr lang="cs-CZ" dirty="0" smtClean="0"/>
              <a:t>)</a:t>
            </a:r>
          </a:p>
          <a:p>
            <a:pPr>
              <a:buFont typeface="Arial" panose="020B0604020202020204" pitchFamily="34" charset="0"/>
              <a:buChar char="•"/>
            </a:pPr>
            <a:endParaRPr lang="cs-CZ" sz="2000" dirty="0"/>
          </a:p>
          <a:p>
            <a:endParaRPr lang="cs-CZ" dirty="0" smtClean="0"/>
          </a:p>
          <a:p>
            <a:endParaRPr lang="cs-CZ" dirty="0"/>
          </a:p>
        </p:txBody>
      </p:sp>
      <p:sp>
        <p:nvSpPr>
          <p:cNvPr id="3" name="Picture Placeholder 2"/>
          <p:cNvSpPr>
            <a:spLocks noGrp="1"/>
          </p:cNvSpPr>
          <p:nvPr>
            <p:ph type="pic" sz="quarter" idx="13"/>
          </p:nvPr>
        </p:nvSpPr>
        <p:spPr/>
      </p:sp>
      <p:pic>
        <p:nvPicPr>
          <p:cNvPr id="7" name="Zástupný symbol obrázku 15">
            <a:extLst>
              <a:ext uri="{FF2B5EF4-FFF2-40B4-BE49-F238E27FC236}">
                <a16:creationId xmlns:a16="http://schemas.microsoft.com/office/drawing/2014/main" xmlns="" id="{C173C1C3-829C-4FF3-A56B-1EC2F584E0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57200" y="457200"/>
            <a:ext cx="5835600" cy="12801600"/>
          </a:xfrm>
          <a:prstGeom prst="rect">
            <a:avLst/>
          </a:prstGeom>
        </p:spPr>
      </p:pic>
      <p:sp>
        <p:nvSpPr>
          <p:cNvPr id="8" name="Číslo 1">
            <a:extLst>
              <a:ext uri="{FF2B5EF4-FFF2-40B4-BE49-F238E27FC236}">
                <a16:creationId xmlns:a16="http://schemas.microsoft.com/office/drawing/2014/main" xmlns="" id="{DAE93C53-7EAA-4C86-9B24-1B7AD6F1CE09}"/>
              </a:ext>
            </a:extLst>
          </p:cNvPr>
          <p:cNvSpPr txBox="1">
            <a:spLocks/>
          </p:cNvSpPr>
          <p:nvPr/>
        </p:nvSpPr>
        <p:spPr>
          <a:xfrm>
            <a:off x="13523400" y="9202994"/>
            <a:ext cx="3378252" cy="3628103"/>
          </a:xfrm>
          <a:prstGeom prst="rect">
            <a:avLst/>
          </a:prstGeom>
        </p:spPr>
        <p:txBody>
          <a:bodyPr>
            <a:noAutofit/>
          </a:bodyPr>
          <a:lstStyle>
            <a:lvl1pPr marL="360000" indent="-360000" algn="l" defTabSz="1828800" rtl="0" eaLnBrk="1" latinLnBrk="0" hangingPunct="1">
              <a:lnSpc>
                <a:spcPct val="90000"/>
              </a:lnSpc>
              <a:spcBef>
                <a:spcPts val="2000"/>
              </a:spcBef>
              <a:buClr>
                <a:schemeClr val="accent2"/>
              </a:buClr>
              <a:buFontTx/>
              <a:buBlip>
                <a:blip r:embed="rId4"/>
              </a:buBlip>
              <a:defRPr sz="3200" kern="120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4"/>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4"/>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4"/>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4"/>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cs-CZ" sz="6600" b="1" dirty="0">
                <a:solidFill>
                  <a:srgbClr val="FF0000"/>
                </a:solidFill>
              </a:rPr>
              <a:t>p</a:t>
            </a:r>
            <a:r>
              <a:rPr lang="cs-CZ" sz="6600" b="1" dirty="0" smtClean="0">
                <a:solidFill>
                  <a:srgbClr val="FF0000"/>
                </a:solidFill>
              </a:rPr>
              <a:t>ráce</a:t>
            </a:r>
          </a:p>
          <a:p>
            <a:pPr marL="0" indent="0">
              <a:buNone/>
            </a:pPr>
            <a:r>
              <a:rPr lang="cs-CZ" sz="6600" b="1" dirty="0">
                <a:solidFill>
                  <a:srgbClr val="FF0000"/>
                </a:solidFill>
              </a:rPr>
              <a:t>k</a:t>
            </a:r>
            <a:r>
              <a:rPr lang="cs-CZ" sz="6600" b="1" dirty="0" smtClean="0">
                <a:solidFill>
                  <a:srgbClr val="FF0000"/>
                </a:solidFill>
              </a:rPr>
              <a:t>valita</a:t>
            </a:r>
          </a:p>
          <a:p>
            <a:pPr marL="0" indent="0">
              <a:buNone/>
            </a:pPr>
            <a:r>
              <a:rPr lang="cs-CZ" sz="6600" b="1" dirty="0" smtClean="0">
                <a:solidFill>
                  <a:srgbClr val="FF0000"/>
                </a:solidFill>
              </a:rPr>
              <a:t>kolektiv</a:t>
            </a:r>
            <a:endParaRPr lang="cs-CZ" sz="6600" b="1" dirty="0">
              <a:solidFill>
                <a:srgbClr val="FF0000"/>
              </a:solidFill>
            </a:endParaRPr>
          </a:p>
        </p:txBody>
      </p:sp>
    </p:spTree>
    <p:extLst>
      <p:ext uri="{BB962C8B-B14F-4D97-AF65-F5344CB8AC3E}">
        <p14:creationId xmlns:p14="http://schemas.microsoft.com/office/powerpoint/2010/main" val="34317031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Zástupný symbol pro obrázek 1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0" name="Zástupný symbol pro text 9">
            <a:extLst>
              <a:ext uri="{FF2B5EF4-FFF2-40B4-BE49-F238E27FC236}">
                <a16:creationId xmlns:a16="http://schemas.microsoft.com/office/drawing/2014/main" xmlns="" id="{8F359389-F770-4572-A9CF-3ACDE4B5EB35}"/>
              </a:ext>
            </a:extLst>
          </p:cNvPr>
          <p:cNvSpPr>
            <a:spLocks noGrp="1"/>
          </p:cNvSpPr>
          <p:nvPr>
            <p:ph type="body" sz="quarter" idx="12"/>
          </p:nvPr>
        </p:nvSpPr>
        <p:spPr/>
        <p:txBody>
          <a:bodyPr/>
          <a:lstStyle/>
          <a:p>
            <a:endParaRPr lang="cs-CZ"/>
          </a:p>
        </p:txBody>
      </p:sp>
      <p:sp>
        <p:nvSpPr>
          <p:cNvPr id="2" name="Nadpis 1">
            <a:extLst>
              <a:ext uri="{FF2B5EF4-FFF2-40B4-BE49-F238E27FC236}">
                <a16:creationId xmlns:a16="http://schemas.microsoft.com/office/drawing/2014/main" xmlns="" id="{E91EC619-241E-451F-A24E-56421AA5D25F}"/>
              </a:ext>
            </a:extLst>
          </p:cNvPr>
          <p:cNvSpPr>
            <a:spLocks noGrp="1"/>
          </p:cNvSpPr>
          <p:nvPr>
            <p:ph type="ctrTitle"/>
          </p:nvPr>
        </p:nvSpPr>
        <p:spPr/>
        <p:txBody>
          <a:bodyPr/>
          <a:lstStyle/>
          <a:p>
            <a:r>
              <a:rPr lang="cs-CZ" dirty="0" smtClean="0"/>
              <a:t>DĚKUJi</a:t>
            </a:r>
            <a:r>
              <a:rPr lang="cs-CZ" dirty="0"/>
              <a:t/>
            </a:r>
            <a:br>
              <a:rPr lang="cs-CZ" dirty="0"/>
            </a:br>
            <a:r>
              <a:rPr lang="cs-CZ" dirty="0"/>
              <a:t>ZA POZORNOST</a:t>
            </a:r>
          </a:p>
        </p:txBody>
      </p:sp>
      <p:sp>
        <p:nvSpPr>
          <p:cNvPr id="3" name="Podnadpis 2">
            <a:extLst>
              <a:ext uri="{FF2B5EF4-FFF2-40B4-BE49-F238E27FC236}">
                <a16:creationId xmlns:a16="http://schemas.microsoft.com/office/drawing/2014/main" xmlns="" id="{1AE3BD29-4BBD-408B-9592-E82155D75A0C}"/>
              </a:ext>
            </a:extLst>
          </p:cNvPr>
          <p:cNvSpPr>
            <a:spLocks noGrp="1"/>
          </p:cNvSpPr>
          <p:nvPr>
            <p:ph type="subTitle" idx="1"/>
          </p:nvPr>
        </p:nvSpPr>
        <p:spPr/>
        <p:txBody>
          <a:bodyPr/>
          <a:lstStyle/>
          <a:p>
            <a:r>
              <a:rPr lang="cs-CZ" dirty="0"/>
              <a:t>Kontakty:  </a:t>
            </a:r>
            <a:r>
              <a:rPr lang="cs-CZ" dirty="0" smtClean="0"/>
              <a:t>Ing. Daniel Pokorný, </a:t>
            </a:r>
            <a:r>
              <a:rPr lang="cs-CZ" dirty="0" smtClean="0">
                <a:hlinkClick r:id="rId4"/>
              </a:rPr>
              <a:t>daniel.pokorny@mze.cz</a:t>
            </a:r>
            <a:r>
              <a:rPr lang="cs-CZ" dirty="0" smtClean="0"/>
              <a:t> </a:t>
            </a:r>
            <a:endParaRPr lang="cs-CZ" dirty="0"/>
          </a:p>
        </p:txBody>
      </p:sp>
      <p:cxnSp>
        <p:nvCxnSpPr>
          <p:cNvPr id="7" name="Zelená horizontální linka">
            <a:extLst>
              <a:ext uri="{FF2B5EF4-FFF2-40B4-BE49-F238E27FC236}">
                <a16:creationId xmlns:a16="http://schemas.microsoft.com/office/drawing/2014/main" xmlns="" id="{CC4E7CF4-015C-4443-B70B-8BB3A7A9B4F6}"/>
              </a:ext>
            </a:extLst>
          </p:cNvPr>
          <p:cNvCxnSpPr/>
          <p:nvPr/>
        </p:nvCxnSpPr>
        <p:spPr>
          <a:xfrm>
            <a:off x="5713587" y="8064000"/>
            <a:ext cx="12960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vislá linka">
            <a:extLst>
              <a:ext uri="{FF2B5EF4-FFF2-40B4-BE49-F238E27FC236}">
                <a16:creationId xmlns:a16="http://schemas.microsoft.com/office/drawing/2014/main" xmlns="" id="{E8E5C449-5924-44BE-AF0F-87E977362123}"/>
              </a:ext>
            </a:extLst>
          </p:cNvPr>
          <p:cNvCxnSpPr/>
          <p:nvPr/>
        </p:nvCxnSpPr>
        <p:spPr>
          <a:xfrm>
            <a:off x="10325100" y="508320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Logo MZe">
            <a:extLst>
              <a:ext uri="{FF2B5EF4-FFF2-40B4-BE49-F238E27FC236}">
                <a16:creationId xmlns:a16="http://schemas.microsoft.com/office/drawing/2014/main" xmlns="" id="{737F2E1F-2363-41C6-B357-662CC3F47A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1401" y="5551200"/>
            <a:ext cx="3133350" cy="1353315"/>
          </a:xfrm>
          <a:prstGeom prst="rect">
            <a:avLst/>
          </a:prstGeom>
        </p:spPr>
      </p:pic>
    </p:spTree>
    <p:extLst>
      <p:ext uri="{BB962C8B-B14F-4D97-AF65-F5344CB8AC3E}">
        <p14:creationId xmlns:p14="http://schemas.microsoft.com/office/powerpoint/2010/main" val="1702269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ožky obsahu">
            <a:extLst>
              <a:ext uri="{FF2B5EF4-FFF2-40B4-BE49-F238E27FC236}">
                <a16:creationId xmlns:a16="http://schemas.microsoft.com/office/drawing/2014/main" xmlns="" id="{6DF8A153-2FC8-4BD0-93A8-72F84577A678}"/>
              </a:ext>
            </a:extLst>
          </p:cNvPr>
          <p:cNvSpPr>
            <a:spLocks noGrp="1"/>
          </p:cNvSpPr>
          <p:nvPr>
            <p:ph type="body" sz="quarter" idx="14"/>
          </p:nvPr>
        </p:nvSpPr>
        <p:spPr>
          <a:xfrm>
            <a:off x="12531599" y="1494263"/>
            <a:ext cx="11036323" cy="11764537"/>
          </a:xfrm>
        </p:spPr>
        <p:txBody>
          <a:bodyPr>
            <a:normAutofit/>
          </a:bodyPr>
          <a:lstStyle/>
          <a:p>
            <a:pPr marL="0" indent="0">
              <a:spcAft>
                <a:spcPts val="5400"/>
              </a:spcAft>
              <a:buNone/>
            </a:pPr>
            <a:endParaRPr lang="cs-CZ" dirty="0"/>
          </a:p>
          <a:p>
            <a:pPr>
              <a:spcAft>
                <a:spcPts val="5400"/>
              </a:spcAft>
            </a:pPr>
            <a:r>
              <a:rPr lang="cs-CZ" dirty="0" smtClean="0"/>
              <a:t>Nová vyhláška </a:t>
            </a:r>
            <a:r>
              <a:rPr lang="cs-CZ" cap="none" dirty="0" smtClean="0"/>
              <a:t>č. </a:t>
            </a:r>
            <a:r>
              <a:rPr lang="cs-CZ" dirty="0" smtClean="0"/>
              <a:t>183/2018 s</a:t>
            </a:r>
            <a:r>
              <a:rPr lang="cs-CZ" cap="none" dirty="0" smtClean="0"/>
              <a:t>b</a:t>
            </a:r>
            <a:r>
              <a:rPr lang="cs-CZ" dirty="0" smtClean="0"/>
              <a:t>.</a:t>
            </a:r>
            <a:endParaRPr lang="cs-CZ" dirty="0"/>
          </a:p>
          <a:p>
            <a:pPr>
              <a:spcAft>
                <a:spcPts val="5400"/>
              </a:spcAft>
            </a:pPr>
            <a:r>
              <a:rPr lang="cs-CZ" dirty="0" smtClean="0"/>
              <a:t>Plán legislativních prací </a:t>
            </a:r>
            <a:r>
              <a:rPr lang="cs-CZ" dirty="0" err="1" smtClean="0"/>
              <a:t>mz</a:t>
            </a:r>
            <a:r>
              <a:rPr lang="cs-CZ" cap="none" dirty="0" err="1" smtClean="0"/>
              <a:t>e</a:t>
            </a:r>
            <a:r>
              <a:rPr lang="cs-CZ" dirty="0" smtClean="0"/>
              <a:t> na rok 2019</a:t>
            </a:r>
            <a:endParaRPr lang="cs-CZ" dirty="0"/>
          </a:p>
          <a:p>
            <a:pPr>
              <a:spcAft>
                <a:spcPts val="5400"/>
              </a:spcAft>
            </a:pPr>
            <a:r>
              <a:rPr lang="cs-CZ" dirty="0" smtClean="0"/>
              <a:t>Sucho 2018</a:t>
            </a:r>
          </a:p>
          <a:p>
            <a:pPr>
              <a:spcAft>
                <a:spcPts val="5400"/>
              </a:spcAft>
            </a:pPr>
            <a:r>
              <a:rPr lang="cs-CZ" dirty="0" smtClean="0"/>
              <a:t>Návrh nv mžp ke stanovení minimálních zůstatkových průtoků</a:t>
            </a:r>
          </a:p>
          <a:p>
            <a:pPr>
              <a:spcAft>
                <a:spcPts val="5400"/>
              </a:spcAft>
            </a:pPr>
            <a:r>
              <a:rPr lang="cs-CZ" dirty="0" smtClean="0"/>
              <a:t>Příprava výstavby vodních děl</a:t>
            </a:r>
          </a:p>
          <a:p>
            <a:pPr>
              <a:spcAft>
                <a:spcPts val="5400"/>
              </a:spcAft>
            </a:pPr>
            <a:r>
              <a:rPr lang="cs-CZ" dirty="0" smtClean="0"/>
              <a:t>Modrá zpráva 2017</a:t>
            </a:r>
          </a:p>
          <a:p>
            <a:pPr>
              <a:spcAft>
                <a:spcPts val="5400"/>
              </a:spcAft>
            </a:pPr>
            <a:r>
              <a:rPr lang="cs-CZ" dirty="0" smtClean="0"/>
              <a:t>Plánování v oblasti vod</a:t>
            </a:r>
          </a:p>
          <a:p>
            <a:pPr>
              <a:spcAft>
                <a:spcPts val="5400"/>
              </a:spcAft>
            </a:pPr>
            <a:r>
              <a:rPr lang="cs-CZ" dirty="0" smtClean="0"/>
              <a:t>Výběrové řízení do našeho odboru</a:t>
            </a:r>
          </a:p>
          <a:p>
            <a:pPr>
              <a:spcAft>
                <a:spcPts val="5400"/>
              </a:spcAft>
            </a:pPr>
            <a:endParaRPr lang="cs-CZ" dirty="0" smtClean="0"/>
          </a:p>
          <a:p>
            <a:pPr>
              <a:spcAft>
                <a:spcPts val="5400"/>
              </a:spcAft>
            </a:pPr>
            <a:endParaRPr lang="cs-CZ" dirty="0"/>
          </a:p>
        </p:txBody>
      </p:sp>
      <p:sp>
        <p:nvSpPr>
          <p:cNvPr id="2" name="Nadpis 1">
            <a:extLst>
              <a:ext uri="{FF2B5EF4-FFF2-40B4-BE49-F238E27FC236}">
                <a16:creationId xmlns:a16="http://schemas.microsoft.com/office/drawing/2014/main" xmlns="" id="{119588F9-E5FC-4876-9C88-6D580918CBB4}"/>
              </a:ext>
            </a:extLst>
          </p:cNvPr>
          <p:cNvSpPr>
            <a:spLocks noGrp="1"/>
          </p:cNvSpPr>
          <p:nvPr>
            <p:ph type="title"/>
          </p:nvPr>
        </p:nvSpPr>
        <p:spPr>
          <a:xfrm>
            <a:off x="12531600" y="973394"/>
            <a:ext cx="10614150" cy="707806"/>
          </a:xfrm>
        </p:spPr>
        <p:txBody>
          <a:bodyPr/>
          <a:lstStyle/>
          <a:p>
            <a:r>
              <a:rPr lang="cs-CZ" dirty="0"/>
              <a:t>Obsah</a:t>
            </a:r>
          </a:p>
        </p:txBody>
      </p:sp>
      <p:pic>
        <p:nvPicPr>
          <p:cNvPr id="7" name="Zástupný symbol obrázku 6">
            <a:extLst>
              <a:ext uri="{FF2B5EF4-FFF2-40B4-BE49-F238E27FC236}">
                <a16:creationId xmlns:a16="http://schemas.microsoft.com/office/drawing/2014/main" xmlns="" id="{3E940032-E61E-480F-B830-D57910B1400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1686470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79EA5EC0-2B54-47D8-B8F0-496C5CFB9A7E}"/>
              </a:ext>
            </a:extLst>
          </p:cNvPr>
          <p:cNvSpPr>
            <a:spLocks noGrp="1"/>
          </p:cNvSpPr>
          <p:nvPr>
            <p:ph type="title"/>
          </p:nvPr>
        </p:nvSpPr>
        <p:spPr>
          <a:xfrm>
            <a:off x="12693600" y="884903"/>
            <a:ext cx="10443600" cy="796413"/>
          </a:xfrm>
        </p:spPr>
        <p:txBody>
          <a:bodyPr/>
          <a:lstStyle/>
          <a:p>
            <a:r>
              <a:rPr lang="cs-CZ" dirty="0" smtClean="0"/>
              <a:t>Nová vyhláška </a:t>
            </a:r>
            <a:r>
              <a:rPr lang="cs-CZ" cap="none" dirty="0" smtClean="0"/>
              <a:t>č</a:t>
            </a:r>
            <a:r>
              <a:rPr lang="cs-CZ" dirty="0" smtClean="0"/>
              <a:t>. 183/2018 s</a:t>
            </a:r>
            <a:r>
              <a:rPr lang="cs-CZ" cap="none" dirty="0" smtClean="0"/>
              <a:t>b</a:t>
            </a:r>
            <a:r>
              <a:rPr lang="cs-CZ" dirty="0" smtClean="0"/>
              <a:t>.</a:t>
            </a:r>
            <a:endParaRPr lang="cs-CZ" dirty="0"/>
          </a:p>
        </p:txBody>
      </p:sp>
      <p:sp>
        <p:nvSpPr>
          <p:cNvPr id="4" name="Zástupný symbol pro text 3">
            <a:extLst>
              <a:ext uri="{FF2B5EF4-FFF2-40B4-BE49-F238E27FC236}">
                <a16:creationId xmlns:a16="http://schemas.microsoft.com/office/drawing/2014/main" xmlns="" id="{B44B059E-9705-42E9-865A-86881ED05B1D}"/>
              </a:ext>
            </a:extLst>
          </p:cNvPr>
          <p:cNvSpPr>
            <a:spLocks noGrp="1"/>
          </p:cNvSpPr>
          <p:nvPr>
            <p:ph type="body" sz="quarter" idx="19"/>
          </p:nvPr>
        </p:nvSpPr>
        <p:spPr/>
        <p:txBody>
          <a:bodyPr>
            <a:normAutofit/>
          </a:bodyPr>
          <a:lstStyle/>
          <a:p>
            <a:r>
              <a:rPr lang="cs-CZ" sz="3200" dirty="0"/>
              <a:t>Vyhláška o náležitostech rozhodnutí a dalších opatření vodoprávního úřadu a o dokladech předkládaných vodoprávnímu úřadu</a:t>
            </a:r>
          </a:p>
        </p:txBody>
      </p:sp>
      <p:sp>
        <p:nvSpPr>
          <p:cNvPr id="5" name="Zástupný symbol pro text 4">
            <a:extLst>
              <a:ext uri="{FF2B5EF4-FFF2-40B4-BE49-F238E27FC236}">
                <a16:creationId xmlns:a16="http://schemas.microsoft.com/office/drawing/2014/main" xmlns="" id="{414A3A52-ECD8-4BCD-ABB3-5419A915382F}"/>
              </a:ext>
            </a:extLst>
          </p:cNvPr>
          <p:cNvSpPr>
            <a:spLocks noGrp="1"/>
          </p:cNvSpPr>
          <p:nvPr>
            <p:ph type="body" sz="quarter" idx="17"/>
          </p:nvPr>
        </p:nvSpPr>
        <p:spPr>
          <a:xfrm>
            <a:off x="1082316" y="797853"/>
            <a:ext cx="4470849" cy="2012137"/>
          </a:xfrm>
        </p:spPr>
        <p:txBody>
          <a:bodyPr>
            <a:normAutofit/>
          </a:bodyPr>
          <a:lstStyle/>
          <a:p>
            <a:pPr algn="ctr"/>
            <a:r>
              <a:rPr lang="cs-CZ" dirty="0" smtClean="0">
                <a:solidFill>
                  <a:srgbClr val="FF0000"/>
                </a:solidFill>
              </a:rPr>
              <a:t>25 formulářů v příloze</a:t>
            </a:r>
            <a:endParaRPr lang="cs-CZ" dirty="0">
              <a:solidFill>
                <a:srgbClr val="FF0000"/>
              </a:solidFill>
            </a:endParaRPr>
          </a:p>
        </p:txBody>
      </p:sp>
      <p:sp>
        <p:nvSpPr>
          <p:cNvPr id="6" name="Zástupný symbol pro text 5">
            <a:extLst>
              <a:ext uri="{FF2B5EF4-FFF2-40B4-BE49-F238E27FC236}">
                <a16:creationId xmlns:a16="http://schemas.microsoft.com/office/drawing/2014/main" xmlns="" id="{7648F323-D652-487C-A688-5125A56DC379}"/>
              </a:ext>
            </a:extLst>
          </p:cNvPr>
          <p:cNvSpPr>
            <a:spLocks noGrp="1"/>
          </p:cNvSpPr>
          <p:nvPr>
            <p:ph type="body" sz="quarter" idx="23"/>
          </p:nvPr>
        </p:nvSpPr>
        <p:spPr>
          <a:xfrm>
            <a:off x="6915161" y="1092821"/>
            <a:ext cx="4068000" cy="2327179"/>
          </a:xfrm>
        </p:spPr>
        <p:txBody>
          <a:bodyPr>
            <a:normAutofit fontScale="40000" lnSpcReduction="20000"/>
          </a:bodyPr>
          <a:lstStyle/>
          <a:p>
            <a:r>
              <a:rPr lang="cs-CZ" dirty="0" smtClean="0">
                <a:solidFill>
                  <a:srgbClr val="FF0000"/>
                </a:solidFill>
              </a:rPr>
              <a:t>2 původní formuláře zrušené</a:t>
            </a:r>
          </a:p>
          <a:p>
            <a:endParaRPr lang="cs-CZ" dirty="0">
              <a:solidFill>
                <a:srgbClr val="FF0000"/>
              </a:solidFill>
            </a:endParaRPr>
          </a:p>
          <a:p>
            <a:r>
              <a:rPr lang="cs-CZ" dirty="0" smtClean="0">
                <a:solidFill>
                  <a:srgbClr val="FF0000"/>
                </a:solidFill>
              </a:rPr>
              <a:t>2 nově vytvořené formuláře</a:t>
            </a:r>
            <a:endParaRPr lang="cs-CZ" dirty="0">
              <a:solidFill>
                <a:srgbClr val="FF0000"/>
              </a:solidFill>
            </a:endParaRPr>
          </a:p>
        </p:txBody>
      </p:sp>
      <p:sp>
        <p:nvSpPr>
          <p:cNvPr id="12" name="Zástupný symbol pro text 11">
            <a:extLst>
              <a:ext uri="{FF2B5EF4-FFF2-40B4-BE49-F238E27FC236}">
                <a16:creationId xmlns:a16="http://schemas.microsoft.com/office/drawing/2014/main" xmlns="" id="{80E02CC7-1C6F-4F24-84A9-DF7287AC4073}"/>
              </a:ext>
            </a:extLst>
          </p:cNvPr>
          <p:cNvSpPr>
            <a:spLocks noGrp="1"/>
          </p:cNvSpPr>
          <p:nvPr>
            <p:ph type="body" sz="quarter" idx="29"/>
          </p:nvPr>
        </p:nvSpPr>
        <p:spPr/>
        <p:txBody>
          <a:bodyPr>
            <a:normAutofit/>
          </a:bodyPr>
          <a:lstStyle/>
          <a:p>
            <a:pPr lvl="0">
              <a:buClr>
                <a:srgbClr val="004A99"/>
              </a:buClr>
              <a:buBlip>
                <a:blip r:embed="rId2"/>
              </a:buBlip>
            </a:pPr>
            <a:r>
              <a:rPr lang="cs-CZ" dirty="0">
                <a:solidFill>
                  <a:srgbClr val="004A99"/>
                </a:solidFill>
              </a:rPr>
              <a:t>Nahradila dosavadní vyhlášku </a:t>
            </a:r>
            <a:r>
              <a:rPr lang="cs-CZ" cap="none" dirty="0">
                <a:solidFill>
                  <a:srgbClr val="004A99"/>
                </a:solidFill>
              </a:rPr>
              <a:t>č. </a:t>
            </a:r>
            <a:r>
              <a:rPr lang="cs-CZ" dirty="0">
                <a:solidFill>
                  <a:srgbClr val="004A99"/>
                </a:solidFill>
              </a:rPr>
              <a:t>432/2001 s</a:t>
            </a:r>
            <a:r>
              <a:rPr lang="cs-CZ" cap="none" dirty="0">
                <a:solidFill>
                  <a:srgbClr val="004A99"/>
                </a:solidFill>
              </a:rPr>
              <a:t>b</a:t>
            </a:r>
            <a:r>
              <a:rPr lang="cs-CZ" dirty="0" smtClean="0">
                <a:solidFill>
                  <a:srgbClr val="004A99"/>
                </a:solidFill>
              </a:rPr>
              <a:t>.</a:t>
            </a:r>
          </a:p>
          <a:p>
            <a:pPr>
              <a:buClr>
                <a:srgbClr val="004A99"/>
              </a:buClr>
              <a:buBlip>
                <a:blip r:embed="rId2"/>
              </a:buBlip>
            </a:pPr>
            <a:r>
              <a:rPr lang="cs-CZ" dirty="0"/>
              <a:t>Všechny formuláře jsou zveřejněné na internetových stránkách </a:t>
            </a:r>
            <a:r>
              <a:rPr lang="cs-CZ" dirty="0" err="1" smtClean="0"/>
              <a:t>mz</a:t>
            </a:r>
            <a:r>
              <a:rPr lang="cs-CZ" cap="none" dirty="0" err="1" smtClean="0"/>
              <a:t>e</a:t>
            </a:r>
            <a:endParaRPr lang="cs-CZ" dirty="0">
              <a:solidFill>
                <a:srgbClr val="004A99"/>
              </a:solidFill>
            </a:endParaRPr>
          </a:p>
          <a:p>
            <a:pPr lvl="1"/>
            <a:r>
              <a:rPr lang="cs-CZ" sz="3200" dirty="0" smtClean="0">
                <a:hlinkClick r:id="rId3"/>
              </a:rPr>
              <a:t>http</a:t>
            </a:r>
            <a:r>
              <a:rPr lang="cs-CZ" sz="3200" dirty="0">
                <a:hlinkClick r:id="rId3"/>
              </a:rPr>
              <a:t>://</a:t>
            </a:r>
            <a:r>
              <a:rPr lang="cs-CZ" sz="3200" dirty="0" smtClean="0">
                <a:hlinkClick r:id="rId3"/>
              </a:rPr>
              <a:t>eagri.cz/public/web/mze/voda/statni-sprava-ve-vh/vodopravni-rizeni/</a:t>
            </a:r>
            <a:endParaRPr lang="cs-CZ" sz="3200" dirty="0" smtClean="0"/>
          </a:p>
          <a:p>
            <a:pPr lvl="1"/>
            <a:r>
              <a:rPr lang="cs-CZ" sz="3200" dirty="0" smtClean="0"/>
              <a:t>Formuláře jsou ve formátu inteligentního pdf s možností elektronického vyplnění.</a:t>
            </a:r>
            <a:endParaRPr lang="cs-CZ" sz="3200" dirty="0"/>
          </a:p>
        </p:txBody>
      </p:sp>
      <p:pic>
        <p:nvPicPr>
          <p:cNvPr id="20" name="Picture Placeholder 19"/>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62925" y="3391348"/>
            <a:ext cx="10920236" cy="10039390"/>
          </a:xfrm>
        </p:spPr>
      </p:pic>
    </p:spTree>
    <p:extLst>
      <p:ext uri="{BB962C8B-B14F-4D97-AF65-F5344CB8AC3E}">
        <p14:creationId xmlns:p14="http://schemas.microsoft.com/office/powerpoint/2010/main" val="15276127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E72F682-1579-4134-BAF9-6B0E7B013CAC}"/>
              </a:ext>
            </a:extLst>
          </p:cNvPr>
          <p:cNvSpPr>
            <a:spLocks noGrp="1"/>
          </p:cNvSpPr>
          <p:nvPr>
            <p:ph type="title"/>
          </p:nvPr>
        </p:nvSpPr>
        <p:spPr>
          <a:xfrm>
            <a:off x="7920000" y="914400"/>
            <a:ext cx="15217200" cy="802800"/>
          </a:xfrm>
        </p:spPr>
        <p:txBody>
          <a:bodyPr/>
          <a:lstStyle/>
          <a:p>
            <a:r>
              <a:rPr lang="cs-CZ" dirty="0" smtClean="0"/>
              <a:t>Plán legislativních prací na rok 2019</a:t>
            </a:r>
            <a:endParaRPr lang="cs-CZ" dirty="0"/>
          </a:p>
        </p:txBody>
      </p:sp>
      <p:sp>
        <p:nvSpPr>
          <p:cNvPr id="4" name="Zástupný symbol pro text 3">
            <a:extLst>
              <a:ext uri="{FF2B5EF4-FFF2-40B4-BE49-F238E27FC236}">
                <a16:creationId xmlns:a16="http://schemas.microsoft.com/office/drawing/2014/main" xmlns="" id="{77793896-C31C-42C3-8170-9F8A962C4C44}"/>
              </a:ext>
            </a:extLst>
          </p:cNvPr>
          <p:cNvSpPr>
            <a:spLocks noGrp="1"/>
          </p:cNvSpPr>
          <p:nvPr>
            <p:ph type="body" sz="quarter" idx="19"/>
          </p:nvPr>
        </p:nvSpPr>
        <p:spPr>
          <a:xfrm>
            <a:off x="7920000" y="2713704"/>
            <a:ext cx="15217200" cy="1032386"/>
          </a:xfrm>
        </p:spPr>
        <p:txBody>
          <a:bodyPr>
            <a:normAutofit/>
          </a:bodyPr>
          <a:lstStyle/>
          <a:p>
            <a:r>
              <a:rPr lang="cs-CZ" sz="3200" dirty="0" smtClean="0"/>
              <a:t>Plán prací je primárně vázán na novelu vodního zákona a přípravu souvisejících dokumentů</a:t>
            </a:r>
            <a:endParaRPr lang="cs-CZ" sz="3200" dirty="0"/>
          </a:p>
        </p:txBody>
      </p:sp>
      <p:sp>
        <p:nvSpPr>
          <p:cNvPr id="5" name="Zástupný symbol pro text 4">
            <a:extLst>
              <a:ext uri="{FF2B5EF4-FFF2-40B4-BE49-F238E27FC236}">
                <a16:creationId xmlns:a16="http://schemas.microsoft.com/office/drawing/2014/main" xmlns="" id="{363DD77E-91EF-4419-BE05-1C0C96F03E9B}"/>
              </a:ext>
            </a:extLst>
          </p:cNvPr>
          <p:cNvSpPr>
            <a:spLocks noGrp="1"/>
          </p:cNvSpPr>
          <p:nvPr>
            <p:ph type="body" sz="quarter" idx="29"/>
          </p:nvPr>
        </p:nvSpPr>
        <p:spPr>
          <a:xfrm>
            <a:off x="7920000" y="4098823"/>
            <a:ext cx="15217200" cy="7239000"/>
          </a:xfrm>
        </p:spPr>
        <p:txBody>
          <a:bodyPr>
            <a:normAutofit fontScale="92500" lnSpcReduction="20000"/>
          </a:bodyPr>
          <a:lstStyle/>
          <a:p>
            <a:r>
              <a:rPr lang="cs-CZ" dirty="0" smtClean="0"/>
              <a:t>Vyhláška k technickobezpečnostnímu dohledu nad vodními díly</a:t>
            </a:r>
            <a:endParaRPr lang="cs-CZ" dirty="0"/>
          </a:p>
          <a:p>
            <a:pPr lvl="1">
              <a:buFont typeface="Arial" panose="020B0604020202020204" pitchFamily="34" charset="0"/>
              <a:buChar char="•"/>
            </a:pPr>
            <a:r>
              <a:rPr lang="cs-CZ" sz="3200" dirty="0"/>
              <a:t>Vyhláška Ministerstva zemědělství o technickobezpečnostním dohledu nad vodními </a:t>
            </a:r>
            <a:r>
              <a:rPr lang="cs-CZ" sz="3200" dirty="0" smtClean="0"/>
              <a:t>díly </a:t>
            </a:r>
            <a:br>
              <a:rPr lang="cs-CZ" sz="3200" dirty="0" smtClean="0"/>
            </a:br>
            <a:r>
              <a:rPr lang="cs-CZ" sz="3200" dirty="0" smtClean="0"/>
              <a:t>č. 471/2001 Sb.</a:t>
            </a:r>
          </a:p>
          <a:p>
            <a:pPr lvl="1">
              <a:buFont typeface="Arial" panose="020B0604020202020204" pitchFamily="34" charset="0"/>
              <a:buChar char="•"/>
            </a:pPr>
            <a:r>
              <a:rPr lang="cs-CZ" sz="3200" dirty="0" smtClean="0"/>
              <a:t>Přímá vazba na navrhované změny v § 61 vodního zákona</a:t>
            </a:r>
          </a:p>
          <a:p>
            <a:pPr lvl="1">
              <a:buFont typeface="Arial" panose="020B0604020202020204" pitchFamily="34" charset="0"/>
              <a:buChar char="•"/>
            </a:pPr>
            <a:endParaRPr lang="cs-CZ" sz="3200" dirty="0" smtClean="0"/>
          </a:p>
          <a:p>
            <a:r>
              <a:rPr lang="cs-CZ" dirty="0" smtClean="0"/>
              <a:t>Vyhláška O evidencích</a:t>
            </a:r>
            <a:endParaRPr lang="cs-CZ" dirty="0"/>
          </a:p>
          <a:p>
            <a:pPr lvl="1">
              <a:buFont typeface="Arial" panose="020B0604020202020204" pitchFamily="34" charset="0"/>
              <a:buChar char="•"/>
            </a:pPr>
            <a:r>
              <a:rPr lang="cs-CZ" sz="3200" dirty="0" smtClean="0"/>
              <a:t>Vyhláška č. 252/2013 Sb</a:t>
            </a:r>
            <a:r>
              <a:rPr lang="cs-CZ" sz="3200" dirty="0"/>
              <a:t>., </a:t>
            </a:r>
            <a:r>
              <a:rPr lang="cs-CZ" sz="3200" dirty="0" smtClean="0"/>
              <a:t>o </a:t>
            </a:r>
            <a:r>
              <a:rPr lang="cs-CZ" sz="3200" dirty="0"/>
              <a:t>rozsahu údajů v evidencích stavu povrchových a podzemních vod </a:t>
            </a:r>
            <a:r>
              <a:rPr lang="cs-CZ" sz="3200" dirty="0" smtClean="0"/>
              <a:t/>
            </a:r>
            <a:br>
              <a:rPr lang="cs-CZ" sz="3200" dirty="0" smtClean="0"/>
            </a:br>
            <a:r>
              <a:rPr lang="cs-CZ" sz="3200" dirty="0" smtClean="0"/>
              <a:t>a </a:t>
            </a:r>
            <a:r>
              <a:rPr lang="cs-CZ" sz="3200" dirty="0"/>
              <a:t>o způsobu zpracování, ukládání a předávání těchto údajů do informačních systémů veřejné </a:t>
            </a:r>
            <a:r>
              <a:rPr lang="cs-CZ" sz="3200" dirty="0" smtClean="0"/>
              <a:t>správy</a:t>
            </a:r>
          </a:p>
          <a:p>
            <a:pPr lvl="1">
              <a:buFont typeface="Arial" panose="020B0604020202020204" pitchFamily="34" charset="0"/>
              <a:buChar char="•"/>
            </a:pPr>
            <a:r>
              <a:rPr lang="cs-CZ" sz="3200" dirty="0" smtClean="0"/>
              <a:t>Změny související se změnami v § 21 a 22 vodního zákona</a:t>
            </a:r>
          </a:p>
          <a:p>
            <a:pPr lvl="1">
              <a:buFont typeface="Arial" panose="020B0604020202020204" pitchFamily="34" charset="0"/>
              <a:buChar char="•"/>
            </a:pPr>
            <a:r>
              <a:rPr lang="cs-CZ" sz="3200" dirty="0" smtClean="0"/>
              <a:t>Změny nevyhovující formulace – např. evidence vodních toků</a:t>
            </a:r>
          </a:p>
          <a:p>
            <a:pPr lvl="1">
              <a:buFont typeface="Arial" panose="020B0604020202020204" pitchFamily="34" charset="0"/>
              <a:buChar char="•"/>
            </a:pPr>
            <a:r>
              <a:rPr lang="cs-CZ" sz="3200" dirty="0" smtClean="0"/>
              <a:t>Změny v souladu s platným příkazem náměstka pro řízení sekce vodního hospodářství </a:t>
            </a:r>
            <a:br>
              <a:rPr lang="cs-CZ" sz="3200" dirty="0" smtClean="0"/>
            </a:br>
            <a:r>
              <a:rPr lang="cs-CZ" sz="3200" dirty="0" smtClean="0"/>
              <a:t>č. 1/2017 směrem ke státním podnikům Povodí, Lesy ČR a Státnímu pozemkovému úřadu</a:t>
            </a:r>
          </a:p>
          <a:p>
            <a:pPr lvl="1">
              <a:buFont typeface="Arial" panose="020B0604020202020204" pitchFamily="34" charset="0"/>
              <a:buChar char="•"/>
            </a:pPr>
            <a:endParaRPr lang="cs-CZ" sz="3200" dirty="0"/>
          </a:p>
          <a:p>
            <a:r>
              <a:rPr lang="cs-CZ" dirty="0" smtClean="0"/>
              <a:t>účinnost</a:t>
            </a:r>
            <a:endParaRPr lang="cs-CZ" dirty="0"/>
          </a:p>
          <a:p>
            <a:pPr lvl="1">
              <a:buFont typeface="Arial" panose="020B0604020202020204" pitchFamily="34" charset="0"/>
              <a:buChar char="•"/>
            </a:pPr>
            <a:r>
              <a:rPr lang="cs-CZ" sz="3500" dirty="0" smtClean="0"/>
              <a:t>1. 1. 2020</a:t>
            </a:r>
            <a:endParaRPr lang="cs-CZ" sz="3500" dirty="0"/>
          </a:p>
        </p:txBody>
      </p:sp>
      <p:pic>
        <p:nvPicPr>
          <p:cNvPr id="9" name="Zástupný symbol obrázku 8">
            <a:extLst>
              <a:ext uri="{FF2B5EF4-FFF2-40B4-BE49-F238E27FC236}">
                <a16:creationId xmlns:a16="http://schemas.microsoft.com/office/drawing/2014/main" xmlns="" id="{166D07AA-3380-45CB-AA1C-0BF5871BC8B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5570861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od nadpisem">
            <a:extLst>
              <a:ext uri="{FF2B5EF4-FFF2-40B4-BE49-F238E27FC236}">
                <a16:creationId xmlns:a16="http://schemas.microsoft.com/office/drawing/2014/main" xmlns="" id="{0ECC2E6F-0E04-4B0E-B052-2B773976C467}"/>
              </a:ext>
            </a:extLst>
          </p:cNvPr>
          <p:cNvSpPr>
            <a:spLocks noGrp="1"/>
          </p:cNvSpPr>
          <p:nvPr>
            <p:ph type="body" sz="quarter" idx="14"/>
          </p:nvPr>
        </p:nvSpPr>
        <p:spPr>
          <a:xfrm>
            <a:off x="12623806" y="2821702"/>
            <a:ext cx="10454400" cy="5112930"/>
          </a:xfrm>
        </p:spPr>
        <p:txBody>
          <a:bodyPr>
            <a:normAutofit fontScale="40000" lnSpcReduction="20000"/>
          </a:bodyPr>
          <a:lstStyle/>
          <a:p>
            <a:pPr marL="504000" lvl="0" indent="-504000">
              <a:lnSpc>
                <a:spcPct val="110000"/>
              </a:lnSpc>
              <a:spcBef>
                <a:spcPts val="2000"/>
              </a:spcBef>
              <a:buClr>
                <a:srgbClr val="004A99"/>
              </a:buClr>
              <a:buBlip>
                <a:blip r:embed="rId3"/>
              </a:buBlip>
            </a:pPr>
            <a:r>
              <a:rPr lang="cs-CZ" sz="8000" cap="all" dirty="0">
                <a:solidFill>
                  <a:schemeClr val="accent2"/>
                </a:solidFill>
              </a:rPr>
              <a:t>Kraje/ORP – zasílání vydaných rozhodnutí </a:t>
            </a:r>
            <a:r>
              <a:rPr lang="cs-CZ" sz="8000" cap="all" dirty="0" smtClean="0">
                <a:solidFill>
                  <a:schemeClr val="accent2"/>
                </a:solidFill>
              </a:rPr>
              <a:t/>
            </a:r>
            <a:br>
              <a:rPr lang="cs-CZ" sz="8000" cap="all" dirty="0" smtClean="0">
                <a:solidFill>
                  <a:schemeClr val="accent2"/>
                </a:solidFill>
              </a:rPr>
            </a:br>
            <a:r>
              <a:rPr lang="cs-CZ" sz="8000" cap="all" dirty="0" smtClean="0">
                <a:solidFill>
                  <a:schemeClr val="accent2"/>
                </a:solidFill>
              </a:rPr>
              <a:t>k </a:t>
            </a:r>
            <a:r>
              <a:rPr lang="cs-CZ" sz="8000" cap="all" dirty="0">
                <a:solidFill>
                  <a:schemeClr val="accent2"/>
                </a:solidFill>
              </a:rPr>
              <a:t>omezení nakládání s vodami</a:t>
            </a:r>
          </a:p>
          <a:p>
            <a:pPr marL="571500" lvl="0" indent="-571500">
              <a:spcBef>
                <a:spcPts val="2000"/>
              </a:spcBef>
              <a:buClr>
                <a:srgbClr val="004A99"/>
              </a:buClr>
              <a:buFont typeface="Arial" panose="020B0604020202020204" pitchFamily="34" charset="0"/>
              <a:buChar char="•"/>
            </a:pPr>
            <a:endParaRPr lang="cs-CZ" sz="8000" cap="all" dirty="0" smtClean="0">
              <a:solidFill>
                <a:srgbClr val="004A99"/>
              </a:solidFill>
            </a:endParaRPr>
          </a:p>
          <a:p>
            <a:pPr marL="504000" lvl="0" indent="-504000">
              <a:lnSpc>
                <a:spcPct val="110000"/>
              </a:lnSpc>
              <a:spcBef>
                <a:spcPts val="2000"/>
              </a:spcBef>
              <a:buClr>
                <a:srgbClr val="004A99"/>
              </a:buClr>
              <a:buBlip>
                <a:blip r:embed="rId3"/>
              </a:buBlip>
            </a:pPr>
            <a:r>
              <a:rPr lang="cs-CZ" sz="8000" cap="all" dirty="0">
                <a:solidFill>
                  <a:srgbClr val="004A99"/>
                </a:solidFill>
              </a:rPr>
              <a:t>Každý týden zpráva o aktuální hydrologické situaci – Zpráva k </a:t>
            </a:r>
            <a:r>
              <a:rPr lang="cs-CZ" sz="8000" cap="all" dirty="0" smtClean="0">
                <a:solidFill>
                  <a:srgbClr val="004A99"/>
                </a:solidFill>
              </a:rPr>
              <a:t>suchu (Povodí + vodoprávní úřady)</a:t>
            </a:r>
          </a:p>
          <a:p>
            <a:pPr marL="1143000" lvl="0" indent="-1143000">
              <a:spcBef>
                <a:spcPts val="2000"/>
              </a:spcBef>
              <a:buClr>
                <a:srgbClr val="004A99"/>
              </a:buClr>
              <a:buFont typeface="Arial" panose="020B0604020202020204" pitchFamily="34" charset="0"/>
              <a:buChar char="•"/>
            </a:pPr>
            <a:endParaRPr lang="cs-CZ" sz="8000" cap="all" dirty="0" smtClean="0">
              <a:solidFill>
                <a:srgbClr val="004A99"/>
              </a:solidFill>
            </a:endParaRPr>
          </a:p>
          <a:p>
            <a:pPr marL="504000" lvl="0" indent="-504000">
              <a:lnSpc>
                <a:spcPct val="110000"/>
              </a:lnSpc>
              <a:spcBef>
                <a:spcPts val="2000"/>
              </a:spcBef>
              <a:buClr>
                <a:srgbClr val="004A99"/>
              </a:buClr>
              <a:buBlip>
                <a:blip r:embed="rId3"/>
              </a:buBlip>
            </a:pPr>
            <a:r>
              <a:rPr lang="it-IT" sz="8000" cap="all" dirty="0" smtClean="0">
                <a:solidFill>
                  <a:srgbClr val="004A99"/>
                </a:solidFill>
              </a:rPr>
              <a:t>Pravideln</a:t>
            </a:r>
            <a:r>
              <a:rPr lang="cs-CZ" sz="8000" cap="all" dirty="0" smtClean="0">
                <a:solidFill>
                  <a:srgbClr val="004A99"/>
                </a:solidFill>
              </a:rPr>
              <a:t>ě předávána vedení </a:t>
            </a:r>
            <a:r>
              <a:rPr lang="cs-CZ" sz="8000" cap="all" dirty="0" err="1" smtClean="0">
                <a:solidFill>
                  <a:srgbClr val="004A99"/>
                </a:solidFill>
              </a:rPr>
              <a:t>Mz</a:t>
            </a:r>
            <a:r>
              <a:rPr lang="cs-CZ" sz="8000" dirty="0" err="1" smtClean="0">
                <a:solidFill>
                  <a:srgbClr val="004A99"/>
                </a:solidFill>
              </a:rPr>
              <a:t>e</a:t>
            </a:r>
            <a:endParaRPr lang="it-IT" sz="8000" cap="all" dirty="0">
              <a:solidFill>
                <a:srgbClr val="004A99"/>
              </a:solidFill>
            </a:endParaRPr>
          </a:p>
          <a:p>
            <a:pPr marL="504000" lvl="0" indent="-504000">
              <a:lnSpc>
                <a:spcPct val="110000"/>
              </a:lnSpc>
              <a:spcBef>
                <a:spcPts val="2000"/>
              </a:spcBef>
              <a:buClr>
                <a:srgbClr val="004A99"/>
              </a:buClr>
              <a:buBlip>
                <a:blip r:embed="rId3"/>
              </a:buBlip>
            </a:pPr>
            <a:endParaRPr lang="cs-CZ" sz="8000" cap="all" dirty="0" smtClean="0">
              <a:solidFill>
                <a:srgbClr val="004A99"/>
              </a:solidFill>
            </a:endParaRPr>
          </a:p>
          <a:p>
            <a:pPr marL="504000" lvl="0" indent="-504000">
              <a:lnSpc>
                <a:spcPct val="110000"/>
              </a:lnSpc>
              <a:spcBef>
                <a:spcPts val="2000"/>
              </a:spcBef>
              <a:buClr>
                <a:srgbClr val="004A99"/>
              </a:buClr>
              <a:buBlip>
                <a:blip r:embed="rId3"/>
              </a:buBlip>
            </a:pPr>
            <a:endParaRPr lang="cs-CZ" sz="8000" cap="all" dirty="0" smtClean="0">
              <a:solidFill>
                <a:srgbClr val="004A99"/>
              </a:solidFill>
            </a:endParaRPr>
          </a:p>
          <a:p>
            <a:pPr marL="504000" lvl="0" indent="-504000">
              <a:spcBef>
                <a:spcPts val="2000"/>
              </a:spcBef>
              <a:buClr>
                <a:srgbClr val="004A99"/>
              </a:buClr>
              <a:buBlip>
                <a:blip r:embed="rId3"/>
              </a:buBlip>
            </a:pPr>
            <a:endParaRPr lang="cs-CZ" sz="3000" cap="all" dirty="0" smtClean="0">
              <a:solidFill>
                <a:srgbClr val="004A99"/>
              </a:solidFill>
            </a:endParaRPr>
          </a:p>
          <a:p>
            <a:pPr marL="504000" lvl="0" indent="-504000">
              <a:spcBef>
                <a:spcPts val="2000"/>
              </a:spcBef>
              <a:buClr>
                <a:srgbClr val="004A99"/>
              </a:buClr>
              <a:buFont typeface="Arial" panose="020B0604020202020204" pitchFamily="34" charset="0"/>
              <a:buChar char="•"/>
            </a:pPr>
            <a:endParaRPr lang="cs-CZ" sz="3000" cap="all" dirty="0">
              <a:solidFill>
                <a:srgbClr val="004A99"/>
              </a:solidFill>
            </a:endParaRPr>
          </a:p>
        </p:txBody>
      </p:sp>
      <p:sp>
        <p:nvSpPr>
          <p:cNvPr id="2" name="Nadpis 1">
            <a:extLst>
              <a:ext uri="{FF2B5EF4-FFF2-40B4-BE49-F238E27FC236}">
                <a16:creationId xmlns:a16="http://schemas.microsoft.com/office/drawing/2014/main" xmlns="" id="{9DFAB464-D17D-493C-AD4B-D870108CBA57}"/>
              </a:ext>
            </a:extLst>
          </p:cNvPr>
          <p:cNvSpPr>
            <a:spLocks noGrp="1"/>
          </p:cNvSpPr>
          <p:nvPr>
            <p:ph type="title"/>
          </p:nvPr>
        </p:nvSpPr>
        <p:spPr>
          <a:xfrm>
            <a:off x="12333600" y="973395"/>
            <a:ext cx="10454400" cy="796412"/>
          </a:xfrm>
        </p:spPr>
        <p:txBody>
          <a:bodyPr/>
          <a:lstStyle/>
          <a:p>
            <a:r>
              <a:rPr lang="cs-CZ" dirty="0" smtClean="0"/>
              <a:t>Sucho 2018</a:t>
            </a:r>
            <a:endParaRPr lang="cs-CZ" dirty="0"/>
          </a:p>
        </p:txBody>
      </p:sp>
      <p:pic>
        <p:nvPicPr>
          <p:cNvPr id="17" name="Zástupný symbol obrázku 16">
            <a:extLst>
              <a:ext uri="{FF2B5EF4-FFF2-40B4-BE49-F238E27FC236}">
                <a16:creationId xmlns:a16="http://schemas.microsoft.com/office/drawing/2014/main" xmlns="" id="{3145B60D-965B-4810-A824-CD084CD34971}"/>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3" name="Zástupný symbol pro text 2"/>
          <p:cNvSpPr>
            <a:spLocks noGrp="1"/>
          </p:cNvSpPr>
          <p:nvPr>
            <p:ph type="body" sz="quarter" idx="17"/>
          </p:nvPr>
        </p:nvSpPr>
        <p:spPr/>
        <p:txBody>
          <a:bodyPr>
            <a:normAutofit fontScale="92500" lnSpcReduction="20000"/>
          </a:bodyPr>
          <a:lstStyle/>
          <a:p>
            <a:endParaRPr lang="cs-CZ" dirty="0"/>
          </a:p>
        </p:txBody>
      </p:sp>
    </p:spTree>
    <p:extLst>
      <p:ext uri="{BB962C8B-B14F-4D97-AF65-F5344CB8AC3E}">
        <p14:creationId xmlns:p14="http://schemas.microsoft.com/office/powerpoint/2010/main" val="40133245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E72F682-1579-4134-BAF9-6B0E7B013CAC}"/>
              </a:ext>
            </a:extLst>
          </p:cNvPr>
          <p:cNvSpPr>
            <a:spLocks noGrp="1"/>
          </p:cNvSpPr>
          <p:nvPr>
            <p:ph type="title"/>
          </p:nvPr>
        </p:nvSpPr>
        <p:spPr>
          <a:xfrm>
            <a:off x="7920000" y="855406"/>
            <a:ext cx="15217200" cy="1327354"/>
          </a:xfrm>
        </p:spPr>
        <p:txBody>
          <a:bodyPr>
            <a:normAutofit/>
          </a:bodyPr>
          <a:lstStyle/>
          <a:p>
            <a:pPr>
              <a:spcAft>
                <a:spcPts val="5400"/>
              </a:spcAft>
            </a:pPr>
            <a:r>
              <a:rPr lang="cs-CZ" dirty="0"/>
              <a:t>Návrh </a:t>
            </a:r>
            <a:r>
              <a:rPr lang="cs-CZ" dirty="0" err="1"/>
              <a:t>nv</a:t>
            </a:r>
            <a:r>
              <a:rPr lang="cs-CZ" dirty="0"/>
              <a:t> </a:t>
            </a:r>
            <a:r>
              <a:rPr lang="cs-CZ" dirty="0" err="1"/>
              <a:t>mžp</a:t>
            </a:r>
            <a:r>
              <a:rPr lang="cs-CZ" dirty="0"/>
              <a:t> ke stanovení minimálních zůstatkových průtoků</a:t>
            </a:r>
          </a:p>
        </p:txBody>
      </p:sp>
      <p:sp>
        <p:nvSpPr>
          <p:cNvPr id="4" name="Zástupný symbol pro text 3">
            <a:extLst>
              <a:ext uri="{FF2B5EF4-FFF2-40B4-BE49-F238E27FC236}">
                <a16:creationId xmlns:a16="http://schemas.microsoft.com/office/drawing/2014/main" xmlns="" id="{77793896-C31C-42C3-8170-9F8A962C4C44}"/>
              </a:ext>
            </a:extLst>
          </p:cNvPr>
          <p:cNvSpPr>
            <a:spLocks noGrp="1"/>
          </p:cNvSpPr>
          <p:nvPr>
            <p:ph type="body" sz="quarter" idx="19"/>
          </p:nvPr>
        </p:nvSpPr>
        <p:spPr>
          <a:xfrm>
            <a:off x="7949496" y="2389240"/>
            <a:ext cx="15217200" cy="893536"/>
          </a:xfrm>
        </p:spPr>
        <p:txBody>
          <a:bodyPr>
            <a:normAutofit/>
          </a:bodyPr>
          <a:lstStyle/>
          <a:p>
            <a:r>
              <a:rPr lang="cs-CZ" sz="3200" dirty="0"/>
              <a:t>MŽP připravuje </a:t>
            </a:r>
            <a:r>
              <a:rPr lang="cs-CZ" sz="3200" dirty="0" smtClean="0"/>
              <a:t>již od roku 2011 nařízení </a:t>
            </a:r>
            <a:r>
              <a:rPr lang="cs-CZ" sz="3200" dirty="0"/>
              <a:t>vlády k minimálním zůstatkovým průtokům. </a:t>
            </a:r>
            <a:endParaRPr lang="cs-CZ" sz="3200" dirty="0" smtClean="0"/>
          </a:p>
        </p:txBody>
      </p:sp>
      <p:sp>
        <p:nvSpPr>
          <p:cNvPr id="5" name="Zástupný symbol pro text 4">
            <a:extLst>
              <a:ext uri="{FF2B5EF4-FFF2-40B4-BE49-F238E27FC236}">
                <a16:creationId xmlns:a16="http://schemas.microsoft.com/office/drawing/2014/main" xmlns="" id="{363DD77E-91EF-4419-BE05-1C0C96F03E9B}"/>
              </a:ext>
            </a:extLst>
          </p:cNvPr>
          <p:cNvSpPr>
            <a:spLocks noGrp="1"/>
          </p:cNvSpPr>
          <p:nvPr>
            <p:ph type="body" sz="quarter" idx="29"/>
          </p:nvPr>
        </p:nvSpPr>
        <p:spPr>
          <a:xfrm>
            <a:off x="7831511" y="3377381"/>
            <a:ext cx="15217200" cy="10338619"/>
          </a:xfrm>
        </p:spPr>
        <p:txBody>
          <a:bodyPr>
            <a:normAutofit/>
          </a:bodyPr>
          <a:lstStyle/>
          <a:p>
            <a:r>
              <a:rPr lang="cs-CZ" dirty="0" smtClean="0"/>
              <a:t>Zdlouhavý a problematický průběh</a:t>
            </a:r>
          </a:p>
          <a:p>
            <a:pPr lvl="1">
              <a:buFont typeface="Arial" panose="020B0604020202020204" pitchFamily="34" charset="0"/>
              <a:buChar char="•"/>
            </a:pPr>
            <a:r>
              <a:rPr lang="cs-CZ" dirty="0"/>
              <a:t>10/2011 – dokončení metodiky stanovení MZP ze strany VÚV </a:t>
            </a:r>
            <a:r>
              <a:rPr lang="cs-CZ" dirty="0" smtClean="0"/>
              <a:t>TGM</a:t>
            </a:r>
            <a:endParaRPr lang="cs-CZ" dirty="0"/>
          </a:p>
          <a:p>
            <a:pPr lvl="1">
              <a:buFont typeface="Arial" panose="020B0604020202020204" pitchFamily="34" charset="0"/>
              <a:buChar char="•"/>
            </a:pPr>
            <a:r>
              <a:rPr lang="cs-CZ" dirty="0"/>
              <a:t>27.4.2014 – pracovní jednání k návrhu nařízení vlády o MZP, navrženy nepoužitelné vzorce pro výpočet MZP, jiné chyby a nejasnosti – nesouhlas s.p. Povodí s </a:t>
            </a:r>
            <a:r>
              <a:rPr lang="cs-CZ" dirty="0" smtClean="0"/>
              <a:t>návrhem</a:t>
            </a:r>
          </a:p>
          <a:p>
            <a:pPr lvl="1">
              <a:buFont typeface="Arial" panose="020B0604020202020204" pitchFamily="34" charset="0"/>
              <a:buChar char="•"/>
            </a:pPr>
            <a:r>
              <a:rPr lang="cs-CZ" dirty="0" smtClean="0"/>
              <a:t>Následuje řada výměn připomínek a vypořádání, včetně roku 2017, který byl celý bez odezvy ze strany MŽP</a:t>
            </a:r>
          </a:p>
          <a:p>
            <a:pPr lvl="1">
              <a:buFont typeface="Arial" panose="020B0604020202020204" pitchFamily="34" charset="0"/>
              <a:buChar char="•"/>
            </a:pPr>
            <a:r>
              <a:rPr lang="cs-CZ" dirty="0"/>
              <a:t>5.1.2018 – MPŘ – návrh nařízení z eKLEPu k připomínkám (čj. 815/2018</a:t>
            </a:r>
            <a:r>
              <a:rPr lang="cs-CZ" dirty="0" smtClean="0"/>
              <a:t>)</a:t>
            </a:r>
          </a:p>
          <a:p>
            <a:pPr lvl="1">
              <a:buFont typeface="Arial" panose="020B0604020202020204" pitchFamily="34" charset="0"/>
              <a:buChar char="•"/>
            </a:pPr>
            <a:r>
              <a:rPr lang="cs-CZ" dirty="0"/>
              <a:t>16.1.2018 – MPŘ – vyjádření 15000 – zásadní připomínky, konstatovány zásadní nedostatky</a:t>
            </a:r>
          </a:p>
          <a:p>
            <a:pPr lvl="1">
              <a:buFont typeface="Arial" panose="020B0604020202020204" pitchFamily="34" charset="0"/>
              <a:buChar char="•"/>
            </a:pPr>
            <a:r>
              <a:rPr lang="cs-CZ" dirty="0"/>
              <a:t>7.6.2018 – emailová žádost </a:t>
            </a:r>
            <a:r>
              <a:rPr lang="cs-CZ" dirty="0" err="1" smtClean="0"/>
              <a:t>MZe</a:t>
            </a:r>
            <a:r>
              <a:rPr lang="cs-CZ" dirty="0" smtClean="0"/>
              <a:t> </a:t>
            </a:r>
            <a:r>
              <a:rPr lang="cs-CZ" dirty="0"/>
              <a:t>o stanovisko MŽP k uplatněným </a:t>
            </a:r>
            <a:r>
              <a:rPr lang="cs-CZ" dirty="0" smtClean="0"/>
              <a:t>připomínkám</a:t>
            </a:r>
          </a:p>
          <a:p>
            <a:pPr lvl="1">
              <a:buFont typeface="Arial" panose="020B0604020202020204" pitchFamily="34" charset="0"/>
              <a:buChar char="•"/>
            </a:pPr>
            <a:r>
              <a:rPr lang="cs-CZ" dirty="0"/>
              <a:t>20.7.2018 – MŽP zaslalo emailem zprávu RIA k NV, nedostatečně hodnotí dopady NV na odběratele vody</a:t>
            </a:r>
          </a:p>
          <a:p>
            <a:pPr lvl="1">
              <a:buFont typeface="Arial" panose="020B0604020202020204" pitchFamily="34" charset="0"/>
              <a:buChar char="•"/>
            </a:pPr>
            <a:r>
              <a:rPr lang="cs-CZ" dirty="0"/>
              <a:t>27.7.2018 – vypořádání připomínek z </a:t>
            </a:r>
            <a:r>
              <a:rPr lang="cs-CZ" dirty="0" smtClean="0"/>
              <a:t>MPŘ</a:t>
            </a:r>
          </a:p>
          <a:p>
            <a:pPr lvl="1"/>
            <a:endParaRPr lang="cs-CZ" sz="1800" dirty="0" smtClean="0"/>
          </a:p>
          <a:p>
            <a:r>
              <a:rPr lang="cs-CZ" dirty="0" smtClean="0"/>
              <a:t>Nedostatky aktuálně připravené metodiky</a:t>
            </a:r>
            <a:endParaRPr lang="cs-CZ" dirty="0"/>
          </a:p>
          <a:p>
            <a:pPr lvl="1">
              <a:buFont typeface="Arial" panose="020B0604020202020204" pitchFamily="34" charset="0"/>
              <a:buChar char="•"/>
            </a:pPr>
            <a:r>
              <a:rPr lang="cs-CZ" dirty="0" smtClean="0"/>
              <a:t>Nereálně vysoké požadavky na zachování průtoků v řekách</a:t>
            </a:r>
          </a:p>
          <a:p>
            <a:pPr lvl="1">
              <a:buFont typeface="Arial" panose="020B0604020202020204" pitchFamily="34" charset="0"/>
              <a:buChar char="•"/>
            </a:pPr>
            <a:r>
              <a:rPr lang="cs-CZ" dirty="0" smtClean="0"/>
              <a:t>Nedostatečné posouzení dopadů aplikace NV na odběratele</a:t>
            </a:r>
          </a:p>
          <a:p>
            <a:pPr lvl="1">
              <a:buFont typeface="Arial" panose="020B0604020202020204" pitchFamily="34" charset="0"/>
              <a:buChar char="•"/>
            </a:pPr>
            <a:r>
              <a:rPr lang="cs-CZ" dirty="0" smtClean="0"/>
              <a:t>NV prosazuje paušalizující metodu bez rozlišení vliv odběru na vodní tok</a:t>
            </a:r>
          </a:p>
          <a:p>
            <a:pPr lvl="1">
              <a:buFont typeface="Arial" panose="020B0604020202020204" pitchFamily="34" charset="0"/>
              <a:buChar char="•"/>
            </a:pPr>
            <a:r>
              <a:rPr lang="cs-CZ" dirty="0" smtClean="0"/>
              <a:t>Nerozlišuje mezi odběrem pro zajištění vytápění obyvatel či pro malý rybník</a:t>
            </a:r>
          </a:p>
          <a:p>
            <a:pPr lvl="1">
              <a:buFont typeface="Arial" panose="020B0604020202020204" pitchFamily="34" charset="0"/>
              <a:buChar char="•"/>
            </a:pPr>
            <a:r>
              <a:rPr lang="cs-CZ" dirty="0" smtClean="0"/>
              <a:t>Prozatím pouze vyjednána vyjímka pro stanovení MZP v případě údolních nádrží (vodohospodářské soustavy) a odběrů pro pitné účely</a:t>
            </a:r>
            <a:endParaRPr lang="cs-CZ" dirty="0"/>
          </a:p>
        </p:txBody>
      </p:sp>
      <p:sp>
        <p:nvSpPr>
          <p:cNvPr id="3" name="Picture Placeholder 2"/>
          <p:cNvSpPr>
            <a:spLocks noGrp="1"/>
          </p:cNvSpPr>
          <p:nvPr>
            <p:ph type="pic" sz="quarter" idx="13"/>
          </p:nvPr>
        </p:nvSpPr>
        <p:spPr/>
      </p:sp>
      <p:pic>
        <p:nvPicPr>
          <p:cNvPr id="7" name="Zástupný symbol obrázku 15">
            <a:extLst>
              <a:ext uri="{FF2B5EF4-FFF2-40B4-BE49-F238E27FC236}">
                <a16:creationId xmlns:a16="http://schemas.microsoft.com/office/drawing/2014/main" xmlns="" id="{C173C1C3-829C-4FF3-A56B-1EC2F584E0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57200" y="457200"/>
            <a:ext cx="5835600" cy="12801600"/>
          </a:xfrm>
          <a:prstGeom prst="rect">
            <a:avLst/>
          </a:prstGeom>
        </p:spPr>
      </p:pic>
    </p:spTree>
    <p:extLst>
      <p:ext uri="{BB962C8B-B14F-4D97-AF65-F5344CB8AC3E}">
        <p14:creationId xmlns:p14="http://schemas.microsoft.com/office/powerpoint/2010/main" val="36503233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xmlns="" id="{D72EBE06-D94A-443C-A9F9-44AD2FC05D83}"/>
              </a:ext>
            </a:extLst>
          </p:cNvPr>
          <p:cNvSpPr>
            <a:spLocks noGrp="1"/>
          </p:cNvSpPr>
          <p:nvPr>
            <p:ph type="body" sz="quarter" idx="14"/>
          </p:nvPr>
        </p:nvSpPr>
        <p:spPr>
          <a:xfrm>
            <a:off x="865741" y="4778941"/>
            <a:ext cx="4968000" cy="8210700"/>
          </a:xfrm>
        </p:spPr>
        <p:txBody>
          <a:bodyPr>
            <a:normAutofit lnSpcReduction="10000"/>
          </a:bodyPr>
          <a:lstStyle/>
          <a:p>
            <a:r>
              <a:rPr lang="cs-CZ" b="1" dirty="0"/>
              <a:t>Objem: </a:t>
            </a:r>
            <a:r>
              <a:rPr lang="cs-CZ" dirty="0"/>
              <a:t>14,54 mil. </a:t>
            </a:r>
            <a:r>
              <a:rPr lang="cs-CZ" dirty="0" smtClean="0"/>
              <a:t>m</a:t>
            </a:r>
            <a:r>
              <a:rPr lang="cs-CZ" baseline="30000" dirty="0" smtClean="0"/>
              <a:t>3</a:t>
            </a:r>
          </a:p>
          <a:p>
            <a:endParaRPr lang="cs-CZ" dirty="0"/>
          </a:p>
          <a:p>
            <a:r>
              <a:rPr lang="cs-CZ" b="1" dirty="0" err="1" smtClean="0"/>
              <a:t>Zátopená</a:t>
            </a:r>
            <a:r>
              <a:rPr lang="cs-CZ" b="1" dirty="0" smtClean="0"/>
              <a:t> </a:t>
            </a:r>
            <a:r>
              <a:rPr lang="cs-CZ" b="1" dirty="0"/>
              <a:t>plocha: </a:t>
            </a:r>
            <a:r>
              <a:rPr lang="cs-CZ" dirty="0"/>
              <a:t>129,64 </a:t>
            </a:r>
            <a:r>
              <a:rPr lang="cs-CZ" dirty="0" smtClean="0"/>
              <a:t>ha</a:t>
            </a:r>
          </a:p>
          <a:p>
            <a:endParaRPr lang="cs-CZ" dirty="0"/>
          </a:p>
          <a:p>
            <a:r>
              <a:rPr lang="cs-CZ" u="sng" dirty="0"/>
              <a:t>Aktuální stav přípravy</a:t>
            </a:r>
            <a:r>
              <a:rPr lang="cs-CZ" dirty="0"/>
              <a:t>: </a:t>
            </a:r>
            <a:endParaRPr lang="cs-CZ" dirty="0" smtClean="0"/>
          </a:p>
          <a:p>
            <a:endParaRPr lang="cs-CZ" dirty="0"/>
          </a:p>
          <a:p>
            <a:pPr algn="just"/>
            <a:r>
              <a:rPr lang="cs-CZ" dirty="0"/>
              <a:t>D</a:t>
            </a:r>
            <a:r>
              <a:rPr lang="cs-CZ" dirty="0" smtClean="0"/>
              <a:t>okončené </a:t>
            </a:r>
            <a:r>
              <a:rPr lang="cs-CZ" dirty="0"/>
              <a:t>výkupy dotčených </a:t>
            </a:r>
            <a:r>
              <a:rPr lang="cs-CZ" dirty="0" smtClean="0"/>
              <a:t>nemovitostí </a:t>
            </a:r>
            <a:r>
              <a:rPr lang="cs-CZ" dirty="0"/>
              <a:t>(mimo obec Nové Heřminovy</a:t>
            </a:r>
            <a:r>
              <a:rPr lang="cs-CZ" dirty="0" smtClean="0"/>
              <a:t>)</a:t>
            </a:r>
          </a:p>
          <a:p>
            <a:pPr algn="just"/>
            <a:endParaRPr lang="cs-CZ" dirty="0" smtClean="0"/>
          </a:p>
          <a:p>
            <a:pPr algn="just"/>
            <a:r>
              <a:rPr lang="cs-CZ" dirty="0"/>
              <a:t>Z</a:t>
            </a:r>
            <a:r>
              <a:rPr lang="cs-CZ" dirty="0" smtClean="0"/>
              <a:t>apočaty výkupy pro realizaci přeložky silnice 1/45</a:t>
            </a:r>
          </a:p>
          <a:p>
            <a:pPr algn="just"/>
            <a:r>
              <a:rPr lang="cs-CZ" dirty="0" smtClean="0"/>
              <a:t>(2018 – 2019)</a:t>
            </a:r>
          </a:p>
          <a:p>
            <a:pPr algn="just"/>
            <a:endParaRPr lang="cs-CZ" dirty="0" smtClean="0"/>
          </a:p>
          <a:p>
            <a:pPr algn="just"/>
            <a:r>
              <a:rPr lang="cs-CZ" dirty="0" smtClean="0"/>
              <a:t>Běží řízení pro vydání územního rozhodnutí</a:t>
            </a:r>
          </a:p>
          <a:p>
            <a:pPr algn="just"/>
            <a:endParaRPr lang="cs-CZ" dirty="0"/>
          </a:p>
          <a:p>
            <a:pPr algn="just"/>
            <a:r>
              <a:rPr lang="cs-CZ" dirty="0">
                <a:solidFill>
                  <a:srgbClr val="FF0000"/>
                </a:solidFill>
              </a:rPr>
              <a:t>04/2019 </a:t>
            </a:r>
            <a:r>
              <a:rPr lang="cs-CZ" dirty="0" smtClean="0">
                <a:solidFill>
                  <a:srgbClr val="FF0000"/>
                </a:solidFill>
              </a:rPr>
              <a:t>– vláda – návrh </a:t>
            </a:r>
            <a:r>
              <a:rPr lang="cs-CZ" dirty="0">
                <a:solidFill>
                  <a:srgbClr val="FF0000"/>
                </a:solidFill>
              </a:rPr>
              <a:t>na zabezpečení fin. </a:t>
            </a:r>
            <a:r>
              <a:rPr lang="cs-CZ" dirty="0" smtClean="0">
                <a:solidFill>
                  <a:srgbClr val="FF0000"/>
                </a:solidFill>
              </a:rPr>
              <a:t>prostředků (vodní dílo/přeložka)</a:t>
            </a:r>
            <a:endParaRPr lang="cs-CZ" dirty="0">
              <a:solidFill>
                <a:srgbClr val="FF0000"/>
              </a:solidFill>
            </a:endParaRPr>
          </a:p>
        </p:txBody>
      </p:sp>
      <p:sp>
        <p:nvSpPr>
          <p:cNvPr id="2" name="Nadpis 1">
            <a:extLst>
              <a:ext uri="{FF2B5EF4-FFF2-40B4-BE49-F238E27FC236}">
                <a16:creationId xmlns:a16="http://schemas.microsoft.com/office/drawing/2014/main" xmlns="" id="{C834CC4B-C26A-46F7-A778-80EB991F25F0}"/>
              </a:ext>
            </a:extLst>
          </p:cNvPr>
          <p:cNvSpPr>
            <a:spLocks noGrp="1"/>
          </p:cNvSpPr>
          <p:nvPr>
            <p:ph type="title"/>
          </p:nvPr>
        </p:nvSpPr>
        <p:spPr>
          <a:xfrm>
            <a:off x="865741" y="575187"/>
            <a:ext cx="4968000" cy="2492477"/>
          </a:xfrm>
        </p:spPr>
        <p:txBody>
          <a:bodyPr>
            <a:normAutofit fontScale="90000"/>
          </a:bodyPr>
          <a:lstStyle/>
          <a:p>
            <a:pPr algn="ctr"/>
            <a:r>
              <a:rPr lang="cs-CZ" sz="5300" dirty="0" smtClean="0"/>
              <a:t>Příprava Výstavby Vodních děl </a:t>
            </a:r>
            <a:r>
              <a:rPr lang="cs-CZ" dirty="0" smtClean="0"/>
              <a:t/>
            </a:r>
            <a:br>
              <a:rPr lang="cs-CZ" dirty="0" smtClean="0"/>
            </a:br>
            <a:r>
              <a:rPr lang="cs-CZ" dirty="0"/>
              <a:t/>
            </a:r>
            <a:br>
              <a:rPr lang="cs-CZ" dirty="0"/>
            </a:br>
            <a:r>
              <a:rPr lang="cs-CZ" dirty="0" smtClean="0"/>
              <a:t>nové </a:t>
            </a:r>
            <a:r>
              <a:rPr lang="cs-CZ" dirty="0" err="1" smtClean="0"/>
              <a:t>heřminovy</a:t>
            </a:r>
            <a:endParaRPr lang="cs-CZ" dirty="0"/>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4804" r="14804"/>
          <a:stretch>
            <a:fillRect/>
          </a:stretch>
        </p:blipFill>
        <p:spPr/>
      </p:pic>
    </p:spTree>
    <p:extLst>
      <p:ext uri="{BB962C8B-B14F-4D97-AF65-F5344CB8AC3E}">
        <p14:creationId xmlns:p14="http://schemas.microsoft.com/office/powerpoint/2010/main" val="13548423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xmlns="" id="{D72EBE06-D94A-443C-A9F9-44AD2FC05D83}"/>
              </a:ext>
            </a:extLst>
          </p:cNvPr>
          <p:cNvSpPr>
            <a:spLocks noGrp="1"/>
          </p:cNvSpPr>
          <p:nvPr>
            <p:ph type="body" sz="quarter" idx="14"/>
          </p:nvPr>
        </p:nvSpPr>
        <p:spPr>
          <a:xfrm>
            <a:off x="1013227" y="4071019"/>
            <a:ext cx="4968000" cy="9261523"/>
          </a:xfrm>
        </p:spPr>
        <p:txBody>
          <a:bodyPr>
            <a:noAutofit/>
          </a:bodyPr>
          <a:lstStyle/>
          <a:p>
            <a:r>
              <a:rPr lang="cs-CZ" b="1" dirty="0"/>
              <a:t>Objem: </a:t>
            </a:r>
            <a:r>
              <a:rPr lang="cs-CZ" dirty="0" smtClean="0"/>
              <a:t>42,1 </a:t>
            </a:r>
            <a:r>
              <a:rPr lang="cs-CZ" dirty="0"/>
              <a:t>mil. m</a:t>
            </a:r>
            <a:r>
              <a:rPr lang="cs-CZ" baseline="30000" dirty="0"/>
              <a:t>3</a:t>
            </a:r>
          </a:p>
          <a:p>
            <a:endParaRPr lang="cs-CZ" dirty="0"/>
          </a:p>
          <a:p>
            <a:r>
              <a:rPr lang="cs-CZ" b="1" dirty="0" err="1" smtClean="0"/>
              <a:t>Zátopená</a:t>
            </a:r>
            <a:r>
              <a:rPr lang="cs-CZ" b="1" dirty="0" smtClean="0"/>
              <a:t> </a:t>
            </a:r>
            <a:r>
              <a:rPr lang="cs-CZ" b="1" dirty="0"/>
              <a:t>plocha: </a:t>
            </a:r>
            <a:r>
              <a:rPr lang="cs-CZ" dirty="0" smtClean="0"/>
              <a:t>701 ha</a:t>
            </a:r>
            <a:endParaRPr lang="cs-CZ" u="sng" dirty="0" smtClean="0">
              <a:solidFill>
                <a:prstClr val="black"/>
              </a:solidFill>
            </a:endParaRPr>
          </a:p>
          <a:p>
            <a:pPr lvl="0">
              <a:buClr>
                <a:srgbClr val="004A99"/>
              </a:buClr>
            </a:pPr>
            <a:endParaRPr lang="cs-CZ" u="sng" dirty="0" smtClean="0">
              <a:solidFill>
                <a:prstClr val="black"/>
              </a:solidFill>
            </a:endParaRPr>
          </a:p>
          <a:p>
            <a:pPr lvl="0">
              <a:buClr>
                <a:srgbClr val="004A99"/>
              </a:buClr>
            </a:pPr>
            <a:r>
              <a:rPr lang="cs-CZ" u="sng" dirty="0" smtClean="0">
                <a:solidFill>
                  <a:prstClr val="black"/>
                </a:solidFill>
              </a:rPr>
              <a:t>Aktuální </a:t>
            </a:r>
            <a:r>
              <a:rPr lang="cs-CZ" u="sng" dirty="0">
                <a:solidFill>
                  <a:prstClr val="black"/>
                </a:solidFill>
              </a:rPr>
              <a:t>stav přípravy</a:t>
            </a:r>
            <a:r>
              <a:rPr lang="cs-CZ" dirty="0">
                <a:solidFill>
                  <a:prstClr val="black"/>
                </a:solidFill>
              </a:rPr>
              <a:t>: </a:t>
            </a:r>
          </a:p>
          <a:p>
            <a:endParaRPr lang="cs-CZ" dirty="0"/>
          </a:p>
          <a:p>
            <a:r>
              <a:rPr lang="cs-CZ" dirty="0"/>
              <a:t>R</a:t>
            </a:r>
            <a:r>
              <a:rPr lang="cs-CZ" dirty="0" smtClean="0"/>
              <a:t>ealizace protipovodňových opatření pod profilem vodního díla (Q</a:t>
            </a:r>
            <a:r>
              <a:rPr lang="cs-CZ" baseline="-25000" dirty="0" smtClean="0"/>
              <a:t>50</a:t>
            </a:r>
            <a:r>
              <a:rPr lang="cs-CZ" dirty="0" smtClean="0"/>
              <a:t>)</a:t>
            </a:r>
          </a:p>
          <a:p>
            <a:endParaRPr lang="cs-CZ" dirty="0" smtClean="0"/>
          </a:p>
          <a:p>
            <a:r>
              <a:rPr lang="cs-CZ" dirty="0"/>
              <a:t>P</a:t>
            </a:r>
            <a:r>
              <a:rPr lang="cs-CZ" dirty="0" smtClean="0"/>
              <a:t>robíhají výkupy nemovitostí (2016 – 2024) – 1,24 mld. Kč</a:t>
            </a:r>
          </a:p>
          <a:p>
            <a:endParaRPr lang="cs-CZ" dirty="0" smtClean="0"/>
          </a:p>
          <a:p>
            <a:r>
              <a:rPr lang="cs-CZ" dirty="0"/>
              <a:t>R</a:t>
            </a:r>
            <a:r>
              <a:rPr lang="cs-CZ" dirty="0" smtClean="0"/>
              <a:t>ůzné varianty řešení VD – multikriteriální analýza – doporučení nejoptimálnější varianty (</a:t>
            </a:r>
            <a:r>
              <a:rPr lang="cs-CZ" dirty="0" err="1" smtClean="0"/>
              <a:t>MZe</a:t>
            </a:r>
            <a:r>
              <a:rPr lang="cs-CZ" dirty="0" smtClean="0"/>
              <a:t>/MŽP)</a:t>
            </a:r>
          </a:p>
          <a:p>
            <a:pPr algn="just"/>
            <a:endParaRPr lang="cs-CZ" dirty="0" smtClean="0"/>
          </a:p>
          <a:p>
            <a:pPr algn="just"/>
            <a:r>
              <a:rPr lang="cs-CZ" dirty="0" smtClean="0">
                <a:solidFill>
                  <a:srgbClr val="FF0000"/>
                </a:solidFill>
              </a:rPr>
              <a:t>12/2020 – vláda – zpráva </a:t>
            </a:r>
            <a:br>
              <a:rPr lang="cs-CZ" dirty="0" smtClean="0">
                <a:solidFill>
                  <a:srgbClr val="FF0000"/>
                </a:solidFill>
              </a:rPr>
            </a:br>
            <a:r>
              <a:rPr lang="cs-CZ" dirty="0" smtClean="0">
                <a:solidFill>
                  <a:srgbClr val="FF0000"/>
                </a:solidFill>
              </a:rPr>
              <a:t>o stavu příprav a průběhu realizace</a:t>
            </a:r>
          </a:p>
        </p:txBody>
      </p:sp>
      <p:sp>
        <p:nvSpPr>
          <p:cNvPr id="2" name="Nadpis 1">
            <a:extLst>
              <a:ext uri="{FF2B5EF4-FFF2-40B4-BE49-F238E27FC236}">
                <a16:creationId xmlns:a16="http://schemas.microsoft.com/office/drawing/2014/main" xmlns="" id="{C834CC4B-C26A-46F7-A778-80EB991F25F0}"/>
              </a:ext>
            </a:extLst>
          </p:cNvPr>
          <p:cNvSpPr>
            <a:spLocks noGrp="1"/>
          </p:cNvSpPr>
          <p:nvPr>
            <p:ph type="title"/>
          </p:nvPr>
        </p:nvSpPr>
        <p:spPr>
          <a:xfrm>
            <a:off x="865742" y="663677"/>
            <a:ext cx="4968000" cy="2798956"/>
          </a:xfrm>
        </p:spPr>
        <p:txBody>
          <a:bodyPr>
            <a:normAutofit fontScale="90000"/>
          </a:bodyPr>
          <a:lstStyle/>
          <a:p>
            <a:pPr algn="ctr"/>
            <a:r>
              <a:rPr lang="cs-CZ" sz="5300" dirty="0" smtClean="0"/>
              <a:t>Příprava Výstavby Vodních děl </a:t>
            </a:r>
            <a:r>
              <a:rPr lang="cs-CZ" dirty="0" smtClean="0"/>
              <a:t/>
            </a:r>
            <a:br>
              <a:rPr lang="cs-CZ" dirty="0" smtClean="0"/>
            </a:br>
            <a:r>
              <a:rPr lang="cs-CZ" dirty="0"/>
              <a:t/>
            </a:r>
            <a:br>
              <a:rPr lang="cs-CZ" dirty="0"/>
            </a:br>
            <a:r>
              <a:rPr lang="cs-CZ" dirty="0" smtClean="0"/>
              <a:t>Skalička</a:t>
            </a:r>
            <a:endParaRPr lang="cs-CZ" dirty="0"/>
          </a:p>
        </p:txBody>
      </p:sp>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387" r="6387"/>
          <a:stretch>
            <a:fillRect/>
          </a:stretch>
        </p:blipFill>
        <p:spPr/>
      </p:pic>
    </p:spTree>
    <p:extLst>
      <p:ext uri="{BB962C8B-B14F-4D97-AF65-F5344CB8AC3E}">
        <p14:creationId xmlns:p14="http://schemas.microsoft.com/office/powerpoint/2010/main" val="15915739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xmlns="" id="{D72EBE06-D94A-443C-A9F9-44AD2FC05D83}"/>
              </a:ext>
            </a:extLst>
          </p:cNvPr>
          <p:cNvSpPr>
            <a:spLocks noGrp="1"/>
          </p:cNvSpPr>
          <p:nvPr>
            <p:ph type="body" sz="quarter" idx="14"/>
          </p:nvPr>
        </p:nvSpPr>
        <p:spPr>
          <a:xfrm>
            <a:off x="1042722" y="4076760"/>
            <a:ext cx="4968000" cy="9403266"/>
          </a:xfrm>
        </p:spPr>
        <p:txBody>
          <a:bodyPr>
            <a:normAutofit lnSpcReduction="10000"/>
          </a:bodyPr>
          <a:lstStyle/>
          <a:p>
            <a:r>
              <a:rPr lang="cs-CZ" b="1" dirty="0"/>
              <a:t>Objem:</a:t>
            </a:r>
            <a:r>
              <a:rPr lang="cs-CZ" dirty="0"/>
              <a:t> </a:t>
            </a:r>
            <a:r>
              <a:rPr lang="cs-CZ" dirty="0" smtClean="0"/>
              <a:t>29,1mil</a:t>
            </a:r>
            <a:r>
              <a:rPr lang="cs-CZ" dirty="0"/>
              <a:t>. </a:t>
            </a:r>
            <a:r>
              <a:rPr lang="cs-CZ" dirty="0" smtClean="0"/>
              <a:t>m</a:t>
            </a:r>
            <a:r>
              <a:rPr lang="cs-CZ" baseline="30000" dirty="0" smtClean="0"/>
              <a:t>3</a:t>
            </a:r>
          </a:p>
          <a:p>
            <a:endParaRPr lang="cs-CZ" baseline="30000" dirty="0"/>
          </a:p>
          <a:p>
            <a:r>
              <a:rPr lang="cs-CZ" b="1" dirty="0" err="1" smtClean="0"/>
              <a:t>Zátopená</a:t>
            </a:r>
            <a:r>
              <a:rPr lang="cs-CZ" b="1" dirty="0" smtClean="0"/>
              <a:t> </a:t>
            </a:r>
            <a:r>
              <a:rPr lang="cs-CZ" b="1" dirty="0"/>
              <a:t>plocha:</a:t>
            </a:r>
            <a:r>
              <a:rPr lang="cs-CZ" dirty="0"/>
              <a:t> </a:t>
            </a:r>
            <a:r>
              <a:rPr lang="cs-CZ" dirty="0" smtClean="0"/>
              <a:t>213 ha</a:t>
            </a:r>
          </a:p>
          <a:p>
            <a:endParaRPr lang="cs-CZ" dirty="0"/>
          </a:p>
          <a:p>
            <a:r>
              <a:rPr lang="cs-CZ" u="sng" dirty="0"/>
              <a:t>Aktuální stav přípravy</a:t>
            </a:r>
            <a:r>
              <a:rPr lang="cs-CZ" u="sng" dirty="0" smtClean="0"/>
              <a:t>:</a:t>
            </a:r>
            <a:endParaRPr lang="cs-CZ" dirty="0" smtClean="0"/>
          </a:p>
          <a:p>
            <a:endParaRPr lang="cs-CZ" dirty="0" smtClean="0"/>
          </a:p>
          <a:p>
            <a:r>
              <a:rPr lang="cs-CZ" dirty="0"/>
              <a:t>P</a:t>
            </a:r>
            <a:r>
              <a:rPr lang="cs-CZ" dirty="0" smtClean="0"/>
              <a:t>ředprojektová </a:t>
            </a:r>
            <a:r>
              <a:rPr lang="cs-CZ" dirty="0"/>
              <a:t>příprava byla schválena usnesením vlády </a:t>
            </a:r>
            <a:r>
              <a:rPr lang="cs-CZ" dirty="0" smtClean="0"/>
              <a:t/>
            </a:r>
            <a:br>
              <a:rPr lang="cs-CZ" dirty="0" smtClean="0"/>
            </a:br>
            <a:r>
              <a:rPr lang="cs-CZ" dirty="0" smtClean="0"/>
              <a:t>č</a:t>
            </a:r>
            <a:r>
              <a:rPr lang="cs-CZ" dirty="0"/>
              <a:t>. 727 z 24. 8. </a:t>
            </a:r>
            <a:r>
              <a:rPr lang="cs-CZ" dirty="0" smtClean="0"/>
              <a:t>2016</a:t>
            </a:r>
          </a:p>
          <a:p>
            <a:endParaRPr lang="cs-CZ" dirty="0"/>
          </a:p>
          <a:p>
            <a:r>
              <a:rPr lang="cs-CZ" dirty="0"/>
              <a:t>B</a:t>
            </a:r>
            <a:r>
              <a:rPr lang="cs-CZ" dirty="0" smtClean="0"/>
              <a:t>ude </a:t>
            </a:r>
            <a:r>
              <a:rPr lang="cs-CZ" dirty="0"/>
              <a:t>zpracována podrobná technická studie, proveden inženýrsko-geologický průzkum a další relevantní průzkumné </a:t>
            </a:r>
            <a:r>
              <a:rPr lang="cs-CZ" dirty="0" smtClean="0"/>
              <a:t>práce</a:t>
            </a:r>
          </a:p>
          <a:p>
            <a:endParaRPr lang="cs-CZ" dirty="0"/>
          </a:p>
          <a:p>
            <a:r>
              <a:rPr lang="cs-CZ" dirty="0"/>
              <a:t>B</a:t>
            </a:r>
            <a:r>
              <a:rPr lang="cs-CZ" dirty="0" smtClean="0"/>
              <a:t>udou </a:t>
            </a:r>
            <a:r>
              <a:rPr lang="cs-CZ" dirty="0"/>
              <a:t>provedeny analýzy vlivu záměru na životní </a:t>
            </a:r>
            <a:r>
              <a:rPr lang="cs-CZ" dirty="0" smtClean="0"/>
              <a:t>prostředí</a:t>
            </a:r>
          </a:p>
          <a:p>
            <a:endParaRPr lang="cs-CZ" dirty="0"/>
          </a:p>
          <a:p>
            <a:r>
              <a:rPr lang="cs-CZ" dirty="0" smtClean="0">
                <a:solidFill>
                  <a:srgbClr val="FF0000"/>
                </a:solidFill>
              </a:rPr>
              <a:t>03/2019 – vláda – návrh zásad pro vypořádání práv k nemovitostem dotčeným realizací VD</a:t>
            </a:r>
          </a:p>
        </p:txBody>
      </p:sp>
      <p:sp>
        <p:nvSpPr>
          <p:cNvPr id="2" name="Nadpis 1">
            <a:extLst>
              <a:ext uri="{FF2B5EF4-FFF2-40B4-BE49-F238E27FC236}">
                <a16:creationId xmlns:a16="http://schemas.microsoft.com/office/drawing/2014/main" xmlns="" id="{C834CC4B-C26A-46F7-A778-80EB991F25F0}"/>
              </a:ext>
            </a:extLst>
          </p:cNvPr>
          <p:cNvSpPr>
            <a:spLocks noGrp="1"/>
          </p:cNvSpPr>
          <p:nvPr>
            <p:ph type="title"/>
          </p:nvPr>
        </p:nvSpPr>
        <p:spPr>
          <a:xfrm>
            <a:off x="895239" y="604683"/>
            <a:ext cx="4968000" cy="3288891"/>
          </a:xfrm>
        </p:spPr>
        <p:txBody>
          <a:bodyPr>
            <a:normAutofit fontScale="90000"/>
          </a:bodyPr>
          <a:lstStyle/>
          <a:p>
            <a:pPr algn="ctr"/>
            <a:r>
              <a:rPr lang="cs-CZ" sz="5300" dirty="0" smtClean="0"/>
              <a:t>Příprava Výstavby Vodních děl </a:t>
            </a:r>
            <a:r>
              <a:rPr lang="cs-CZ" dirty="0" smtClean="0"/>
              <a:t/>
            </a:r>
            <a:br>
              <a:rPr lang="cs-CZ" dirty="0" smtClean="0"/>
            </a:br>
            <a:r>
              <a:rPr lang="cs-CZ" dirty="0"/>
              <a:t/>
            </a:r>
            <a:br>
              <a:rPr lang="cs-CZ" dirty="0"/>
            </a:br>
            <a:r>
              <a:rPr lang="cs-CZ" dirty="0" smtClean="0"/>
              <a:t>vlachovice</a:t>
            </a:r>
            <a:endParaRPr lang="cs-CZ" dirty="0"/>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4266" r="14266"/>
          <a:stretch>
            <a:fillRect/>
          </a:stretch>
        </p:blipFill>
        <p:spPr>
          <a:xfrm>
            <a:off x="7328090" y="486697"/>
            <a:ext cx="16689600" cy="12801600"/>
          </a:xfrm>
        </p:spPr>
      </p:pic>
    </p:spTree>
    <p:extLst>
      <p:ext uri="{BB962C8B-B14F-4D97-AF65-F5344CB8AC3E}">
        <p14:creationId xmlns:p14="http://schemas.microsoft.com/office/powerpoint/2010/main" val="1219667601"/>
      </p:ext>
    </p:extLst>
  </p:cSld>
  <p:clrMapOvr>
    <a:masterClrMapping/>
  </p:clrMapOvr>
  <p:timing>
    <p:tnLst>
      <p:par>
        <p:cTn id="1" dur="indefinite" restart="never" nodeType="tmRoot"/>
      </p:par>
    </p:tnLst>
  </p:timing>
</p:sld>
</file>

<file path=ppt/theme/theme1.xml><?xml version="1.0" encoding="utf-8"?>
<a:theme xmlns:a="http://schemas.openxmlformats.org/drawingml/2006/main" name="MZE_Prez_VodniHospodarstvi_16x9">
  <a:themeElements>
    <a:clrScheme name="MZe - Vodní hospodářství">
      <a:dk1>
        <a:sysClr val="windowText" lastClr="000000"/>
      </a:dk1>
      <a:lt1>
        <a:sysClr val="window" lastClr="FFFFFF"/>
      </a:lt1>
      <a:dk2>
        <a:srgbClr val="1D1D1B"/>
      </a:dk2>
      <a:lt2>
        <a:srgbClr val="C6C6C6"/>
      </a:lt2>
      <a:accent1>
        <a:srgbClr val="29B4E9"/>
      </a:accent1>
      <a:accent2>
        <a:srgbClr val="004A99"/>
      </a:accent2>
      <a:accent3>
        <a:srgbClr val="98D0BF"/>
      </a:accent3>
      <a:accent4>
        <a:srgbClr val="80733D"/>
      </a:accent4>
      <a:accent5>
        <a:srgbClr val="CDCE00"/>
      </a:accent5>
      <a:accent6>
        <a:srgbClr val="005C2B"/>
      </a:accent6>
      <a:hlink>
        <a:srgbClr val="29B4E9"/>
      </a:hlink>
      <a:folHlink>
        <a:srgbClr val="29B4E9"/>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MZE_Prez_VodniHospodarstvi_16x9.potx" id="{37C848B3-AC23-4065-ADF8-86100E7F729C}" vid="{CE7BB757-A824-4AE0-A691-561606B4467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MZE_Prez_VodniHospodarstvi_16x9</Template>
  <TotalTime>0</TotalTime>
  <Words>858</Words>
  <Application>Microsoft Office PowerPoint</Application>
  <PresentationFormat>Vlastní</PresentationFormat>
  <Paragraphs>167</Paragraphs>
  <Slides>14</Slides>
  <Notes>5</Notes>
  <HiddenSlides>0</HiddenSlides>
  <MMClips>0</MMClips>
  <ScaleCrop>false</ScaleCrop>
  <HeadingPairs>
    <vt:vector size="4" baseType="variant">
      <vt:variant>
        <vt:lpstr>Motiv</vt:lpstr>
      </vt:variant>
      <vt:variant>
        <vt:i4>1</vt:i4>
      </vt:variant>
      <vt:variant>
        <vt:lpstr>Nadpisy snímků</vt:lpstr>
      </vt:variant>
      <vt:variant>
        <vt:i4>14</vt:i4>
      </vt:variant>
    </vt:vector>
  </HeadingPairs>
  <TitlesOfParts>
    <vt:vector size="15" baseType="lpstr">
      <vt:lpstr>MZE_Prez_VodniHospodarstvi_16x9</vt:lpstr>
      <vt:lpstr>Vodohospodářské aktuality</vt:lpstr>
      <vt:lpstr>Obsah</vt:lpstr>
      <vt:lpstr>Nová vyhláška č. 183/2018 sb.</vt:lpstr>
      <vt:lpstr>Plán legislativních prací na rok 2019</vt:lpstr>
      <vt:lpstr>Sucho 2018</vt:lpstr>
      <vt:lpstr>Návrh nv mžp ke stanovení minimálních zůstatkových průtoků</vt:lpstr>
      <vt:lpstr>Příprava Výstavby Vodních děl   nové heřminovy</vt:lpstr>
      <vt:lpstr>Příprava Výstavby Vodních děl   Skalička</vt:lpstr>
      <vt:lpstr>Příprava Výstavby Vodních děl   vlachovice</vt:lpstr>
      <vt:lpstr>Příprava Výstavby Vodních děl   Rakovnicko</vt:lpstr>
      <vt:lpstr>Modrá zpráva 2017</vt:lpstr>
      <vt:lpstr>plánování v oblasti vod</vt:lpstr>
      <vt:lpstr>Výběrové řízení do našeho odboru</vt:lpstr>
      <vt:lpstr>DĚKUJi ZA POZORNOST</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2018-09-26T10:30:45Z</dcterms:created>
  <dcterms:modified xsi:type="dcterms:W3CDTF">2018-09-29T19:30:14Z</dcterms:modified>
</cp:coreProperties>
</file>