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1"/>
  </p:notesMasterIdLst>
  <p:sldIdLst>
    <p:sldId id="256" r:id="rId2"/>
    <p:sldId id="258" r:id="rId3"/>
    <p:sldId id="259" r:id="rId4"/>
    <p:sldId id="261" r:id="rId5"/>
    <p:sldId id="265" r:id="rId6"/>
    <p:sldId id="273" r:id="rId7"/>
    <p:sldId id="266" r:id="rId8"/>
    <p:sldId id="272" r:id="rId9"/>
    <p:sldId id="271" r:id="rId10"/>
  </p:sldIdLst>
  <p:sldSz cx="24387175"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4320" userDrawn="1">
          <p15:clr>
            <a:srgbClr val="A4A3A4"/>
          </p15:clr>
        </p15:guide>
        <p15:guide id="2" pos="7681"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8F8F8"/>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7354" autoAdjust="0"/>
  </p:normalViewPr>
  <p:slideViewPr>
    <p:cSldViewPr snapToGrid="0" showGuides="1">
      <p:cViewPr varScale="1">
        <p:scale>
          <a:sx n="42" d="100"/>
          <a:sy n="42" d="100"/>
        </p:scale>
        <p:origin x="-312" y="-138"/>
      </p:cViewPr>
      <p:guideLst>
        <p:guide orient="horz" pos="4320"/>
        <p:guide pos="7681"/>
      </p:guideLst>
    </p:cSldViewPr>
  </p:slideViewPr>
  <p:notesTextViewPr>
    <p:cViewPr>
      <p:scale>
        <a:sx n="1" d="1"/>
        <a:sy n="1" d="1"/>
      </p:scale>
      <p:origin x="0" y="0"/>
    </p:cViewPr>
  </p:notesTextViewPr>
  <p:notesViewPr>
    <p:cSldViewPr snapToGrid="0">
      <p:cViewPr varScale="1">
        <p:scale>
          <a:sx n="84" d="100"/>
          <a:sy n="84" d="100"/>
        </p:scale>
        <p:origin x="1992" y="102"/>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23"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B07FA9-DE9C-409F-85F2-97F44B920B82}" type="datetimeFigureOut">
              <a:rPr lang="cs-CZ" smtClean="0"/>
              <a:pPr/>
              <a:t>24.9.2018</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8384A4-C56D-4B31-91D3-4CC689CA894B}" type="slidenum">
              <a:rPr lang="cs-CZ" smtClean="0"/>
              <a:pPr/>
              <a:t>‹#›</a:t>
            </a:fld>
            <a:endParaRPr lang="cs-CZ"/>
          </a:p>
        </p:txBody>
      </p:sp>
    </p:spTree>
    <p:extLst>
      <p:ext uri="{BB962C8B-B14F-4D97-AF65-F5344CB8AC3E}">
        <p14:creationId xmlns="" xmlns:p14="http://schemas.microsoft.com/office/powerpoint/2010/main" val="108881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Vyjděte prosím z tohoto titulního snímku, který je přímo v prezentaci – přepište název, podnázev (autora) a datum prezentace dle potřeby, vyměňte případně titulní fotografii, a to buď přes pravé tlačítko myši Změnit obrázek, nebo obrázek smažte a vložte nový pomocí ikony uprostřed zástupného symbolu pro vložení obrázku. Klikněte na nově vložený obrázek a přeneste jej do pozadí přes Nástroje obrázku / Formát / Přenést dál / Přenést do pozadí. Některé objekty, jako logo, modrá horizontální linka a černá svislá linka, jsou proto umístěny přímo na snímku (jinak by byly překryty velkým obrázkem, neboť objekty vložené v šabloně se stávají její pevnou součástí a nelze měnit jejich velikost, umístění ani vrstvu). Pokud byste vložili titulní snímek jako nové rozložení, bylo by třeba logo, horizontální a svislou linku nakopírovat ze vzorové prezentace (po vložení se umístí na správnou pozici). Lépe je ovšem využít výše zmíněný postup, který je výměnou za to, že titulní fotografie zůstane měnitelná vzhledem k možnostech a omezením PowerPointu.</a:t>
            </a:r>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pPr/>
              <a:t>1</a:t>
            </a:fld>
            <a:endParaRPr lang="cs-CZ"/>
          </a:p>
        </p:txBody>
      </p:sp>
    </p:spTree>
    <p:extLst>
      <p:ext uri="{BB962C8B-B14F-4D97-AF65-F5344CB8AC3E}">
        <p14:creationId xmlns="" xmlns:p14="http://schemas.microsoft.com/office/powerpoint/2010/main" val="2643312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pPr/>
              <a:t>4</a:t>
            </a:fld>
            <a:endParaRPr lang="cs-CZ"/>
          </a:p>
        </p:txBody>
      </p:sp>
    </p:spTree>
    <p:extLst>
      <p:ext uri="{BB962C8B-B14F-4D97-AF65-F5344CB8AC3E}">
        <p14:creationId xmlns="" xmlns:p14="http://schemas.microsoft.com/office/powerpoint/2010/main" val="1200055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Vyjděte prosím z tohoto závěrečného snímku, který je přímo v prezentaci – upravte texty dle potřeby, vyměňte případně podkladovou fotografii, a to buď přes pravé tlačítko myši Změnit obrázek, nebo obrázek smažte a vložte nový pomocí ikony uprostřed zástupného symbolu pro vložení obrázku. Klikněte na nově vložený obrázek a přeneste jej do pozadí přes Nástroje obrázku / Formát / Přenést dál / Přenést do pozadí. Toto řešení zachovává možnost výměny podkladového obrázku – více viz poznámka u titulního snímku.</a:t>
            </a:r>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pPr/>
              <a:t>9</a:t>
            </a:fld>
            <a:endParaRPr lang="cs-CZ"/>
          </a:p>
        </p:txBody>
      </p:sp>
    </p:spTree>
    <p:extLst>
      <p:ext uri="{BB962C8B-B14F-4D97-AF65-F5344CB8AC3E}">
        <p14:creationId xmlns="" xmlns:p14="http://schemas.microsoft.com/office/powerpoint/2010/main" val="33659117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12" name="Zástupný symbol podkladový obrázek">
            <a:extLst>
              <a:ext uri="{FF2B5EF4-FFF2-40B4-BE49-F238E27FC236}">
                <a16:creationId xmlns="" xmlns:a16="http://schemas.microsoft.com/office/drawing/2014/main" id="{1484CE54-FF2E-408A-B4CF-FF94338BEBE8}"/>
              </a:ext>
            </a:extLst>
          </p:cNvPr>
          <p:cNvSpPr>
            <a:spLocks noGrp="1" noChangeAspect="1"/>
          </p:cNvSpPr>
          <p:nvPr>
            <p:ph type="pic" sz="quarter" idx="13"/>
          </p:nvPr>
        </p:nvSpPr>
        <p:spPr>
          <a:xfrm>
            <a:off x="457200" y="457200"/>
            <a:ext cx="23472000" cy="12801600"/>
          </a:xfrm>
        </p:spPr>
        <p:txBody>
          <a:bodyPr/>
          <a:lstStyle/>
          <a:p>
            <a:r>
              <a:rPr lang="cs-CZ" smtClean="0"/>
              <a:t>Klepnutím na ikonu přidáte obrázek.</a:t>
            </a:r>
            <a:endParaRPr lang="cs-CZ"/>
          </a:p>
        </p:txBody>
      </p:sp>
      <p:sp>
        <p:nvSpPr>
          <p:cNvPr id="6" name="Bílý podklad">
            <a:extLst>
              <a:ext uri="{FF2B5EF4-FFF2-40B4-BE49-F238E27FC236}">
                <a16:creationId xmlns="" xmlns:a16="http://schemas.microsoft.com/office/drawing/2014/main" id="{F70F13C3-16CD-4EC9-A61B-A853E6F0F19D}"/>
              </a:ext>
            </a:extLst>
          </p:cNvPr>
          <p:cNvSpPr>
            <a:spLocks noGrp="1"/>
          </p:cNvSpPr>
          <p:nvPr>
            <p:ph type="body" sz="quarter" idx="12" hasCustomPrompt="1"/>
          </p:nvPr>
        </p:nvSpPr>
        <p:spPr>
          <a:xfrm>
            <a:off x="0" y="1522800"/>
            <a:ext cx="15228000" cy="3420000"/>
          </a:xfrm>
          <a:solidFill>
            <a:srgbClr val="FFFFFF">
              <a:alpha val="85098"/>
            </a:srgbClr>
          </a:solidFill>
        </p:spPr>
        <p:txBody>
          <a:bodyPr/>
          <a:lstStyle>
            <a:lvl1pPr marL="0" indent="0">
              <a:buFontTx/>
              <a:buNone/>
              <a:defRPr/>
            </a:lvl1pPr>
          </a:lstStyle>
          <a:p>
            <a:pPr lvl="0"/>
            <a:r>
              <a:rPr lang="cs-CZ" dirty="0"/>
              <a:t> </a:t>
            </a:r>
          </a:p>
        </p:txBody>
      </p:sp>
      <p:sp>
        <p:nvSpPr>
          <p:cNvPr id="9" name="Bílá pod nadpisem" hidden="1"/>
          <p:cNvSpPr/>
          <p:nvPr userDrawn="1"/>
        </p:nvSpPr>
        <p:spPr>
          <a:xfrm>
            <a:off x="4500000" y="1522800"/>
            <a:ext cx="10440000" cy="34200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8" name="Přímá spojnice 17" hidden="1">
            <a:extLst>
              <a:ext uri="{FF2B5EF4-FFF2-40B4-BE49-F238E27FC236}">
                <a16:creationId xmlns="" xmlns:a16="http://schemas.microsoft.com/office/drawing/2014/main" id="{BCC887BD-1330-4E6F-92EE-65D69E01A7EE}"/>
              </a:ext>
            </a:extLst>
          </p:cNvPr>
          <p:cNvCxnSpPr/>
          <p:nvPr userDrawn="1"/>
        </p:nvCxnSpPr>
        <p:spPr>
          <a:xfrm>
            <a:off x="4114800" y="215265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Logo MZe" hidden="1">
            <a:extLst>
              <a:ext uri="{FF2B5EF4-FFF2-40B4-BE49-F238E27FC236}">
                <a16:creationId xmlns="" xmlns:a16="http://schemas.microsoft.com/office/drawing/2014/main" id="{D7F392D9-0192-44DF-B5B6-E60B0F320C52}"/>
              </a:ext>
            </a:extLst>
          </p:cNvPr>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549462" y="3215692"/>
            <a:ext cx="3133350" cy="1353315"/>
          </a:xfrm>
          <a:prstGeom prst="rect">
            <a:avLst/>
          </a:prstGeom>
        </p:spPr>
      </p:pic>
      <p:pic>
        <p:nvPicPr>
          <p:cNvPr id="8" name="Logo MZe png" hidden="1">
            <a:extLst>
              <a:ext uri="{FF2B5EF4-FFF2-40B4-BE49-F238E27FC236}">
                <a16:creationId xmlns="" xmlns:a16="http://schemas.microsoft.com/office/drawing/2014/main" id="{129EC058-4951-49A8-B2F1-71C45ED31678}"/>
              </a:ext>
            </a:extLst>
          </p:cNvPr>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526725" y="3214934"/>
            <a:ext cx="3133350" cy="1353315"/>
          </a:xfrm>
          <a:prstGeom prst="rect">
            <a:avLst/>
          </a:prstGeom>
        </p:spPr>
      </p:pic>
      <p:sp>
        <p:nvSpPr>
          <p:cNvPr id="16" name="Datum">
            <a:extLst>
              <a:ext uri="{FF2B5EF4-FFF2-40B4-BE49-F238E27FC236}">
                <a16:creationId xmlns="" xmlns:a16="http://schemas.microsoft.com/office/drawing/2014/main" id="{19795874-6BF3-4E26-B86E-D2075A368DBC}"/>
              </a:ext>
            </a:extLst>
          </p:cNvPr>
          <p:cNvSpPr>
            <a:spLocks noGrp="1"/>
          </p:cNvSpPr>
          <p:nvPr>
            <p:ph type="body" sz="quarter" idx="11" hasCustomPrompt="1"/>
          </p:nvPr>
        </p:nvSpPr>
        <p:spPr>
          <a:xfrm>
            <a:off x="828000" y="2160000"/>
            <a:ext cx="2880000" cy="720000"/>
          </a:xfrm>
          <a:noFill/>
        </p:spPr>
        <p:txBody>
          <a:bodyPr tIns="0" rIns="0">
            <a:noAutofit/>
          </a:bodyPr>
          <a:lstStyle>
            <a:lvl1pPr marL="0" indent="0" algn="r">
              <a:spcBef>
                <a:spcPts val="0"/>
              </a:spcBef>
              <a:buFontTx/>
              <a:buNone/>
              <a:defRPr sz="2800"/>
            </a:lvl1pPr>
          </a:lstStyle>
          <a:p>
            <a:pPr lvl="0"/>
            <a:r>
              <a:rPr lang="cs-CZ" dirty="0"/>
              <a:t>Datum</a:t>
            </a:r>
          </a:p>
        </p:txBody>
      </p:sp>
      <p:sp>
        <p:nvSpPr>
          <p:cNvPr id="3" name="Subtitle 2"/>
          <p:cNvSpPr>
            <a:spLocks noGrp="1"/>
          </p:cNvSpPr>
          <p:nvPr>
            <p:ph type="subTitle" idx="1" hasCustomPrompt="1"/>
          </p:nvPr>
        </p:nvSpPr>
        <p:spPr>
          <a:xfrm>
            <a:off x="4500000" y="4140000"/>
            <a:ext cx="10440000" cy="720724"/>
          </a:xfrm>
        </p:spPr>
        <p:txBody>
          <a:bodyPr>
            <a:noAutofit/>
          </a:bodyPr>
          <a:lstStyle>
            <a:lvl1pPr marL="0" indent="0" algn="l">
              <a:spcBef>
                <a:spcPts val="0"/>
              </a:spcBef>
              <a:buNone/>
              <a:defRPr sz="2800" cap="all" baseline="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cs-CZ" dirty="0"/>
              <a:t>Autor prezentace</a:t>
            </a:r>
            <a:endParaRPr lang="en-US" dirty="0"/>
          </a:p>
        </p:txBody>
      </p:sp>
      <p:sp>
        <p:nvSpPr>
          <p:cNvPr id="2" name="Title 1"/>
          <p:cNvSpPr>
            <a:spLocks noGrp="1"/>
          </p:cNvSpPr>
          <p:nvPr>
            <p:ph type="ctrTitle" hasCustomPrompt="1"/>
          </p:nvPr>
        </p:nvSpPr>
        <p:spPr>
          <a:xfrm>
            <a:off x="4500000" y="1990800"/>
            <a:ext cx="10440000" cy="1980000"/>
          </a:xfrm>
          <a:noFill/>
        </p:spPr>
        <p:txBody>
          <a:bodyPr lIns="0" tIns="0" anchor="t" anchorCtr="0">
            <a:noAutofit/>
          </a:bodyPr>
          <a:lstStyle>
            <a:lvl1pPr algn="l">
              <a:lnSpc>
                <a:spcPts val="7800"/>
              </a:lnSpc>
              <a:defRPr sz="6600"/>
            </a:lvl1pPr>
          </a:lstStyle>
          <a:p>
            <a:r>
              <a:rPr lang="cs-CZ" dirty="0"/>
              <a:t>Název</a:t>
            </a:r>
            <a:br>
              <a:rPr lang="cs-CZ" dirty="0"/>
            </a:br>
            <a:r>
              <a:rPr lang="cs-CZ" dirty="0"/>
              <a:t>Prezentace</a:t>
            </a:r>
            <a:endParaRPr lang="en-US" dirty="0"/>
          </a:p>
        </p:txBody>
      </p:sp>
    </p:spTree>
    <p:extLst>
      <p:ext uri="{BB962C8B-B14F-4D97-AF65-F5344CB8AC3E}">
        <p14:creationId xmlns="" xmlns:p14="http://schemas.microsoft.com/office/powerpoint/2010/main" val="3348332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Úzký obrázek, číslovaný text">
    <p:spTree>
      <p:nvGrpSpPr>
        <p:cNvPr id="1" name=""/>
        <p:cNvGrpSpPr/>
        <p:nvPr/>
      </p:nvGrpSpPr>
      <p:grpSpPr>
        <a:xfrm>
          <a:off x="0" y="0"/>
          <a:ext cx="0" cy="0"/>
          <a:chOff x="0" y="0"/>
          <a:chExt cx="0" cy="0"/>
        </a:xfrm>
      </p:grpSpPr>
      <p:sp>
        <p:nvSpPr>
          <p:cNvPr id="2" name="Title 1"/>
          <p:cNvSpPr>
            <a:spLocks noGrp="1"/>
          </p:cNvSpPr>
          <p:nvPr>
            <p:ph type="title"/>
          </p:nvPr>
        </p:nvSpPr>
        <p:spPr>
          <a:xfrm>
            <a:off x="7920000" y="1980000"/>
            <a:ext cx="15217200" cy="1260000"/>
          </a:xfrm>
        </p:spPr>
        <p:txBody>
          <a:bodyPr anchor="b" anchorCtr="0"/>
          <a:lstStyle>
            <a:lvl1pPr>
              <a:defRPr/>
            </a:lvl1pPr>
          </a:lstStyle>
          <a:p>
            <a:r>
              <a:rPr lang="cs-CZ" smtClean="0"/>
              <a:t>Klepnutím lze upravit styl předlohy nadpisů.</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smtClean="0"/>
              <a:t>Klepnutím na ikonu přidáte obrázek.</a:t>
            </a:r>
            <a:endParaRPr lang="cs-CZ" dirty="0"/>
          </a:p>
        </p:txBody>
      </p:sp>
      <p:sp>
        <p:nvSpPr>
          <p:cNvPr id="12" name="Zástupný symbol pro text 13"/>
          <p:cNvSpPr>
            <a:spLocks noGrp="1"/>
          </p:cNvSpPr>
          <p:nvPr>
            <p:ph type="body" sz="quarter" idx="19"/>
          </p:nvPr>
        </p:nvSpPr>
        <p:spPr>
          <a:xfrm>
            <a:off x="7920000" y="3420000"/>
            <a:ext cx="15217200" cy="1656000"/>
          </a:xfrm>
        </p:spPr>
        <p:txBody>
          <a:bodyPr>
            <a:normAutofit/>
          </a:bodyPr>
          <a:lstStyle>
            <a:lvl1pPr marL="0" indent="0">
              <a:spcBef>
                <a:spcPts val="0"/>
              </a:spcBef>
              <a:buFontTx/>
              <a:buNone/>
              <a:defRPr sz="2800" cap="none" baseline="0"/>
            </a:lvl1pPr>
          </a:lstStyle>
          <a:p>
            <a:pPr lvl="0"/>
            <a:r>
              <a:rPr lang="cs-CZ" smtClean="0"/>
              <a:t>Klepnutím lze upravit styly předlohy textu.</a:t>
            </a:r>
          </a:p>
        </p:txBody>
      </p:sp>
      <p:sp>
        <p:nvSpPr>
          <p:cNvPr id="5" name="Zástupný symbol pro text 4"/>
          <p:cNvSpPr>
            <a:spLocks noGrp="1"/>
          </p:cNvSpPr>
          <p:nvPr>
            <p:ph type="body" sz="quarter" idx="29"/>
          </p:nvPr>
        </p:nvSpPr>
        <p:spPr>
          <a:xfrm>
            <a:off x="7920000" y="5219700"/>
            <a:ext cx="15217200" cy="7239000"/>
          </a:xfrm>
        </p:spPr>
        <p:txBody>
          <a:bodyPr/>
          <a:lstStyle>
            <a:lvl1pPr marL="504000" indent="-504000">
              <a:buFontTx/>
              <a:buBlip>
                <a:blip r:embed="rId2"/>
              </a:buBlip>
              <a:defRPr cap="all" baseline="0">
                <a:solidFill>
                  <a:schemeClr val="accent2"/>
                </a:solidFill>
              </a:defRPr>
            </a:lvl1pPr>
            <a:lvl2pPr marL="1008000" indent="-504000">
              <a:buClr>
                <a:schemeClr val="accent2"/>
              </a:buClr>
              <a:buFont typeface="+mj-lt"/>
              <a:buAutoNum type="arabicPeriod"/>
              <a:defRPr/>
            </a:lvl2pPr>
          </a:lstStyle>
          <a:p>
            <a:pPr lvl="0"/>
            <a:r>
              <a:rPr lang="cs-CZ" smtClean="0"/>
              <a:t>Klepnutím lze upravit styly předlohy textu.</a:t>
            </a:r>
          </a:p>
          <a:p>
            <a:pPr lvl="1"/>
            <a:r>
              <a:rPr lang="cs-CZ" smtClean="0"/>
              <a:t>Druhá úroveň</a:t>
            </a:r>
          </a:p>
        </p:txBody>
      </p:sp>
      <p:pic>
        <p:nvPicPr>
          <p:cNvPr id="9" name="Lístek s linkou tmavě modrý">
            <a:extLst>
              <a:ext uri="{FF2B5EF4-FFF2-40B4-BE49-F238E27FC236}">
                <a16:creationId xmlns="" xmlns:a16="http://schemas.microsoft.com/office/drawing/2014/main" id="{FECF6A3C-E773-4D22-822E-5EFACF374933}"/>
              </a:ext>
            </a:extLst>
          </p:cNvPr>
          <p:cNvPicPr>
            <a:picLocks noChangeAspect="1"/>
          </p:cNvPicPr>
          <p:nvPr userDrawn="1"/>
        </p:nvPicPr>
        <p:blipFill rotWithShape="1">
          <a:blip r:embed="rId3" cstate="print">
            <a:extLst>
              <a:ext uri="{28A0092B-C50C-407E-A947-70E740481C1C}">
                <a14:useLocalDpi xmlns=""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 xmlns:p14="http://schemas.microsoft.com/office/powerpoint/2010/main" val="131548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Úzký text s obrázek, střední obrázek či graf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500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500000" cy="4104000"/>
          </a:xfrm>
        </p:spPr>
        <p:txBody>
          <a:bodyPr>
            <a:normAutofit/>
          </a:bodyPr>
          <a:lstStyle>
            <a:lvl1pPr marL="0" indent="0">
              <a:spcBef>
                <a:spcPts val="0"/>
              </a:spcBef>
              <a:buFontTx/>
              <a:buNone/>
              <a:defRPr sz="3200" cap="none" baseline="0"/>
            </a:lvl1pPr>
          </a:lstStyle>
          <a:p>
            <a:pPr lvl="0"/>
            <a:r>
              <a:rPr lang="cs-CZ" smtClean="0"/>
              <a:t>Klepnutím lze upravit styly předlohy textu.</a:t>
            </a:r>
          </a:p>
        </p:txBody>
      </p:sp>
      <p:sp>
        <p:nvSpPr>
          <p:cNvPr id="5" name="Zástupný symbol pro obsah 4"/>
          <p:cNvSpPr>
            <a:spLocks noGrp="1"/>
          </p:cNvSpPr>
          <p:nvPr>
            <p:ph sz="quarter" idx="15" hasCustomPrompt="1"/>
          </p:nvPr>
        </p:nvSpPr>
        <p:spPr>
          <a:xfrm>
            <a:off x="7239600" y="1979612"/>
            <a:ext cx="10248300" cy="9900000"/>
          </a:xfrm>
        </p:spPr>
        <p:txBody>
          <a:bodyPr/>
          <a:lstStyle>
            <a:lvl1pPr>
              <a:defRPr/>
            </a:lvl1pPr>
          </a:lstStyle>
          <a:p>
            <a:pPr lvl="0"/>
            <a:r>
              <a:rPr lang="cs-CZ" dirty="0"/>
              <a:t>Obrázek nebo graf se zdrojem, případně text</a:t>
            </a:r>
          </a:p>
        </p:txBody>
      </p:sp>
      <p:sp>
        <p:nvSpPr>
          <p:cNvPr id="9" name="Zástupný symbol pro text 13"/>
          <p:cNvSpPr>
            <a:spLocks noGrp="1"/>
          </p:cNvSpPr>
          <p:nvPr>
            <p:ph type="body" sz="quarter" idx="25" hasCustomPrompt="1"/>
          </p:nvPr>
        </p:nvSpPr>
        <p:spPr>
          <a:xfrm>
            <a:off x="7239600" y="12111000"/>
            <a:ext cx="158976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6" name="Zástupný symbol pro obrázek 5"/>
          <p:cNvSpPr>
            <a:spLocks noGrp="1"/>
          </p:cNvSpPr>
          <p:nvPr>
            <p:ph type="pic" sz="quarter" idx="26"/>
          </p:nvPr>
        </p:nvSpPr>
        <p:spPr>
          <a:xfrm>
            <a:off x="1249200" y="8679600"/>
            <a:ext cx="4500000" cy="3787200"/>
          </a:xfrm>
        </p:spPr>
        <p:txBody>
          <a:bodyPr/>
          <a:lstStyle/>
          <a:p>
            <a:r>
              <a:rPr lang="cs-CZ" smtClean="0"/>
              <a:t>Klepnutím na ikonu přidáte obrázek.</a:t>
            </a:r>
            <a:endParaRPr lang="cs-CZ" dirty="0"/>
          </a:p>
        </p:txBody>
      </p:sp>
      <p:sp>
        <p:nvSpPr>
          <p:cNvPr id="11" name="Zástupný symbol pro text 13"/>
          <p:cNvSpPr>
            <a:spLocks noGrp="1"/>
          </p:cNvSpPr>
          <p:nvPr>
            <p:ph type="body" sz="quarter" idx="17" hasCustomPrompt="1"/>
          </p:nvPr>
        </p:nvSpPr>
        <p:spPr>
          <a:xfrm>
            <a:off x="18072000" y="288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18" hasCustomPrompt="1"/>
          </p:nvPr>
        </p:nvSpPr>
        <p:spPr>
          <a:xfrm>
            <a:off x="18072000" y="3420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3" name="Zástupný symbol pro text 13"/>
          <p:cNvSpPr>
            <a:spLocks noGrp="1"/>
          </p:cNvSpPr>
          <p:nvPr>
            <p:ph type="body" sz="quarter" idx="27" hasCustomPrompt="1"/>
          </p:nvPr>
        </p:nvSpPr>
        <p:spPr>
          <a:xfrm>
            <a:off x="18072000" y="516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8" hasCustomPrompt="1"/>
          </p:nvPr>
        </p:nvSpPr>
        <p:spPr>
          <a:xfrm>
            <a:off x="18072000" y="5724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6" name="Zástupný symbol pro text 13"/>
          <p:cNvSpPr>
            <a:spLocks noGrp="1"/>
          </p:cNvSpPr>
          <p:nvPr>
            <p:ph type="body" sz="quarter" idx="29" hasCustomPrompt="1"/>
          </p:nvPr>
        </p:nvSpPr>
        <p:spPr>
          <a:xfrm>
            <a:off x="18072000" y="744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30" hasCustomPrompt="1"/>
          </p:nvPr>
        </p:nvSpPr>
        <p:spPr>
          <a:xfrm>
            <a:off x="18072000" y="7992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8" name="Zástupný symbol pro text 13"/>
          <p:cNvSpPr>
            <a:spLocks noGrp="1"/>
          </p:cNvSpPr>
          <p:nvPr>
            <p:ph type="body" sz="quarter" idx="31" hasCustomPrompt="1"/>
          </p:nvPr>
        </p:nvSpPr>
        <p:spPr>
          <a:xfrm>
            <a:off x="18072000" y="972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9" name="Zástupný symbol pro text 13"/>
          <p:cNvSpPr>
            <a:spLocks noGrp="1"/>
          </p:cNvSpPr>
          <p:nvPr>
            <p:ph type="body" sz="quarter" idx="32" hasCustomPrompt="1"/>
          </p:nvPr>
        </p:nvSpPr>
        <p:spPr>
          <a:xfrm>
            <a:off x="18072000" y="10260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3" name="Zástupný symbol pro datum 2">
            <a:extLst>
              <a:ext uri="{FF2B5EF4-FFF2-40B4-BE49-F238E27FC236}">
                <a16:creationId xmlns="" xmlns:a16="http://schemas.microsoft.com/office/drawing/2014/main" id="{94112CEA-A89A-40F5-9B5A-7589038E7C10}"/>
              </a:ext>
            </a:extLst>
          </p:cNvPr>
          <p:cNvSpPr>
            <a:spLocks noGrp="1"/>
          </p:cNvSpPr>
          <p:nvPr>
            <p:ph type="dt" sz="half" idx="33"/>
          </p:nvPr>
        </p:nvSpPr>
        <p:spPr/>
        <p:txBody>
          <a:bodyPr/>
          <a:lstStyle/>
          <a:p>
            <a:fld id="{9B3895B8-0BD6-4EDC-959F-D82D66CA15D6}" type="datetimeFigureOut">
              <a:rPr lang="cs-CZ" smtClean="0"/>
              <a:pPr/>
              <a:t>24.9.2018</a:t>
            </a:fld>
            <a:endParaRPr lang="cs-CZ" dirty="0"/>
          </a:p>
        </p:txBody>
      </p:sp>
      <p:sp>
        <p:nvSpPr>
          <p:cNvPr id="7" name="Zástupný symbol pro zápatí 6">
            <a:extLst>
              <a:ext uri="{FF2B5EF4-FFF2-40B4-BE49-F238E27FC236}">
                <a16:creationId xmlns="" xmlns:a16="http://schemas.microsoft.com/office/drawing/2014/main" id="{09A95665-5191-4CEE-B676-2081A6A1E177}"/>
              </a:ext>
            </a:extLst>
          </p:cNvPr>
          <p:cNvSpPr>
            <a:spLocks noGrp="1"/>
          </p:cNvSpPr>
          <p:nvPr>
            <p:ph type="ftr" sz="quarter" idx="34"/>
          </p:nvPr>
        </p:nvSpPr>
        <p:spPr/>
        <p:txBody>
          <a:bodyPr/>
          <a:lstStyle/>
          <a:p>
            <a:endParaRPr lang="cs-CZ" dirty="0"/>
          </a:p>
        </p:txBody>
      </p:sp>
      <p:sp>
        <p:nvSpPr>
          <p:cNvPr id="8" name="Zástupný symbol pro číslo snímku 7">
            <a:extLst>
              <a:ext uri="{FF2B5EF4-FFF2-40B4-BE49-F238E27FC236}">
                <a16:creationId xmlns="" xmlns:a16="http://schemas.microsoft.com/office/drawing/2014/main" id="{D92B6150-2864-4F6A-814F-8C54C94CA5FD}"/>
              </a:ext>
            </a:extLst>
          </p:cNvPr>
          <p:cNvSpPr>
            <a:spLocks noGrp="1"/>
          </p:cNvSpPr>
          <p:nvPr>
            <p:ph type="sldNum" sz="quarter" idx="35"/>
          </p:nvPr>
        </p:nvSpPr>
        <p:spPr/>
        <p:txBody>
          <a:bodyPr/>
          <a:lstStyle/>
          <a:p>
            <a:fld id="{C79EEDCB-EB91-4C4F-A503-5C6FE3AC84D2}" type="slidenum">
              <a:rPr lang="cs-CZ" smtClean="0"/>
              <a:pPr/>
              <a:t>‹#›</a:t>
            </a:fld>
            <a:endParaRPr lang="cs-CZ" dirty="0"/>
          </a:p>
        </p:txBody>
      </p:sp>
      <p:pic>
        <p:nvPicPr>
          <p:cNvPr id="21" name="Lístek s linkou tmavě modrý">
            <a:extLst>
              <a:ext uri="{FF2B5EF4-FFF2-40B4-BE49-F238E27FC236}">
                <a16:creationId xmlns="" xmlns:a16="http://schemas.microsoft.com/office/drawing/2014/main" id="{FE198D1F-CAA8-4D7E-9CD4-3AC30F4CB6D1}"/>
              </a:ext>
            </a:extLst>
          </p:cNvPr>
          <p:cNvPicPr>
            <a:picLocks noChangeAspect="1"/>
          </p:cNvPicPr>
          <p:nvPr userDrawn="1"/>
        </p:nvPicPr>
        <p:blipFill rotWithShape="1">
          <a:blip r:embed="rId2" cstate="print">
            <a:extLst>
              <a:ext uri="{28A0092B-C50C-407E-A947-70E740481C1C}">
                <a14:useLocalDpi xmlns="" xmlns:a14="http://schemas.microsoft.com/office/drawing/2010/main" val="0"/>
              </a:ext>
            </a:extLst>
          </a:blip>
          <a:srcRect l="48351" t="3281" r="49491" b="20654"/>
          <a:stretch/>
        </p:blipFill>
        <p:spPr>
          <a:xfrm flipH="1">
            <a:off x="6289620" y="2033714"/>
            <a:ext cx="525847" cy="10433086"/>
          </a:xfrm>
          <a:prstGeom prst="rect">
            <a:avLst/>
          </a:prstGeom>
        </p:spPr>
      </p:pic>
    </p:spTree>
    <p:extLst>
      <p:ext uri="{BB962C8B-B14F-4D97-AF65-F5344CB8AC3E}">
        <p14:creationId xmlns="" xmlns:p14="http://schemas.microsoft.com/office/powerpoint/2010/main" val="2892229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ázdný snímek s lístkem">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pic>
        <p:nvPicPr>
          <p:cNvPr id="4" name="Lístek s linkou tmavě modrý">
            <a:extLst>
              <a:ext uri="{FF2B5EF4-FFF2-40B4-BE49-F238E27FC236}">
                <a16:creationId xmlns="" xmlns:a16="http://schemas.microsoft.com/office/drawing/2014/main" id="{862E5BC3-DD10-4465-997F-9FE3AA2E8642}"/>
              </a:ext>
            </a:extLst>
          </p:cNvPr>
          <p:cNvPicPr>
            <a:picLocks noChangeAspect="1"/>
          </p:cNvPicPr>
          <p:nvPr userDrawn="1"/>
        </p:nvPicPr>
        <p:blipFill rotWithShape="1">
          <a:blip r:embed="rId2" cstate="print">
            <a:extLst>
              <a:ext uri="{28A0092B-C50C-407E-A947-70E740481C1C}">
                <a14:useLocalDpi xmlns=""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 xmlns:p14="http://schemas.microsoft.com/office/powerpoint/2010/main" val="78766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Jeden obsah">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sp>
        <p:nvSpPr>
          <p:cNvPr id="2" name="Nadpis 1"/>
          <p:cNvSpPr>
            <a:spLocks noGrp="1"/>
          </p:cNvSpPr>
          <p:nvPr>
            <p:ph type="title"/>
          </p:nvPr>
        </p:nvSpPr>
        <p:spPr/>
        <p:txBody>
          <a:bodyPr/>
          <a:lstStyle/>
          <a:p>
            <a:r>
              <a:rPr lang="cs-CZ" smtClean="0"/>
              <a:t>Klepnutím lze upravit styl předlohy nadpisů.</a:t>
            </a:r>
            <a:endParaRPr lang="cs-CZ"/>
          </a:p>
        </p:txBody>
      </p:sp>
      <p:sp>
        <p:nvSpPr>
          <p:cNvPr id="4" name="Zástupný symbol pro obsah 3"/>
          <p:cNvSpPr>
            <a:spLocks noGrp="1"/>
          </p:cNvSpPr>
          <p:nvPr>
            <p:ph sz="quarter" idx="13"/>
          </p:nvPr>
        </p:nvSpPr>
        <p:spPr>
          <a:xfrm>
            <a:off x="1249200" y="3240000"/>
            <a:ext cx="21888000" cy="9226800"/>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pic>
        <p:nvPicPr>
          <p:cNvPr id="5" name="Lístek s linkou tmavě modrý">
            <a:extLst>
              <a:ext uri="{FF2B5EF4-FFF2-40B4-BE49-F238E27FC236}">
                <a16:creationId xmlns="" xmlns:a16="http://schemas.microsoft.com/office/drawing/2014/main" id="{D03EAF01-9C44-4F00-8722-52E6F8902BAF}"/>
              </a:ext>
            </a:extLst>
          </p:cNvPr>
          <p:cNvPicPr>
            <a:picLocks noChangeAspect="1"/>
          </p:cNvPicPr>
          <p:nvPr userDrawn="1"/>
        </p:nvPicPr>
        <p:blipFill rotWithShape="1">
          <a:blip r:embed="rId2" cstate="print">
            <a:extLst>
              <a:ext uri="{28A0092B-C50C-407E-A947-70E740481C1C}">
                <a14:useLocalDpi xmlns=""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 xmlns:p14="http://schemas.microsoft.com/office/powerpoint/2010/main" val="15221455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sp>
        <p:nvSpPr>
          <p:cNvPr id="2" name="Nadpis 1"/>
          <p:cNvSpPr>
            <a:spLocks noGrp="1"/>
          </p:cNvSpPr>
          <p:nvPr>
            <p:ph type="title"/>
          </p:nvPr>
        </p:nvSpPr>
        <p:spPr/>
        <p:txBody>
          <a:bodyPr/>
          <a:lstStyle/>
          <a:p>
            <a:r>
              <a:rPr lang="cs-CZ" smtClean="0"/>
              <a:t>Klepnutím lze upravit styl předlohy nadpisů.</a:t>
            </a:r>
            <a:endParaRPr lang="cs-CZ" dirty="0"/>
          </a:p>
        </p:txBody>
      </p:sp>
      <p:sp>
        <p:nvSpPr>
          <p:cNvPr id="4" name="Zástupný symbol pro obsah 3"/>
          <p:cNvSpPr>
            <a:spLocks noGrp="1"/>
          </p:cNvSpPr>
          <p:nvPr>
            <p:ph sz="quarter" idx="13"/>
          </p:nvPr>
        </p:nvSpPr>
        <p:spPr>
          <a:xfrm>
            <a:off x="1249200" y="3240000"/>
            <a:ext cx="10321200" cy="9226800"/>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obsah 3"/>
          <p:cNvSpPr>
            <a:spLocks noGrp="1"/>
          </p:cNvSpPr>
          <p:nvPr>
            <p:ph sz="quarter" idx="14"/>
          </p:nvPr>
        </p:nvSpPr>
        <p:spPr>
          <a:xfrm>
            <a:off x="12816000" y="3240000"/>
            <a:ext cx="10321200" cy="9226800"/>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pic>
        <p:nvPicPr>
          <p:cNvPr id="7" name="Lístek s linkou tmavě modrý">
            <a:extLst>
              <a:ext uri="{FF2B5EF4-FFF2-40B4-BE49-F238E27FC236}">
                <a16:creationId xmlns="" xmlns:a16="http://schemas.microsoft.com/office/drawing/2014/main" id="{6FA1681F-18BC-4AA2-89C6-CC1797F46497}"/>
              </a:ext>
            </a:extLst>
          </p:cNvPr>
          <p:cNvPicPr>
            <a:picLocks noChangeAspect="1"/>
          </p:cNvPicPr>
          <p:nvPr userDrawn="1"/>
        </p:nvPicPr>
        <p:blipFill rotWithShape="1">
          <a:blip r:embed="rId2" cstate="print">
            <a:extLst>
              <a:ext uri="{28A0092B-C50C-407E-A947-70E740481C1C}">
                <a14:useLocalDpi xmlns=""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 xmlns:p14="http://schemas.microsoft.com/office/powerpoint/2010/main" val="41492707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ěkujeme za pozornost">
    <p:spTree>
      <p:nvGrpSpPr>
        <p:cNvPr id="1" name=""/>
        <p:cNvGrpSpPr/>
        <p:nvPr/>
      </p:nvGrpSpPr>
      <p:grpSpPr>
        <a:xfrm>
          <a:off x="0" y="0"/>
          <a:ext cx="0" cy="0"/>
          <a:chOff x="0" y="0"/>
          <a:chExt cx="0" cy="0"/>
        </a:xfrm>
      </p:grpSpPr>
      <p:sp>
        <p:nvSpPr>
          <p:cNvPr id="9" name="Bílý podklad">
            <a:extLst>
              <a:ext uri="{FF2B5EF4-FFF2-40B4-BE49-F238E27FC236}">
                <a16:creationId xmlns="" xmlns:a16="http://schemas.microsoft.com/office/drawing/2014/main" id="{92AF821C-5C62-41EB-8EE6-BD2D59AAC7FE}"/>
              </a:ext>
            </a:extLst>
          </p:cNvPr>
          <p:cNvSpPr>
            <a:spLocks noGrp="1"/>
          </p:cNvSpPr>
          <p:nvPr>
            <p:ph type="body" sz="quarter" idx="12" hasCustomPrompt="1"/>
          </p:nvPr>
        </p:nvSpPr>
        <p:spPr>
          <a:xfrm>
            <a:off x="5713587" y="4338000"/>
            <a:ext cx="12960000" cy="5040000"/>
          </a:xfrm>
          <a:solidFill>
            <a:srgbClr val="FFFFFF">
              <a:alpha val="85098"/>
            </a:srgbClr>
          </a:solidFill>
        </p:spPr>
        <p:txBody>
          <a:bodyPr/>
          <a:lstStyle>
            <a:lvl1pPr marL="0" indent="0">
              <a:buFontTx/>
              <a:buNone/>
              <a:defRPr/>
            </a:lvl1pPr>
          </a:lstStyle>
          <a:p>
            <a:pPr lvl="0"/>
            <a:r>
              <a:rPr lang="cs-CZ" dirty="0"/>
              <a:t> </a:t>
            </a:r>
          </a:p>
        </p:txBody>
      </p:sp>
      <p:sp>
        <p:nvSpPr>
          <p:cNvPr id="2" name="Title 1"/>
          <p:cNvSpPr>
            <a:spLocks noGrp="1"/>
          </p:cNvSpPr>
          <p:nvPr>
            <p:ph type="ctrTitle" hasCustomPrompt="1"/>
          </p:nvPr>
        </p:nvSpPr>
        <p:spPr>
          <a:xfrm>
            <a:off x="10861200" y="4338000"/>
            <a:ext cx="7812387" cy="3780000"/>
          </a:xfrm>
          <a:noFill/>
        </p:spPr>
        <p:txBody>
          <a:bodyPr lIns="0" tIns="0" anchor="ctr" anchorCtr="0">
            <a:normAutofit/>
          </a:bodyPr>
          <a:lstStyle>
            <a:lvl1pPr algn="l">
              <a:lnSpc>
                <a:spcPts val="7800"/>
              </a:lnSpc>
              <a:defRPr sz="6600" baseline="0"/>
            </a:lvl1pPr>
          </a:lstStyle>
          <a:p>
            <a:r>
              <a:rPr lang="cs-CZ" dirty="0"/>
              <a:t>Děkujeme</a:t>
            </a:r>
            <a:br>
              <a:rPr lang="cs-CZ" dirty="0"/>
            </a:br>
            <a:r>
              <a:rPr lang="cs-CZ" dirty="0"/>
              <a:t>za pozornost</a:t>
            </a:r>
            <a:endParaRPr lang="en-US" dirty="0"/>
          </a:p>
        </p:txBody>
      </p:sp>
      <p:sp>
        <p:nvSpPr>
          <p:cNvPr id="3" name="Subtitle 2"/>
          <p:cNvSpPr>
            <a:spLocks noGrp="1"/>
          </p:cNvSpPr>
          <p:nvPr>
            <p:ph type="subTitle" idx="1" hasCustomPrompt="1"/>
          </p:nvPr>
        </p:nvSpPr>
        <p:spPr>
          <a:xfrm>
            <a:off x="5713587" y="8118000"/>
            <a:ext cx="12960000" cy="1260000"/>
          </a:xfrm>
          <a:noFill/>
        </p:spPr>
        <p:txBody>
          <a:bodyPr anchor="ctr" anchorCtr="1">
            <a:normAutofit/>
          </a:bodyPr>
          <a:lstStyle>
            <a:lvl1pPr marL="0" indent="0" algn="ctr">
              <a:spcBef>
                <a:spcPts val="600"/>
              </a:spcBef>
              <a:spcAft>
                <a:spcPts val="600"/>
              </a:spcAft>
              <a:buNone/>
              <a:defRPr sz="2800" cap="none" baseline="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cs-CZ" dirty="0"/>
              <a:t>Kontakty:  Jméno, adresa, e-mail, telefonní číslo</a:t>
            </a:r>
            <a:br>
              <a:rPr lang="cs-CZ" dirty="0"/>
            </a:br>
            <a:r>
              <a:rPr lang="cs-CZ" dirty="0"/>
              <a:t>Autor fotografií: Jméno</a:t>
            </a:r>
            <a:endParaRPr lang="en-US" dirty="0"/>
          </a:p>
        </p:txBody>
      </p:sp>
      <p:sp>
        <p:nvSpPr>
          <p:cNvPr id="5" name="Zástup Podkladový obrázek"/>
          <p:cNvSpPr>
            <a:spLocks noGrp="1" noChangeAspect="1"/>
          </p:cNvSpPr>
          <p:nvPr>
            <p:ph type="pic" sz="quarter" idx="13"/>
          </p:nvPr>
        </p:nvSpPr>
        <p:spPr>
          <a:xfrm>
            <a:off x="457200" y="457200"/>
            <a:ext cx="23472000" cy="12801600"/>
          </a:xfrm>
        </p:spPr>
        <p:txBody>
          <a:bodyPr/>
          <a:lstStyle/>
          <a:p>
            <a:r>
              <a:rPr lang="cs-CZ" smtClean="0"/>
              <a:t>Klepnutím na ikonu přidáte obrázek.</a:t>
            </a:r>
            <a:endParaRPr lang="cs-CZ" dirty="0"/>
          </a:p>
        </p:txBody>
      </p:sp>
    </p:spTree>
    <p:extLst>
      <p:ext uri="{BB962C8B-B14F-4D97-AF65-F5344CB8AC3E}">
        <p14:creationId xmlns="" xmlns:p14="http://schemas.microsoft.com/office/powerpoint/2010/main" val="1416810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sa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531600" y="1980000"/>
            <a:ext cx="10614150" cy="1224000"/>
          </a:xfrm>
        </p:spPr>
        <p:txBody>
          <a:bodyPr/>
          <a:lstStyle>
            <a:lvl1pPr>
              <a:defRPr>
                <a:solidFill>
                  <a:schemeClr val="accent1"/>
                </a:solidFill>
              </a:defRPr>
            </a:lvl1pPr>
          </a:lstStyle>
          <a:p>
            <a:r>
              <a:rPr lang="cs-CZ" dirty="0"/>
              <a:t>OBSAH</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sp>
        <p:nvSpPr>
          <p:cNvPr id="8" name="Zástupný symbol pro obrázek 7"/>
          <p:cNvSpPr>
            <a:spLocks noGrp="1"/>
          </p:cNvSpPr>
          <p:nvPr>
            <p:ph type="pic" sz="quarter" idx="13"/>
          </p:nvPr>
        </p:nvSpPr>
        <p:spPr>
          <a:xfrm>
            <a:off x="457200" y="457200"/>
            <a:ext cx="10825200" cy="12801600"/>
          </a:xfrm>
        </p:spPr>
        <p:txBody>
          <a:bodyPr/>
          <a:lstStyle/>
          <a:p>
            <a:r>
              <a:rPr lang="cs-CZ" smtClean="0"/>
              <a:t>Klepnutím na ikonu přidáte obrázek.</a:t>
            </a:r>
            <a:endParaRPr lang="cs-CZ" dirty="0"/>
          </a:p>
        </p:txBody>
      </p:sp>
      <p:sp>
        <p:nvSpPr>
          <p:cNvPr id="14" name="Zástup Položka obsahu 1"/>
          <p:cNvSpPr>
            <a:spLocks noGrp="1"/>
          </p:cNvSpPr>
          <p:nvPr>
            <p:ph type="body" sz="quarter" idx="14" hasCustomPrompt="1"/>
          </p:nvPr>
        </p:nvSpPr>
        <p:spPr>
          <a:xfrm>
            <a:off x="12531600" y="3672000"/>
            <a:ext cx="10605600" cy="8786700"/>
          </a:xfrm>
        </p:spPr>
        <p:txBody>
          <a:bodyPr/>
          <a:lstStyle>
            <a:lvl1pPr marL="648000" indent="-648000">
              <a:spcBef>
                <a:spcPts val="0"/>
              </a:spcBef>
              <a:spcAft>
                <a:spcPts val="9000"/>
              </a:spcAft>
              <a:buSzPct val="150000"/>
              <a:buFontTx/>
              <a:buBlip>
                <a:blip r:embed="rId2"/>
              </a:buBlip>
              <a:defRPr sz="3600" cap="all" baseline="0">
                <a:solidFill>
                  <a:schemeClr val="accent1"/>
                </a:solidFill>
              </a:defRPr>
            </a:lvl1pPr>
          </a:lstStyle>
          <a:p>
            <a:pPr lvl="0"/>
            <a:r>
              <a:rPr lang="cs-CZ" dirty="0"/>
              <a:t>Položka obsahu</a:t>
            </a:r>
          </a:p>
        </p:txBody>
      </p:sp>
      <p:pic>
        <p:nvPicPr>
          <p:cNvPr id="4" name="Lístek s linkou tmavě modrý">
            <a:extLst>
              <a:ext uri="{FF2B5EF4-FFF2-40B4-BE49-F238E27FC236}">
                <a16:creationId xmlns="" xmlns:a16="http://schemas.microsoft.com/office/drawing/2014/main" id="{69ACD24F-DBEE-434B-AD9C-84D36E9E64DB}"/>
              </a:ext>
            </a:extLst>
          </p:cNvPr>
          <p:cNvPicPr>
            <a:picLocks noChangeAspect="1"/>
          </p:cNvPicPr>
          <p:nvPr userDrawn="1"/>
        </p:nvPicPr>
        <p:blipFill rotWithShape="1">
          <a:blip r:embed="rId3" cstate="print">
            <a:extLst>
              <a:ext uri="{28A0092B-C50C-407E-A947-70E740481C1C}">
                <a14:useLocalDpi xmlns="" xmlns:a14="http://schemas.microsoft.com/office/drawing/2010/main" val="0"/>
              </a:ext>
            </a:extLst>
          </a:blip>
          <a:srcRect l="48351" t="3281" r="49491" b="3264"/>
          <a:stretch/>
        </p:blipFill>
        <p:spPr>
          <a:xfrm>
            <a:off x="11706224" y="450055"/>
            <a:ext cx="525847" cy="12818270"/>
          </a:xfrm>
          <a:prstGeom prst="rect">
            <a:avLst/>
          </a:prstGeom>
        </p:spPr>
      </p:pic>
    </p:spTree>
    <p:extLst>
      <p:ext uri="{BB962C8B-B14F-4D97-AF65-F5344CB8AC3E}">
        <p14:creationId xmlns="" xmlns:p14="http://schemas.microsoft.com/office/powerpoint/2010/main" val="78357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Úzký text, široký obráze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8" name="Zástupný symbol pro obrázek 7"/>
          <p:cNvSpPr>
            <a:spLocks noGrp="1"/>
          </p:cNvSpPr>
          <p:nvPr>
            <p:ph type="pic" sz="quarter" idx="13"/>
          </p:nvPr>
        </p:nvSpPr>
        <p:spPr>
          <a:xfrm>
            <a:off x="7239600" y="457200"/>
            <a:ext cx="16689600" cy="12801600"/>
          </a:xfrm>
        </p:spPr>
        <p:txBody>
          <a:bodyPr/>
          <a:lstStyle/>
          <a:p>
            <a:r>
              <a:rPr lang="cs-CZ" smtClean="0"/>
              <a:t>Klepnutím na ikonu přidáte obrázek.</a:t>
            </a:r>
            <a:endParaRPr lang="cs-CZ"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smtClean="0"/>
              <a:t>Klepnutím lze upravit styly předlohy textu.</a:t>
            </a:r>
          </a:p>
        </p:txBody>
      </p:sp>
      <p:pic>
        <p:nvPicPr>
          <p:cNvPr id="7" name="Lístek s linkou tmavě modrý">
            <a:extLst>
              <a:ext uri="{FF2B5EF4-FFF2-40B4-BE49-F238E27FC236}">
                <a16:creationId xmlns="" xmlns:a16="http://schemas.microsoft.com/office/drawing/2014/main" id="{8FF7A68B-108B-4C90-9017-3546208DC0F5}"/>
              </a:ext>
            </a:extLst>
          </p:cNvPr>
          <p:cNvPicPr>
            <a:picLocks noChangeAspect="1"/>
          </p:cNvPicPr>
          <p:nvPr userDrawn="1"/>
        </p:nvPicPr>
        <p:blipFill rotWithShape="1">
          <a:blip r:embed="rId2" cstate="print">
            <a:extLst>
              <a:ext uri="{28A0092B-C50C-407E-A947-70E740481C1C}">
                <a14:useLocalDpi xmlns="" xmlns:a14="http://schemas.microsoft.com/office/drawing/2010/main" val="0"/>
              </a:ext>
            </a:extLst>
          </a:blip>
          <a:srcRect l="48351" t="3281" r="49491" b="14879"/>
          <a:stretch/>
        </p:blipFill>
        <p:spPr>
          <a:xfrm flipH="1">
            <a:off x="6289621" y="2033714"/>
            <a:ext cx="525847" cy="11225086"/>
          </a:xfrm>
          <a:prstGeom prst="rect">
            <a:avLst/>
          </a:prstGeom>
        </p:spPr>
      </p:pic>
    </p:spTree>
    <p:extLst>
      <p:ext uri="{BB962C8B-B14F-4D97-AF65-F5344CB8AC3E}">
        <p14:creationId xmlns="" xmlns:p14="http://schemas.microsoft.com/office/powerpoint/2010/main" val="4216126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Úzký obrázek a text v blocích">
    <p:spTree>
      <p:nvGrpSpPr>
        <p:cNvPr id="1" name=""/>
        <p:cNvGrpSpPr/>
        <p:nvPr/>
      </p:nvGrpSpPr>
      <p:grpSpPr>
        <a:xfrm>
          <a:off x="0" y="0"/>
          <a:ext cx="0" cy="0"/>
          <a:chOff x="0" y="0"/>
          <a:chExt cx="0" cy="0"/>
        </a:xfrm>
      </p:grpSpPr>
      <p:sp>
        <p:nvSpPr>
          <p:cNvPr id="2" name="Title 1"/>
          <p:cNvSpPr>
            <a:spLocks noGrp="1"/>
          </p:cNvSpPr>
          <p:nvPr>
            <p:ph type="title"/>
          </p:nvPr>
        </p:nvSpPr>
        <p:spPr>
          <a:xfrm>
            <a:off x="7272000" y="1980000"/>
            <a:ext cx="4032000" cy="1980000"/>
          </a:xfrm>
        </p:spPr>
        <p:txBody>
          <a:bodyPr/>
          <a:lstStyle>
            <a:lvl1pPr>
              <a:defRPr/>
            </a:lvl1pPr>
          </a:lstStyle>
          <a:p>
            <a:r>
              <a:rPr lang="cs-CZ" smtClean="0"/>
              <a:t>Klepnutím lze upravit styl předlohy nadpisů.</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smtClean="0"/>
              <a:t>Klepnutím na ikonu přidáte obrázek.</a:t>
            </a:r>
            <a:endParaRPr lang="cs-CZ" dirty="0"/>
          </a:p>
        </p:txBody>
      </p:sp>
      <p:sp>
        <p:nvSpPr>
          <p:cNvPr id="14" name="Zástupný symbol pro text 13"/>
          <p:cNvSpPr>
            <a:spLocks noGrp="1"/>
          </p:cNvSpPr>
          <p:nvPr>
            <p:ph type="body" sz="quarter" idx="14"/>
          </p:nvPr>
        </p:nvSpPr>
        <p:spPr>
          <a:xfrm>
            <a:off x="7272000" y="4248000"/>
            <a:ext cx="4068000" cy="8210700"/>
          </a:xfrm>
        </p:spPr>
        <p:txBody>
          <a:bodyPr>
            <a:normAutofit/>
          </a:bodyPr>
          <a:lstStyle>
            <a:lvl1pPr marL="0" indent="0">
              <a:spcBef>
                <a:spcPts val="0"/>
              </a:spcBef>
              <a:buFontTx/>
              <a:buNone/>
              <a:defRPr sz="3200" cap="none" baseline="0"/>
            </a:lvl1pPr>
          </a:lstStyle>
          <a:p>
            <a:pPr lvl="0"/>
            <a:r>
              <a:rPr lang="cs-CZ" smtClean="0"/>
              <a:t>Klepnutím lze upravit styly předlohy textu.</a:t>
            </a:r>
          </a:p>
        </p:txBody>
      </p:sp>
      <p:sp>
        <p:nvSpPr>
          <p:cNvPr id="11" name="Zástupný symbol pro text 13"/>
          <p:cNvSpPr>
            <a:spLocks noGrp="1"/>
          </p:cNvSpPr>
          <p:nvPr>
            <p:ph type="body" sz="quarter" idx="15" hasCustomPrompt="1"/>
          </p:nvPr>
        </p:nvSpPr>
        <p:spPr>
          <a:xfrm>
            <a:off x="12693600" y="1980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7" name="Zástupný symbol pro text 13"/>
          <p:cNvSpPr>
            <a:spLocks noGrp="1"/>
          </p:cNvSpPr>
          <p:nvPr>
            <p:ph type="body" sz="quarter" idx="16" hasCustomPrompt="1"/>
          </p:nvPr>
        </p:nvSpPr>
        <p:spPr>
          <a:xfrm>
            <a:off x="17906400" y="1980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9" name="Zástupný symbol pro text 13"/>
          <p:cNvSpPr>
            <a:spLocks noGrp="1"/>
          </p:cNvSpPr>
          <p:nvPr>
            <p:ph type="body" sz="quarter" idx="17" hasCustomPrompt="1"/>
          </p:nvPr>
        </p:nvSpPr>
        <p:spPr>
          <a:xfrm>
            <a:off x="12693600" y="6696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10" name="Zástupný symbol pro text 13"/>
          <p:cNvSpPr>
            <a:spLocks noGrp="1"/>
          </p:cNvSpPr>
          <p:nvPr>
            <p:ph type="body" sz="quarter" idx="18" hasCustomPrompt="1"/>
          </p:nvPr>
        </p:nvSpPr>
        <p:spPr>
          <a:xfrm>
            <a:off x="17906400" y="6696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12" name="Zástupný symbol pro text 13"/>
          <p:cNvSpPr>
            <a:spLocks noGrp="1"/>
          </p:cNvSpPr>
          <p:nvPr>
            <p:ph type="body" sz="quarter" idx="19"/>
          </p:nvPr>
        </p:nvSpPr>
        <p:spPr>
          <a:xfrm>
            <a:off x="12693600" y="2628000"/>
            <a:ext cx="4320000" cy="3780000"/>
          </a:xfrm>
        </p:spPr>
        <p:txBody>
          <a:bodyPr>
            <a:normAutofit/>
          </a:bodyPr>
          <a:lstStyle>
            <a:lvl1pPr marL="0" indent="0">
              <a:spcBef>
                <a:spcPts val="0"/>
              </a:spcBef>
              <a:buFontTx/>
              <a:buNone/>
              <a:defRPr sz="2800" cap="none" baseline="0"/>
            </a:lvl1pPr>
          </a:lstStyle>
          <a:p>
            <a:pPr lvl="0"/>
            <a:r>
              <a:rPr lang="cs-CZ" smtClean="0"/>
              <a:t>Klepnutím lze upravit styly předlohy textu.</a:t>
            </a:r>
          </a:p>
        </p:txBody>
      </p:sp>
      <p:sp>
        <p:nvSpPr>
          <p:cNvPr id="13" name="Zástupný symbol pro text 13"/>
          <p:cNvSpPr>
            <a:spLocks noGrp="1"/>
          </p:cNvSpPr>
          <p:nvPr>
            <p:ph type="body" sz="quarter" idx="20"/>
          </p:nvPr>
        </p:nvSpPr>
        <p:spPr>
          <a:xfrm>
            <a:off x="17906400" y="2628000"/>
            <a:ext cx="4320000" cy="3780000"/>
          </a:xfrm>
        </p:spPr>
        <p:txBody>
          <a:bodyPr>
            <a:normAutofit/>
          </a:bodyPr>
          <a:lstStyle>
            <a:lvl1pPr marL="0" indent="0">
              <a:spcBef>
                <a:spcPts val="0"/>
              </a:spcBef>
              <a:buFontTx/>
              <a:buNone/>
              <a:defRPr sz="2800" cap="none" baseline="0"/>
            </a:lvl1pPr>
          </a:lstStyle>
          <a:p>
            <a:pPr lvl="0"/>
            <a:r>
              <a:rPr lang="cs-CZ" smtClean="0"/>
              <a:t>Klepnutím lze upravit styly předlohy textu.</a:t>
            </a:r>
          </a:p>
        </p:txBody>
      </p:sp>
      <p:sp>
        <p:nvSpPr>
          <p:cNvPr id="15" name="Zástupný symbol pro text 13"/>
          <p:cNvSpPr>
            <a:spLocks noGrp="1"/>
          </p:cNvSpPr>
          <p:nvPr>
            <p:ph type="body" sz="quarter" idx="21"/>
          </p:nvPr>
        </p:nvSpPr>
        <p:spPr>
          <a:xfrm>
            <a:off x="12693600" y="7344000"/>
            <a:ext cx="4320000" cy="3780000"/>
          </a:xfrm>
        </p:spPr>
        <p:txBody>
          <a:bodyPr>
            <a:normAutofit/>
          </a:bodyPr>
          <a:lstStyle>
            <a:lvl1pPr marL="0" indent="0">
              <a:spcBef>
                <a:spcPts val="0"/>
              </a:spcBef>
              <a:buFontTx/>
              <a:buNone/>
              <a:defRPr sz="2800" cap="none" baseline="0"/>
            </a:lvl1pPr>
          </a:lstStyle>
          <a:p>
            <a:pPr lvl="0"/>
            <a:r>
              <a:rPr lang="cs-CZ" smtClean="0"/>
              <a:t>Klepnutím lze upravit styly předlohy textu.</a:t>
            </a:r>
          </a:p>
        </p:txBody>
      </p:sp>
      <p:sp>
        <p:nvSpPr>
          <p:cNvPr id="16" name="Zástupný symbol pro text 13"/>
          <p:cNvSpPr>
            <a:spLocks noGrp="1"/>
          </p:cNvSpPr>
          <p:nvPr>
            <p:ph type="body" sz="quarter" idx="22"/>
          </p:nvPr>
        </p:nvSpPr>
        <p:spPr>
          <a:xfrm>
            <a:off x="17906400" y="7344000"/>
            <a:ext cx="4320000" cy="3780000"/>
          </a:xfrm>
        </p:spPr>
        <p:txBody>
          <a:bodyPr>
            <a:normAutofit/>
          </a:bodyPr>
          <a:lstStyle>
            <a:lvl1pPr marL="0" indent="0">
              <a:spcBef>
                <a:spcPts val="0"/>
              </a:spcBef>
              <a:buFontTx/>
              <a:buNone/>
              <a:defRPr sz="2800" cap="none" baseline="0"/>
            </a:lvl1pPr>
          </a:lstStyle>
          <a:p>
            <a:pPr lvl="0"/>
            <a:r>
              <a:rPr lang="cs-CZ" smtClean="0"/>
              <a:t>Klepnutím lze upravit styly předlohy textu.</a:t>
            </a:r>
          </a:p>
        </p:txBody>
      </p:sp>
      <p:cxnSp>
        <p:nvCxnSpPr>
          <p:cNvPr id="4" name="Přímá spojnice 3"/>
          <p:cNvCxnSpPr>
            <a:cxnSpLocks/>
          </p:cNvCxnSpPr>
          <p:nvPr userDrawn="1"/>
        </p:nvCxnSpPr>
        <p:spPr>
          <a:xfrm>
            <a:off x="11851200" y="1980000"/>
            <a:ext cx="0" cy="11278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7" name="Lístek s linkou tmavě modrý">
            <a:extLst>
              <a:ext uri="{FF2B5EF4-FFF2-40B4-BE49-F238E27FC236}">
                <a16:creationId xmlns="" xmlns:a16="http://schemas.microsoft.com/office/drawing/2014/main" id="{7D3C9E08-EFC7-45BA-9EE2-4FC19E8F3949}"/>
              </a:ext>
            </a:extLst>
          </p:cNvPr>
          <p:cNvPicPr>
            <a:picLocks noChangeAspect="1"/>
          </p:cNvPicPr>
          <p:nvPr userDrawn="1"/>
        </p:nvPicPr>
        <p:blipFill rotWithShape="1">
          <a:blip r:embed="rId2" cstate="print">
            <a:extLst>
              <a:ext uri="{28A0092B-C50C-407E-A947-70E740481C1C}">
                <a14:useLocalDpi xmlns=""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 xmlns:p14="http://schemas.microsoft.com/office/powerpoint/2010/main" val="3559330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řední obrázek, text, data">
    <p:spTree>
      <p:nvGrpSpPr>
        <p:cNvPr id="1" name=""/>
        <p:cNvGrpSpPr/>
        <p:nvPr/>
      </p:nvGrpSpPr>
      <p:grpSpPr>
        <a:xfrm>
          <a:off x="0" y="0"/>
          <a:ext cx="0" cy="0"/>
          <a:chOff x="0" y="0"/>
          <a:chExt cx="0" cy="0"/>
        </a:xfrm>
      </p:grpSpPr>
      <p:sp>
        <p:nvSpPr>
          <p:cNvPr id="2" name="Title 1"/>
          <p:cNvSpPr>
            <a:spLocks noGrp="1"/>
          </p:cNvSpPr>
          <p:nvPr>
            <p:ph type="title"/>
          </p:nvPr>
        </p:nvSpPr>
        <p:spPr>
          <a:xfrm>
            <a:off x="12682800" y="3240000"/>
            <a:ext cx="10454400" cy="1332000"/>
          </a:xfrm>
        </p:spPr>
        <p:txBody>
          <a:bodyPr anchor="b" anchorCtr="0"/>
          <a:lstStyle>
            <a:lvl1pPr>
              <a:defRPr/>
            </a:lvl1pPr>
          </a:lstStyle>
          <a:p>
            <a:r>
              <a:rPr lang="cs-CZ" smtClean="0"/>
              <a:t>Klepnutím lze upravit styl předlohy nadpisů.</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sp>
        <p:nvSpPr>
          <p:cNvPr id="8" name="Zástupný symbol pro obrázek 7"/>
          <p:cNvSpPr>
            <a:spLocks noGrp="1"/>
          </p:cNvSpPr>
          <p:nvPr>
            <p:ph type="pic" sz="quarter" idx="13"/>
          </p:nvPr>
        </p:nvSpPr>
        <p:spPr>
          <a:xfrm>
            <a:off x="457200" y="457200"/>
            <a:ext cx="10562400" cy="12801600"/>
          </a:xfrm>
        </p:spPr>
        <p:txBody>
          <a:bodyPr/>
          <a:lstStyle/>
          <a:p>
            <a:r>
              <a:rPr lang="cs-CZ" smtClean="0"/>
              <a:t>Klepnutím na ikonu přidáte obrázek.</a:t>
            </a:r>
            <a:endParaRPr lang="cs-CZ" dirty="0"/>
          </a:p>
        </p:txBody>
      </p:sp>
      <p:sp>
        <p:nvSpPr>
          <p:cNvPr id="14" name="Zástupný symbol pro text 13"/>
          <p:cNvSpPr>
            <a:spLocks noGrp="1"/>
          </p:cNvSpPr>
          <p:nvPr>
            <p:ph type="body" sz="quarter" idx="14"/>
          </p:nvPr>
        </p:nvSpPr>
        <p:spPr>
          <a:xfrm>
            <a:off x="12682800" y="4680000"/>
            <a:ext cx="10454400" cy="4320000"/>
          </a:xfrm>
        </p:spPr>
        <p:txBody>
          <a:bodyPr>
            <a:normAutofit/>
          </a:bodyPr>
          <a:lstStyle>
            <a:lvl1pPr marL="0" indent="0">
              <a:spcBef>
                <a:spcPts val="0"/>
              </a:spcBef>
              <a:buFontTx/>
              <a:buNone/>
              <a:defRPr sz="3200" cap="none" baseline="0"/>
            </a:lvl1pPr>
          </a:lstStyle>
          <a:p>
            <a:pPr lvl="0"/>
            <a:r>
              <a:rPr lang="cs-CZ" smtClean="0"/>
              <a:t>Klepnutím lze upravit styly předlohy textu.</a:t>
            </a:r>
          </a:p>
        </p:txBody>
      </p:sp>
      <p:sp>
        <p:nvSpPr>
          <p:cNvPr id="9" name="Zástupný symbol pro text 13"/>
          <p:cNvSpPr>
            <a:spLocks noGrp="1"/>
          </p:cNvSpPr>
          <p:nvPr>
            <p:ph type="body" sz="quarter" idx="17" hasCustomPrompt="1"/>
          </p:nvPr>
        </p:nvSpPr>
        <p:spPr>
          <a:xfrm>
            <a:off x="16002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10" name="Zástupný symbol pro text 13"/>
          <p:cNvSpPr>
            <a:spLocks noGrp="1"/>
          </p:cNvSpPr>
          <p:nvPr>
            <p:ph type="body" sz="quarter" idx="18" hasCustomPrompt="1"/>
          </p:nvPr>
        </p:nvSpPr>
        <p:spPr>
          <a:xfrm>
            <a:off x="16002000" y="11634573"/>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sp>
        <p:nvSpPr>
          <p:cNvPr id="17" name="Zástupný symbol pro obrázek 7"/>
          <p:cNvSpPr>
            <a:spLocks noGrp="1"/>
          </p:cNvSpPr>
          <p:nvPr>
            <p:ph type="pic" sz="quarter" idx="23"/>
          </p:nvPr>
        </p:nvSpPr>
        <p:spPr>
          <a:xfrm>
            <a:off x="12682800" y="9331200"/>
            <a:ext cx="2865600" cy="3135600"/>
          </a:xfrm>
        </p:spPr>
        <p:txBody>
          <a:bodyPr/>
          <a:lstStyle/>
          <a:p>
            <a:r>
              <a:rPr lang="cs-CZ" smtClean="0"/>
              <a:t>Klepnutím na ikonu přidáte obrázek.</a:t>
            </a:r>
            <a:endParaRPr lang="cs-CZ" dirty="0"/>
          </a:p>
        </p:txBody>
      </p:sp>
      <p:sp>
        <p:nvSpPr>
          <p:cNvPr id="18" name="Zástupný symbol pro text 13"/>
          <p:cNvSpPr>
            <a:spLocks noGrp="1"/>
          </p:cNvSpPr>
          <p:nvPr>
            <p:ph type="body" sz="quarter" idx="24" hasCustomPrompt="1"/>
          </p:nvPr>
        </p:nvSpPr>
        <p:spPr>
          <a:xfrm>
            <a:off x="18684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19" name="Zástupný symbol pro text 13"/>
          <p:cNvSpPr>
            <a:spLocks noGrp="1"/>
          </p:cNvSpPr>
          <p:nvPr>
            <p:ph type="body" sz="quarter" idx="25" hasCustomPrompt="1"/>
          </p:nvPr>
        </p:nvSpPr>
        <p:spPr>
          <a:xfrm>
            <a:off x="21348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20" name="Zástupný symbol pro text 13"/>
          <p:cNvSpPr>
            <a:spLocks noGrp="1"/>
          </p:cNvSpPr>
          <p:nvPr>
            <p:ph type="body" sz="quarter" idx="26" hasCustomPrompt="1"/>
          </p:nvPr>
        </p:nvSpPr>
        <p:spPr>
          <a:xfrm>
            <a:off x="18684000" y="11635200"/>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sp>
        <p:nvSpPr>
          <p:cNvPr id="21" name="Zástupný symbol pro text 13"/>
          <p:cNvSpPr>
            <a:spLocks noGrp="1"/>
          </p:cNvSpPr>
          <p:nvPr>
            <p:ph type="body" sz="quarter" idx="27" hasCustomPrompt="1"/>
          </p:nvPr>
        </p:nvSpPr>
        <p:spPr>
          <a:xfrm>
            <a:off x="21348000" y="11635200"/>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pic>
        <p:nvPicPr>
          <p:cNvPr id="15" name="Lístek s linkou tmavě modrý">
            <a:extLst>
              <a:ext uri="{FF2B5EF4-FFF2-40B4-BE49-F238E27FC236}">
                <a16:creationId xmlns="" xmlns:a16="http://schemas.microsoft.com/office/drawing/2014/main" id="{9022AE5E-DCFD-4C0E-9017-2A1064DEAE7F}"/>
              </a:ext>
            </a:extLst>
          </p:cNvPr>
          <p:cNvPicPr>
            <a:picLocks noChangeAspect="1"/>
          </p:cNvPicPr>
          <p:nvPr userDrawn="1"/>
        </p:nvPicPr>
        <p:blipFill rotWithShape="1">
          <a:blip r:embed="rId2" cstate="print">
            <a:extLst>
              <a:ext uri="{28A0092B-C50C-407E-A947-70E740481C1C}">
                <a14:useLocalDpi xmlns="" xmlns:a14="http://schemas.microsoft.com/office/drawing/2010/main" val="0"/>
              </a:ext>
            </a:extLst>
          </a:blip>
          <a:srcRect l="48351" t="3281" r="49491" b="3264"/>
          <a:stretch/>
        </p:blipFill>
        <p:spPr>
          <a:xfrm>
            <a:off x="11439524" y="450055"/>
            <a:ext cx="525847" cy="12818270"/>
          </a:xfrm>
          <a:prstGeom prst="rect">
            <a:avLst/>
          </a:prstGeom>
        </p:spPr>
      </p:pic>
    </p:spTree>
    <p:extLst>
      <p:ext uri="{BB962C8B-B14F-4D97-AF65-F5344CB8AC3E}">
        <p14:creationId xmlns="" xmlns:p14="http://schemas.microsoft.com/office/powerpoint/2010/main" val="230968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Úzký text, graf či obrázek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968000" cy="8211600"/>
          </a:xfrm>
        </p:spPr>
        <p:txBody>
          <a:bodyPr>
            <a:normAutofit/>
          </a:bodyPr>
          <a:lstStyle>
            <a:lvl1pPr marL="0" indent="0">
              <a:spcBef>
                <a:spcPts val="0"/>
              </a:spcBef>
              <a:buFontTx/>
              <a:buNone/>
              <a:defRPr sz="3200" cap="none" baseline="0"/>
            </a:lvl1pPr>
          </a:lstStyle>
          <a:p>
            <a:pPr lvl="0"/>
            <a:r>
              <a:rPr lang="cs-CZ" smtClean="0"/>
              <a:t>Klepnutím lze upravit styly předlohy textu.</a:t>
            </a:r>
          </a:p>
        </p:txBody>
      </p:sp>
      <p:sp>
        <p:nvSpPr>
          <p:cNvPr id="6" name="Zástupný symbol pro obsah 5"/>
          <p:cNvSpPr>
            <a:spLocks noGrp="1"/>
          </p:cNvSpPr>
          <p:nvPr>
            <p:ph sz="quarter" idx="15" hasCustomPrompt="1"/>
          </p:nvPr>
        </p:nvSpPr>
        <p:spPr>
          <a:xfrm>
            <a:off x="7920000" y="2017713"/>
            <a:ext cx="15217200" cy="6022701"/>
          </a:xfrm>
        </p:spPr>
        <p:txBody>
          <a:bodyPr/>
          <a:lstStyle>
            <a:lvl1pPr>
              <a:defRPr baseline="0"/>
            </a:lvl1pPr>
          </a:lstStyle>
          <a:p>
            <a:pPr lvl="0"/>
            <a:r>
              <a:rPr lang="cs-CZ" dirty="0"/>
              <a:t>Kliknutím lze na ikonu lze vložit graf, ale i jiné objekty či text</a:t>
            </a:r>
          </a:p>
        </p:txBody>
      </p:sp>
      <p:sp>
        <p:nvSpPr>
          <p:cNvPr id="9" name="Zástupný symbol pro text 13"/>
          <p:cNvSpPr>
            <a:spLocks noGrp="1"/>
          </p:cNvSpPr>
          <p:nvPr>
            <p:ph type="body" sz="quarter" idx="17" hasCustomPrompt="1"/>
          </p:nvPr>
        </p:nvSpPr>
        <p:spPr>
          <a:xfrm>
            <a:off x="8910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0" name="Zástupný symbol pro text 13"/>
          <p:cNvSpPr>
            <a:spLocks noGrp="1"/>
          </p:cNvSpPr>
          <p:nvPr>
            <p:ph type="body" sz="quarter" idx="18" hasCustomPrompt="1"/>
          </p:nvPr>
        </p:nvSpPr>
        <p:spPr>
          <a:xfrm>
            <a:off x="8910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1" name="Zástupný symbol pro text 13"/>
          <p:cNvSpPr>
            <a:spLocks noGrp="1"/>
          </p:cNvSpPr>
          <p:nvPr>
            <p:ph type="body" sz="quarter" idx="19" hasCustomPrompt="1"/>
          </p:nvPr>
        </p:nvSpPr>
        <p:spPr>
          <a:xfrm>
            <a:off x="12366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20" hasCustomPrompt="1"/>
          </p:nvPr>
        </p:nvSpPr>
        <p:spPr>
          <a:xfrm>
            <a:off x="12366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3" name="Zástupný symbol pro text 13"/>
          <p:cNvSpPr>
            <a:spLocks noGrp="1"/>
          </p:cNvSpPr>
          <p:nvPr>
            <p:ph type="body" sz="quarter" idx="21" hasCustomPrompt="1"/>
          </p:nvPr>
        </p:nvSpPr>
        <p:spPr>
          <a:xfrm>
            <a:off x="15822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2" hasCustomPrompt="1"/>
          </p:nvPr>
        </p:nvSpPr>
        <p:spPr>
          <a:xfrm>
            <a:off x="15822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6" name="Zástupný symbol pro text 13"/>
          <p:cNvSpPr>
            <a:spLocks noGrp="1"/>
          </p:cNvSpPr>
          <p:nvPr>
            <p:ph type="body" sz="quarter" idx="23" hasCustomPrompt="1"/>
          </p:nvPr>
        </p:nvSpPr>
        <p:spPr>
          <a:xfrm>
            <a:off x="19278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24" hasCustomPrompt="1"/>
          </p:nvPr>
        </p:nvSpPr>
        <p:spPr>
          <a:xfrm>
            <a:off x="19278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8" name="Zástupný symbol pro text 13"/>
          <p:cNvSpPr>
            <a:spLocks noGrp="1"/>
          </p:cNvSpPr>
          <p:nvPr>
            <p:ph type="body" sz="quarter" idx="25" hasCustomPrompt="1"/>
          </p:nvPr>
        </p:nvSpPr>
        <p:spPr>
          <a:xfrm>
            <a:off x="7239600" y="12111000"/>
            <a:ext cx="158976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8" name="Zástupný symbol pro datum 7">
            <a:extLst>
              <a:ext uri="{FF2B5EF4-FFF2-40B4-BE49-F238E27FC236}">
                <a16:creationId xmlns="" xmlns:a16="http://schemas.microsoft.com/office/drawing/2014/main" id="{A0F8F35C-3EBD-4D92-A682-98134090EC07}"/>
              </a:ext>
            </a:extLst>
          </p:cNvPr>
          <p:cNvSpPr>
            <a:spLocks noGrp="1"/>
          </p:cNvSpPr>
          <p:nvPr>
            <p:ph type="dt" sz="half" idx="26"/>
          </p:nvPr>
        </p:nvSpPr>
        <p:spPr/>
        <p:txBody>
          <a:bodyPr/>
          <a:lstStyle/>
          <a:p>
            <a:fld id="{9B3895B8-0BD6-4EDC-959F-D82D66CA15D6}" type="datetimeFigureOut">
              <a:rPr lang="cs-CZ" smtClean="0"/>
              <a:pPr/>
              <a:t>24.9.2018</a:t>
            </a:fld>
            <a:endParaRPr lang="cs-CZ" dirty="0"/>
          </a:p>
        </p:txBody>
      </p:sp>
      <p:sp>
        <p:nvSpPr>
          <p:cNvPr id="20" name="Zástupný symbol pro zápatí 19">
            <a:extLst>
              <a:ext uri="{FF2B5EF4-FFF2-40B4-BE49-F238E27FC236}">
                <a16:creationId xmlns="" xmlns:a16="http://schemas.microsoft.com/office/drawing/2014/main" id="{83CB2368-0C7F-4A8D-82C9-F3F9B375AD32}"/>
              </a:ext>
            </a:extLst>
          </p:cNvPr>
          <p:cNvSpPr>
            <a:spLocks noGrp="1"/>
          </p:cNvSpPr>
          <p:nvPr>
            <p:ph type="ftr" sz="quarter" idx="27"/>
          </p:nvPr>
        </p:nvSpPr>
        <p:spPr/>
        <p:txBody>
          <a:bodyPr/>
          <a:lstStyle/>
          <a:p>
            <a:endParaRPr lang="cs-CZ" dirty="0"/>
          </a:p>
        </p:txBody>
      </p:sp>
      <p:sp>
        <p:nvSpPr>
          <p:cNvPr id="21" name="Zástupný symbol pro číslo snímku 20">
            <a:extLst>
              <a:ext uri="{FF2B5EF4-FFF2-40B4-BE49-F238E27FC236}">
                <a16:creationId xmlns="" xmlns:a16="http://schemas.microsoft.com/office/drawing/2014/main" id="{694D55FB-482C-4174-9D72-A2274FB4E155}"/>
              </a:ext>
            </a:extLst>
          </p:cNvPr>
          <p:cNvSpPr>
            <a:spLocks noGrp="1"/>
          </p:cNvSpPr>
          <p:nvPr>
            <p:ph type="sldNum" sz="quarter" idx="28"/>
          </p:nvPr>
        </p:nvSpPr>
        <p:spPr/>
        <p:txBody>
          <a:bodyPr/>
          <a:lstStyle/>
          <a:p>
            <a:fld id="{C79EEDCB-EB91-4C4F-A503-5C6FE3AC84D2}" type="slidenum">
              <a:rPr lang="cs-CZ" smtClean="0"/>
              <a:pPr/>
              <a:t>‹#›</a:t>
            </a:fld>
            <a:endParaRPr lang="cs-CZ" dirty="0"/>
          </a:p>
        </p:txBody>
      </p:sp>
      <p:pic>
        <p:nvPicPr>
          <p:cNvPr id="22" name="Lístek s linkou tmavě modrý">
            <a:extLst>
              <a:ext uri="{FF2B5EF4-FFF2-40B4-BE49-F238E27FC236}">
                <a16:creationId xmlns="" xmlns:a16="http://schemas.microsoft.com/office/drawing/2014/main" id="{97D4A6D7-65B2-451C-8B29-3AE3EA52E2AB}"/>
              </a:ext>
            </a:extLst>
          </p:cNvPr>
          <p:cNvPicPr>
            <a:picLocks noChangeAspect="1"/>
          </p:cNvPicPr>
          <p:nvPr userDrawn="1"/>
        </p:nvPicPr>
        <p:blipFill rotWithShape="1">
          <a:blip r:embed="rId2" cstate="print">
            <a:extLst>
              <a:ext uri="{28A0092B-C50C-407E-A947-70E740481C1C}">
                <a14:useLocalDpi xmlns="" xmlns:a14="http://schemas.microsoft.com/office/drawing/2010/main" val="0"/>
              </a:ext>
            </a:extLst>
          </a:blip>
          <a:srcRect l="48351" t="3281" r="49491" b="20706"/>
          <a:stretch/>
        </p:blipFill>
        <p:spPr>
          <a:xfrm flipH="1">
            <a:off x="6289620" y="2033714"/>
            <a:ext cx="525847" cy="10425886"/>
          </a:xfrm>
          <a:prstGeom prst="rect">
            <a:avLst/>
          </a:prstGeom>
        </p:spPr>
      </p:pic>
    </p:spTree>
    <p:extLst>
      <p:ext uri="{BB962C8B-B14F-4D97-AF65-F5344CB8AC3E}">
        <p14:creationId xmlns="" xmlns:p14="http://schemas.microsoft.com/office/powerpoint/2010/main" val="1474424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Úzký text, tři obrázky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8" name="Zástupný symbol pro obrázek 7"/>
          <p:cNvSpPr>
            <a:spLocks noGrp="1"/>
          </p:cNvSpPr>
          <p:nvPr>
            <p:ph type="pic" sz="quarter" idx="13"/>
          </p:nvPr>
        </p:nvSpPr>
        <p:spPr>
          <a:xfrm>
            <a:off x="7239600" y="2059200"/>
            <a:ext cx="3812400" cy="5436000"/>
          </a:xfrm>
        </p:spPr>
        <p:txBody>
          <a:bodyPr/>
          <a:lstStyle/>
          <a:p>
            <a:r>
              <a:rPr lang="cs-CZ" smtClean="0"/>
              <a:t>Klepnutím na ikonu přidáte obrázek.</a:t>
            </a:r>
            <a:endParaRPr lang="cs-CZ"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smtClean="0"/>
              <a:t>Klepnutím lze upravit styly předlohy textu.</a:t>
            </a:r>
          </a:p>
        </p:txBody>
      </p:sp>
      <p:sp>
        <p:nvSpPr>
          <p:cNvPr id="9" name="Zástupný symbol pro obrázek 7"/>
          <p:cNvSpPr>
            <a:spLocks noGrp="1"/>
          </p:cNvSpPr>
          <p:nvPr>
            <p:ph type="pic" sz="quarter" idx="15"/>
          </p:nvPr>
        </p:nvSpPr>
        <p:spPr>
          <a:xfrm>
            <a:off x="12529800" y="2059200"/>
            <a:ext cx="3812400" cy="5436000"/>
          </a:xfrm>
        </p:spPr>
        <p:txBody>
          <a:bodyPr/>
          <a:lstStyle/>
          <a:p>
            <a:r>
              <a:rPr lang="cs-CZ" smtClean="0"/>
              <a:t>Klepnutím na ikonu přidáte obrázek.</a:t>
            </a:r>
            <a:endParaRPr lang="cs-CZ" dirty="0"/>
          </a:p>
        </p:txBody>
      </p:sp>
      <p:sp>
        <p:nvSpPr>
          <p:cNvPr id="10" name="Zástupný symbol pro obrázek 7"/>
          <p:cNvSpPr>
            <a:spLocks noGrp="1"/>
          </p:cNvSpPr>
          <p:nvPr>
            <p:ph type="pic" sz="quarter" idx="16"/>
          </p:nvPr>
        </p:nvSpPr>
        <p:spPr>
          <a:xfrm>
            <a:off x="17820000" y="2059200"/>
            <a:ext cx="3812400" cy="5436000"/>
          </a:xfrm>
        </p:spPr>
        <p:txBody>
          <a:bodyPr/>
          <a:lstStyle/>
          <a:p>
            <a:r>
              <a:rPr lang="cs-CZ" smtClean="0"/>
              <a:t>Klepnutím na ikonu přidáte obrázek.</a:t>
            </a:r>
            <a:endParaRPr lang="cs-CZ" dirty="0"/>
          </a:p>
        </p:txBody>
      </p:sp>
      <p:sp>
        <p:nvSpPr>
          <p:cNvPr id="11" name="Zástupný symbol pro text 13"/>
          <p:cNvSpPr>
            <a:spLocks noGrp="1"/>
          </p:cNvSpPr>
          <p:nvPr>
            <p:ph type="body" sz="quarter" idx="17" hasCustomPrompt="1"/>
          </p:nvPr>
        </p:nvSpPr>
        <p:spPr>
          <a:xfrm>
            <a:off x="72396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18" hasCustomPrompt="1"/>
          </p:nvPr>
        </p:nvSpPr>
        <p:spPr>
          <a:xfrm>
            <a:off x="72396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3" name="Zástupný symbol pro text 13"/>
          <p:cNvSpPr>
            <a:spLocks noGrp="1"/>
          </p:cNvSpPr>
          <p:nvPr>
            <p:ph type="body" sz="quarter" idx="19" hasCustomPrompt="1"/>
          </p:nvPr>
        </p:nvSpPr>
        <p:spPr>
          <a:xfrm>
            <a:off x="125316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0" hasCustomPrompt="1"/>
          </p:nvPr>
        </p:nvSpPr>
        <p:spPr>
          <a:xfrm>
            <a:off x="125316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6" name="Zástupný symbol pro text 13"/>
          <p:cNvSpPr>
            <a:spLocks noGrp="1"/>
          </p:cNvSpPr>
          <p:nvPr>
            <p:ph type="body" sz="quarter" idx="21" hasCustomPrompt="1"/>
          </p:nvPr>
        </p:nvSpPr>
        <p:spPr>
          <a:xfrm>
            <a:off x="178200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22" hasCustomPrompt="1"/>
          </p:nvPr>
        </p:nvSpPr>
        <p:spPr>
          <a:xfrm>
            <a:off x="178200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8" name="Zástupný symbol pro text 13"/>
          <p:cNvSpPr>
            <a:spLocks noGrp="1"/>
          </p:cNvSpPr>
          <p:nvPr>
            <p:ph type="body" sz="quarter" idx="23" hasCustomPrompt="1"/>
          </p:nvPr>
        </p:nvSpPr>
        <p:spPr>
          <a:xfrm>
            <a:off x="7239600" y="10800000"/>
            <a:ext cx="38124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19" name="Zástupný symbol pro text 13"/>
          <p:cNvSpPr>
            <a:spLocks noGrp="1"/>
          </p:cNvSpPr>
          <p:nvPr>
            <p:ph type="body" sz="quarter" idx="24" hasCustomPrompt="1"/>
          </p:nvPr>
        </p:nvSpPr>
        <p:spPr>
          <a:xfrm>
            <a:off x="7239600" y="1217565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sp>
        <p:nvSpPr>
          <p:cNvPr id="20" name="Zástupný symbol pro text 13"/>
          <p:cNvSpPr>
            <a:spLocks noGrp="1"/>
          </p:cNvSpPr>
          <p:nvPr>
            <p:ph type="body" sz="quarter" idx="25" hasCustomPrompt="1"/>
          </p:nvPr>
        </p:nvSpPr>
        <p:spPr>
          <a:xfrm>
            <a:off x="12531600" y="10800000"/>
            <a:ext cx="38160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21" name="Zástupný symbol pro text 13"/>
          <p:cNvSpPr>
            <a:spLocks noGrp="1"/>
          </p:cNvSpPr>
          <p:nvPr>
            <p:ph type="body" sz="quarter" idx="26" hasCustomPrompt="1"/>
          </p:nvPr>
        </p:nvSpPr>
        <p:spPr>
          <a:xfrm>
            <a:off x="12531600" y="1217430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sp>
        <p:nvSpPr>
          <p:cNvPr id="22" name="Zástupný symbol pro text 13"/>
          <p:cNvSpPr>
            <a:spLocks noGrp="1"/>
          </p:cNvSpPr>
          <p:nvPr>
            <p:ph type="body" sz="quarter" idx="27" hasCustomPrompt="1"/>
          </p:nvPr>
        </p:nvSpPr>
        <p:spPr>
          <a:xfrm>
            <a:off x="17820000" y="10800000"/>
            <a:ext cx="38124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23" name="Zástupný symbol pro text 13"/>
          <p:cNvSpPr>
            <a:spLocks noGrp="1"/>
          </p:cNvSpPr>
          <p:nvPr>
            <p:ph type="body" sz="quarter" idx="28" hasCustomPrompt="1"/>
          </p:nvPr>
        </p:nvSpPr>
        <p:spPr>
          <a:xfrm>
            <a:off x="17820000" y="1217430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cxnSp>
        <p:nvCxnSpPr>
          <p:cNvPr id="24" name="Přímá spojnice 23"/>
          <p:cNvCxnSpPr>
            <a:cxnSpLocks/>
          </p:cNvCxnSpPr>
          <p:nvPr userDrawn="1"/>
        </p:nvCxnSpPr>
        <p:spPr>
          <a:xfrm>
            <a:off x="11785350" y="1980000"/>
            <a:ext cx="0" cy="10486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Přímá spojnice 24"/>
          <p:cNvCxnSpPr>
            <a:cxnSpLocks/>
          </p:cNvCxnSpPr>
          <p:nvPr userDrawn="1"/>
        </p:nvCxnSpPr>
        <p:spPr>
          <a:xfrm>
            <a:off x="17070900" y="1980000"/>
            <a:ext cx="0" cy="10486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Zástupný symbol pro datum 2">
            <a:extLst>
              <a:ext uri="{FF2B5EF4-FFF2-40B4-BE49-F238E27FC236}">
                <a16:creationId xmlns="" xmlns:a16="http://schemas.microsoft.com/office/drawing/2014/main" id="{0CBEB555-79A3-47E9-B777-CD6AF6AE243A}"/>
              </a:ext>
            </a:extLst>
          </p:cNvPr>
          <p:cNvSpPr>
            <a:spLocks noGrp="1"/>
          </p:cNvSpPr>
          <p:nvPr>
            <p:ph type="dt" sz="half" idx="29"/>
          </p:nvPr>
        </p:nvSpPr>
        <p:spPr/>
        <p:txBody>
          <a:bodyPr/>
          <a:lstStyle/>
          <a:p>
            <a:fld id="{9B3895B8-0BD6-4EDC-959F-D82D66CA15D6}" type="datetimeFigureOut">
              <a:rPr lang="cs-CZ" smtClean="0"/>
              <a:pPr/>
              <a:t>24.9.2018</a:t>
            </a:fld>
            <a:endParaRPr lang="cs-CZ" dirty="0"/>
          </a:p>
        </p:txBody>
      </p:sp>
      <p:sp>
        <p:nvSpPr>
          <p:cNvPr id="5" name="Zástupný symbol pro zápatí 4">
            <a:extLst>
              <a:ext uri="{FF2B5EF4-FFF2-40B4-BE49-F238E27FC236}">
                <a16:creationId xmlns="" xmlns:a16="http://schemas.microsoft.com/office/drawing/2014/main" id="{3CD4D53E-F1AF-46C3-8230-7A2D6B81B024}"/>
              </a:ext>
            </a:extLst>
          </p:cNvPr>
          <p:cNvSpPr>
            <a:spLocks noGrp="1"/>
          </p:cNvSpPr>
          <p:nvPr>
            <p:ph type="ftr" sz="quarter" idx="30"/>
          </p:nvPr>
        </p:nvSpPr>
        <p:spPr/>
        <p:txBody>
          <a:bodyPr/>
          <a:lstStyle/>
          <a:p>
            <a:endParaRPr lang="cs-CZ" dirty="0"/>
          </a:p>
        </p:txBody>
      </p:sp>
      <p:sp>
        <p:nvSpPr>
          <p:cNvPr id="6" name="Zástupný symbol pro číslo snímku 5">
            <a:extLst>
              <a:ext uri="{FF2B5EF4-FFF2-40B4-BE49-F238E27FC236}">
                <a16:creationId xmlns="" xmlns:a16="http://schemas.microsoft.com/office/drawing/2014/main" id="{1031FB46-E73A-4EC4-9E00-0D05DF8D0E64}"/>
              </a:ext>
            </a:extLst>
          </p:cNvPr>
          <p:cNvSpPr>
            <a:spLocks noGrp="1"/>
          </p:cNvSpPr>
          <p:nvPr>
            <p:ph type="sldNum" sz="quarter" idx="31"/>
          </p:nvPr>
        </p:nvSpPr>
        <p:spPr/>
        <p:txBody>
          <a:bodyPr/>
          <a:lstStyle/>
          <a:p>
            <a:fld id="{C79EEDCB-EB91-4C4F-A503-5C6FE3AC84D2}" type="slidenum">
              <a:rPr lang="cs-CZ" smtClean="0"/>
              <a:pPr/>
              <a:t>‹#›</a:t>
            </a:fld>
            <a:endParaRPr lang="cs-CZ" dirty="0"/>
          </a:p>
        </p:txBody>
      </p:sp>
      <p:pic>
        <p:nvPicPr>
          <p:cNvPr id="26" name="Lístek s linkou tmavě modrý">
            <a:extLst>
              <a:ext uri="{FF2B5EF4-FFF2-40B4-BE49-F238E27FC236}">
                <a16:creationId xmlns="" xmlns:a16="http://schemas.microsoft.com/office/drawing/2014/main" id="{3D6DC962-F10B-453F-8BA5-564F0D017E86}"/>
              </a:ext>
            </a:extLst>
          </p:cNvPr>
          <p:cNvPicPr>
            <a:picLocks noChangeAspect="1"/>
          </p:cNvPicPr>
          <p:nvPr userDrawn="1"/>
        </p:nvPicPr>
        <p:blipFill rotWithShape="1">
          <a:blip r:embed="rId2" cstate="print">
            <a:extLst>
              <a:ext uri="{28A0092B-C50C-407E-A947-70E740481C1C}">
                <a14:useLocalDpi xmlns="" xmlns:a14="http://schemas.microsoft.com/office/drawing/2010/main" val="0"/>
              </a:ext>
            </a:extLst>
          </a:blip>
          <a:srcRect l="48351" t="3281" r="49491" b="20654"/>
          <a:stretch/>
        </p:blipFill>
        <p:spPr>
          <a:xfrm flipH="1">
            <a:off x="6289620" y="2033714"/>
            <a:ext cx="525847" cy="10433086"/>
          </a:xfrm>
          <a:prstGeom prst="rect">
            <a:avLst/>
          </a:prstGeom>
        </p:spPr>
      </p:pic>
    </p:spTree>
    <p:extLst>
      <p:ext uri="{BB962C8B-B14F-4D97-AF65-F5344CB8AC3E}">
        <p14:creationId xmlns="" xmlns:p14="http://schemas.microsoft.com/office/powerpoint/2010/main" val="771189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Úzký text, široký graf či tabulka se zdrojem">
    <p:spTree>
      <p:nvGrpSpPr>
        <p:cNvPr id="1" name=""/>
        <p:cNvGrpSpPr/>
        <p:nvPr/>
      </p:nvGrpSpPr>
      <p:grpSpPr>
        <a:xfrm>
          <a:off x="0" y="0"/>
          <a:ext cx="0" cy="0"/>
          <a:chOff x="0" y="0"/>
          <a:chExt cx="0" cy="0"/>
        </a:xfrm>
      </p:grpSpPr>
      <p:sp>
        <p:nvSpPr>
          <p:cNvPr id="5" name="Zástupný symbol pro obsah 4"/>
          <p:cNvSpPr>
            <a:spLocks noGrp="1"/>
          </p:cNvSpPr>
          <p:nvPr>
            <p:ph sz="quarter" idx="15" hasCustomPrompt="1"/>
          </p:nvPr>
        </p:nvSpPr>
        <p:spPr>
          <a:xfrm>
            <a:off x="7239600" y="1979612"/>
            <a:ext cx="15897600" cy="10479088"/>
          </a:xfrm>
        </p:spPr>
        <p:txBody>
          <a:bodyPr/>
          <a:lstStyle>
            <a:lvl1pPr>
              <a:defRPr/>
            </a:lvl1pPr>
          </a:lstStyle>
          <a:p>
            <a:pPr lvl="0"/>
            <a:r>
              <a:rPr lang="cs-CZ" dirty="0"/>
              <a:t>Obrázek nebo graf se zdrojem, případně text</a:t>
            </a:r>
          </a:p>
        </p:txBody>
      </p:sp>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smtClean="0"/>
              <a:t>Klepnutím lze upravit styly předlohy textu.</a:t>
            </a:r>
          </a:p>
        </p:txBody>
      </p:sp>
      <p:sp>
        <p:nvSpPr>
          <p:cNvPr id="9" name="Zástupný symbol pro text 13"/>
          <p:cNvSpPr>
            <a:spLocks noGrp="1"/>
          </p:cNvSpPr>
          <p:nvPr>
            <p:ph type="body" sz="quarter" idx="25" hasCustomPrompt="1"/>
          </p:nvPr>
        </p:nvSpPr>
        <p:spPr>
          <a:xfrm>
            <a:off x="7239600" y="12903000"/>
            <a:ext cx="129600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6" name="Zástupný symbol pro text 5">
            <a:extLst>
              <a:ext uri="{FF2B5EF4-FFF2-40B4-BE49-F238E27FC236}">
                <a16:creationId xmlns="" xmlns:a16="http://schemas.microsoft.com/office/drawing/2014/main" id="{A81E1459-9530-4B93-9D6D-409F0958B970}"/>
              </a:ext>
            </a:extLst>
          </p:cNvPr>
          <p:cNvSpPr>
            <a:spLocks noGrp="1"/>
          </p:cNvSpPr>
          <p:nvPr>
            <p:ph type="body" sz="quarter" idx="26" hasCustomPrompt="1"/>
          </p:nvPr>
        </p:nvSpPr>
        <p:spPr>
          <a:xfrm>
            <a:off x="20498400" y="1979810"/>
            <a:ext cx="432000" cy="432000"/>
          </a:xfrm>
          <a:solidFill>
            <a:schemeClr val="accent4"/>
          </a:solidFill>
        </p:spPr>
        <p:txBody>
          <a:bodyPr anchor="ctr" anchorCtr="1"/>
          <a:lstStyle>
            <a:lvl1pPr marL="0" indent="0">
              <a:spcBef>
                <a:spcPts val="0"/>
              </a:spcBef>
              <a:buFontTx/>
              <a:buNone/>
              <a:defRPr/>
            </a:lvl1pPr>
          </a:lstStyle>
          <a:p>
            <a:pPr lvl="0"/>
            <a:r>
              <a:rPr lang="cs-CZ" dirty="0"/>
              <a:t> </a:t>
            </a:r>
          </a:p>
        </p:txBody>
      </p:sp>
      <p:sp>
        <p:nvSpPr>
          <p:cNvPr id="10" name="Zástupný symbol pro text 5">
            <a:extLst>
              <a:ext uri="{FF2B5EF4-FFF2-40B4-BE49-F238E27FC236}">
                <a16:creationId xmlns="" xmlns:a16="http://schemas.microsoft.com/office/drawing/2014/main" id="{91238411-F7B2-4C2E-B752-012ACEEB09D1}"/>
              </a:ext>
            </a:extLst>
          </p:cNvPr>
          <p:cNvSpPr>
            <a:spLocks noGrp="1"/>
          </p:cNvSpPr>
          <p:nvPr>
            <p:ph type="body" sz="quarter" idx="27" hasCustomPrompt="1"/>
          </p:nvPr>
        </p:nvSpPr>
        <p:spPr>
          <a:xfrm>
            <a:off x="20498400" y="3148010"/>
            <a:ext cx="432000" cy="432000"/>
          </a:xfrm>
          <a:solidFill>
            <a:schemeClr val="accent3"/>
          </a:solidFill>
        </p:spPr>
        <p:txBody>
          <a:bodyPr anchor="ctr" anchorCtr="1"/>
          <a:lstStyle>
            <a:lvl1pPr marL="0" indent="0">
              <a:spcBef>
                <a:spcPts val="0"/>
              </a:spcBef>
              <a:buFontTx/>
              <a:buNone/>
              <a:defRPr/>
            </a:lvl1pPr>
          </a:lstStyle>
          <a:p>
            <a:pPr lvl="0"/>
            <a:r>
              <a:rPr lang="cs-CZ" dirty="0"/>
              <a:t> </a:t>
            </a:r>
          </a:p>
        </p:txBody>
      </p:sp>
      <p:sp>
        <p:nvSpPr>
          <p:cNvPr id="11" name="Zástupný symbol pro text 5">
            <a:extLst>
              <a:ext uri="{FF2B5EF4-FFF2-40B4-BE49-F238E27FC236}">
                <a16:creationId xmlns="" xmlns:a16="http://schemas.microsoft.com/office/drawing/2014/main" id="{ACCC8690-2D85-435A-979C-ECFD7FD54AA5}"/>
              </a:ext>
            </a:extLst>
          </p:cNvPr>
          <p:cNvSpPr>
            <a:spLocks noGrp="1"/>
          </p:cNvSpPr>
          <p:nvPr>
            <p:ph type="body" sz="quarter" idx="28" hasCustomPrompt="1"/>
          </p:nvPr>
        </p:nvSpPr>
        <p:spPr>
          <a:xfrm>
            <a:off x="20498400" y="2563910"/>
            <a:ext cx="432000" cy="432000"/>
          </a:xfrm>
          <a:solidFill>
            <a:schemeClr val="accent1"/>
          </a:solidFill>
        </p:spPr>
        <p:txBody>
          <a:bodyPr anchor="ctr" anchorCtr="1"/>
          <a:lstStyle>
            <a:lvl1pPr marL="0" indent="0">
              <a:spcBef>
                <a:spcPts val="0"/>
              </a:spcBef>
              <a:buFontTx/>
              <a:buNone/>
              <a:defRPr/>
            </a:lvl1pPr>
          </a:lstStyle>
          <a:p>
            <a:pPr lvl="0"/>
            <a:r>
              <a:rPr lang="cs-CZ" dirty="0"/>
              <a:t> </a:t>
            </a:r>
          </a:p>
        </p:txBody>
      </p:sp>
      <p:sp>
        <p:nvSpPr>
          <p:cNvPr id="12" name="Zástupný symbol pro text 13">
            <a:extLst>
              <a:ext uri="{FF2B5EF4-FFF2-40B4-BE49-F238E27FC236}">
                <a16:creationId xmlns="" xmlns:a16="http://schemas.microsoft.com/office/drawing/2014/main" id="{D036E4CD-F9CC-4C94-9BC0-C61C8761254E}"/>
              </a:ext>
            </a:extLst>
          </p:cNvPr>
          <p:cNvSpPr>
            <a:spLocks noGrp="1"/>
          </p:cNvSpPr>
          <p:nvPr>
            <p:ph type="body" sz="quarter" idx="18" hasCustomPrompt="1"/>
          </p:nvPr>
        </p:nvSpPr>
        <p:spPr>
          <a:xfrm>
            <a:off x="21074400" y="2012154"/>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3" name="Zástupný symbol pro text 13">
            <a:extLst>
              <a:ext uri="{FF2B5EF4-FFF2-40B4-BE49-F238E27FC236}">
                <a16:creationId xmlns="" xmlns:a16="http://schemas.microsoft.com/office/drawing/2014/main" id="{570776ED-CE61-4689-82BC-FFCCE7766B6E}"/>
              </a:ext>
            </a:extLst>
          </p:cNvPr>
          <p:cNvSpPr>
            <a:spLocks noGrp="1"/>
          </p:cNvSpPr>
          <p:nvPr>
            <p:ph type="body" sz="quarter" idx="29" hasCustomPrompt="1"/>
          </p:nvPr>
        </p:nvSpPr>
        <p:spPr>
          <a:xfrm>
            <a:off x="21074400" y="2563200"/>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5" name="Zástupný symbol pro text 13">
            <a:extLst>
              <a:ext uri="{FF2B5EF4-FFF2-40B4-BE49-F238E27FC236}">
                <a16:creationId xmlns="" xmlns:a16="http://schemas.microsoft.com/office/drawing/2014/main" id="{E9C2F4F2-5EA5-44B2-970A-95EB1301C90A}"/>
              </a:ext>
            </a:extLst>
          </p:cNvPr>
          <p:cNvSpPr>
            <a:spLocks noGrp="1"/>
          </p:cNvSpPr>
          <p:nvPr>
            <p:ph type="body" sz="quarter" idx="30" hasCustomPrompt="1"/>
          </p:nvPr>
        </p:nvSpPr>
        <p:spPr>
          <a:xfrm>
            <a:off x="21074400" y="3146400"/>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6" name="Zástupný symbol pro text 13">
            <a:extLst>
              <a:ext uri="{FF2B5EF4-FFF2-40B4-BE49-F238E27FC236}">
                <a16:creationId xmlns="" xmlns:a16="http://schemas.microsoft.com/office/drawing/2014/main" id="{4D73951F-C1A7-4F5F-ADFE-929DB12722B9}"/>
              </a:ext>
            </a:extLst>
          </p:cNvPr>
          <p:cNvSpPr>
            <a:spLocks noGrp="1"/>
          </p:cNvSpPr>
          <p:nvPr>
            <p:ph type="body" sz="quarter" idx="31" hasCustomPrompt="1"/>
          </p:nvPr>
        </p:nvSpPr>
        <p:spPr>
          <a:xfrm>
            <a:off x="15678150" y="2012154"/>
            <a:ext cx="4140000" cy="1566246"/>
          </a:xfrm>
        </p:spPr>
        <p:txBody>
          <a:bodyPr anchor="ctr" anchorCtr="0">
            <a:normAutofit/>
          </a:bodyPr>
          <a:lstStyle>
            <a:lvl1pPr marL="0" indent="0" algn="r">
              <a:spcBef>
                <a:spcPts val="0"/>
              </a:spcBef>
              <a:buFontTx/>
              <a:buNone/>
              <a:defRPr sz="3200" b="0" cap="all" baseline="0">
                <a:solidFill>
                  <a:schemeClr val="accent2"/>
                </a:solidFill>
                <a:latin typeface="+mn-lt"/>
              </a:defRPr>
            </a:lvl1pPr>
          </a:lstStyle>
          <a:p>
            <a:pPr lvl="0"/>
            <a:r>
              <a:rPr lang="cs-CZ" dirty="0"/>
              <a:t>Popis</a:t>
            </a:r>
          </a:p>
        </p:txBody>
      </p:sp>
      <p:sp>
        <p:nvSpPr>
          <p:cNvPr id="20" name="Zástupný symbol pro číslo snímku 19">
            <a:extLst>
              <a:ext uri="{FF2B5EF4-FFF2-40B4-BE49-F238E27FC236}">
                <a16:creationId xmlns="" xmlns:a16="http://schemas.microsoft.com/office/drawing/2014/main" id="{7FEDBD48-8860-4068-B323-34D475515FC2}"/>
              </a:ext>
            </a:extLst>
          </p:cNvPr>
          <p:cNvSpPr>
            <a:spLocks noGrp="1"/>
          </p:cNvSpPr>
          <p:nvPr>
            <p:ph type="sldNum" sz="quarter" idx="34"/>
          </p:nvPr>
        </p:nvSpPr>
        <p:spPr/>
        <p:txBody>
          <a:bodyPr/>
          <a:lstStyle/>
          <a:p>
            <a:fld id="{C79EEDCB-EB91-4C4F-A503-5C6FE3AC84D2}" type="slidenum">
              <a:rPr lang="cs-CZ" smtClean="0"/>
              <a:pPr/>
              <a:t>‹#›</a:t>
            </a:fld>
            <a:endParaRPr lang="cs-CZ" dirty="0"/>
          </a:p>
        </p:txBody>
      </p:sp>
      <p:pic>
        <p:nvPicPr>
          <p:cNvPr id="17" name="Lístek s linkou tmavě modrý">
            <a:extLst>
              <a:ext uri="{FF2B5EF4-FFF2-40B4-BE49-F238E27FC236}">
                <a16:creationId xmlns="" xmlns:a16="http://schemas.microsoft.com/office/drawing/2014/main" id="{56F4C523-F866-4D9E-B095-AE5EEB606921}"/>
              </a:ext>
            </a:extLst>
          </p:cNvPr>
          <p:cNvPicPr>
            <a:picLocks noChangeAspect="1"/>
          </p:cNvPicPr>
          <p:nvPr userDrawn="1"/>
        </p:nvPicPr>
        <p:blipFill rotWithShape="1">
          <a:blip r:embed="rId2" cstate="print">
            <a:extLst>
              <a:ext uri="{28A0092B-C50C-407E-A947-70E740481C1C}">
                <a14:useLocalDpi xmlns="" xmlns:a14="http://schemas.microsoft.com/office/drawing/2010/main" val="0"/>
              </a:ext>
            </a:extLst>
          </a:blip>
          <a:srcRect l="48351" t="3281" r="49491" b="14879"/>
          <a:stretch/>
        </p:blipFill>
        <p:spPr>
          <a:xfrm flipH="1">
            <a:off x="6289621" y="2033714"/>
            <a:ext cx="525847" cy="11225086"/>
          </a:xfrm>
          <a:prstGeom prst="rect">
            <a:avLst/>
          </a:prstGeom>
        </p:spPr>
      </p:pic>
    </p:spTree>
    <p:extLst>
      <p:ext uri="{BB962C8B-B14F-4D97-AF65-F5344CB8AC3E}">
        <p14:creationId xmlns="" xmlns:p14="http://schemas.microsoft.com/office/powerpoint/2010/main" val="1331176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Úzký obrázek, data, číslovaný text">
    <p:spTree>
      <p:nvGrpSpPr>
        <p:cNvPr id="1" name=""/>
        <p:cNvGrpSpPr/>
        <p:nvPr/>
      </p:nvGrpSpPr>
      <p:grpSpPr>
        <a:xfrm>
          <a:off x="0" y="0"/>
          <a:ext cx="0" cy="0"/>
          <a:chOff x="0" y="0"/>
          <a:chExt cx="0" cy="0"/>
        </a:xfrm>
      </p:grpSpPr>
      <p:sp>
        <p:nvSpPr>
          <p:cNvPr id="2" name="Title 1"/>
          <p:cNvSpPr>
            <a:spLocks noGrp="1"/>
          </p:cNvSpPr>
          <p:nvPr>
            <p:ph type="title"/>
          </p:nvPr>
        </p:nvSpPr>
        <p:spPr>
          <a:xfrm>
            <a:off x="12693600" y="1980000"/>
            <a:ext cx="10443600" cy="1260000"/>
          </a:xfrm>
        </p:spPr>
        <p:txBody>
          <a:bodyPr anchor="b" anchorCtr="0"/>
          <a:lstStyle>
            <a:lvl1pPr>
              <a:defRPr/>
            </a:lvl1pPr>
          </a:lstStyle>
          <a:p>
            <a:r>
              <a:rPr lang="cs-CZ" smtClean="0"/>
              <a:t>Klepnutím lze upravit styl předlohy nadpisů.</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smtClean="0"/>
              <a:t>Klepnutím na ikonu přidáte obrázek.</a:t>
            </a:r>
            <a:endParaRPr lang="cs-CZ" dirty="0"/>
          </a:p>
        </p:txBody>
      </p:sp>
      <p:sp>
        <p:nvSpPr>
          <p:cNvPr id="12" name="Zástupný symbol pro text 13"/>
          <p:cNvSpPr>
            <a:spLocks noGrp="1"/>
          </p:cNvSpPr>
          <p:nvPr>
            <p:ph type="body" sz="quarter" idx="19"/>
          </p:nvPr>
        </p:nvSpPr>
        <p:spPr>
          <a:xfrm>
            <a:off x="12693600" y="3420000"/>
            <a:ext cx="10443600" cy="2412000"/>
          </a:xfrm>
        </p:spPr>
        <p:txBody>
          <a:bodyPr>
            <a:normAutofit/>
          </a:bodyPr>
          <a:lstStyle>
            <a:lvl1pPr marL="0" indent="0">
              <a:spcBef>
                <a:spcPts val="0"/>
              </a:spcBef>
              <a:buFontTx/>
              <a:buNone/>
              <a:defRPr sz="2800" cap="none" baseline="0"/>
            </a:lvl1pPr>
          </a:lstStyle>
          <a:p>
            <a:pPr lvl="0"/>
            <a:r>
              <a:rPr lang="cs-CZ" smtClean="0"/>
              <a:t>Klepnutím lze upravit styly předlohy textu.</a:t>
            </a:r>
          </a:p>
        </p:txBody>
      </p:sp>
      <p:cxnSp>
        <p:nvCxnSpPr>
          <p:cNvPr id="4" name="Přímá spojnice 3"/>
          <p:cNvCxnSpPr>
            <a:cxnSpLocks/>
          </p:cNvCxnSpPr>
          <p:nvPr userDrawn="1"/>
        </p:nvCxnSpPr>
        <p:spPr>
          <a:xfrm>
            <a:off x="11851200" y="1980000"/>
            <a:ext cx="0" cy="11278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Zástupný symbol pro text 13"/>
          <p:cNvSpPr>
            <a:spLocks noGrp="1"/>
          </p:cNvSpPr>
          <p:nvPr>
            <p:ph type="body" sz="quarter" idx="17" hasCustomPrompt="1"/>
          </p:nvPr>
        </p:nvSpPr>
        <p:spPr>
          <a:xfrm>
            <a:off x="7272000" y="1980000"/>
            <a:ext cx="4068000" cy="1260000"/>
          </a:xfrm>
        </p:spPr>
        <p:txBody>
          <a:bodyPr anchor="b" anchorCtr="0">
            <a:normAutofit/>
          </a:bodyPr>
          <a:lstStyle>
            <a:lvl1pPr marL="0" indent="0">
              <a:spcBef>
                <a:spcPts val="0"/>
              </a:spcBef>
              <a:buFontTx/>
              <a:buNone/>
              <a:defRPr sz="4800" b="1" cap="all" baseline="0">
                <a:solidFill>
                  <a:schemeClr val="accent1"/>
                </a:solidFill>
                <a:latin typeface="+mj-lt"/>
              </a:defRPr>
            </a:lvl1pPr>
          </a:lstStyle>
          <a:p>
            <a:pPr lvl="0"/>
            <a:r>
              <a:rPr lang="cs-CZ" dirty="0"/>
              <a:t>Data</a:t>
            </a:r>
          </a:p>
        </p:txBody>
      </p:sp>
      <p:sp>
        <p:nvSpPr>
          <p:cNvPr id="10" name="Zástupný symbol pro text 13"/>
          <p:cNvSpPr>
            <a:spLocks noGrp="1"/>
          </p:cNvSpPr>
          <p:nvPr>
            <p:ph type="body" sz="quarter" idx="23" hasCustomPrompt="1"/>
          </p:nvPr>
        </p:nvSpPr>
        <p:spPr>
          <a:xfrm>
            <a:off x="7239600" y="424800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3" name="Zástupný symbol pro text 13"/>
          <p:cNvSpPr>
            <a:spLocks noGrp="1"/>
          </p:cNvSpPr>
          <p:nvPr>
            <p:ph type="body" sz="quarter" idx="24" hasCustomPrompt="1"/>
          </p:nvPr>
        </p:nvSpPr>
        <p:spPr>
          <a:xfrm>
            <a:off x="7239600" y="5652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15" name="Zástupný symbol pro text 13"/>
          <p:cNvSpPr>
            <a:spLocks noGrp="1"/>
          </p:cNvSpPr>
          <p:nvPr>
            <p:ph type="body" sz="quarter" idx="25" hasCustomPrompt="1"/>
          </p:nvPr>
        </p:nvSpPr>
        <p:spPr>
          <a:xfrm>
            <a:off x="7239600" y="701025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6" name="Zástupný symbol pro text 13"/>
          <p:cNvSpPr>
            <a:spLocks noGrp="1"/>
          </p:cNvSpPr>
          <p:nvPr>
            <p:ph type="body" sz="quarter" idx="26" hasCustomPrompt="1"/>
          </p:nvPr>
        </p:nvSpPr>
        <p:spPr>
          <a:xfrm>
            <a:off x="7239600" y="8424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18" name="Zástupný symbol pro text 13"/>
          <p:cNvSpPr>
            <a:spLocks noGrp="1"/>
          </p:cNvSpPr>
          <p:nvPr>
            <p:ph type="body" sz="quarter" idx="27" hasCustomPrompt="1"/>
          </p:nvPr>
        </p:nvSpPr>
        <p:spPr>
          <a:xfrm>
            <a:off x="7239600" y="977250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9" name="Zástupný symbol pro text 13"/>
          <p:cNvSpPr>
            <a:spLocks noGrp="1"/>
          </p:cNvSpPr>
          <p:nvPr>
            <p:ph type="body" sz="quarter" idx="28" hasCustomPrompt="1"/>
          </p:nvPr>
        </p:nvSpPr>
        <p:spPr>
          <a:xfrm>
            <a:off x="7239600" y="11160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5" name="Zástupný symbol pro text 4"/>
          <p:cNvSpPr>
            <a:spLocks noGrp="1"/>
          </p:cNvSpPr>
          <p:nvPr>
            <p:ph type="body" sz="quarter" idx="29"/>
          </p:nvPr>
        </p:nvSpPr>
        <p:spPr>
          <a:xfrm>
            <a:off x="12693600" y="5954400"/>
            <a:ext cx="10443600" cy="6484950"/>
          </a:xfrm>
        </p:spPr>
        <p:txBody>
          <a:bodyPr/>
          <a:lstStyle>
            <a:lvl1pPr marL="504000" indent="-504000">
              <a:buFont typeface="+mj-lt"/>
              <a:buAutoNum type="arabicPeriod"/>
              <a:defRPr cap="all" baseline="0">
                <a:solidFill>
                  <a:schemeClr val="accent2"/>
                </a:solidFill>
              </a:defRPr>
            </a:lvl1pPr>
            <a:lvl2pPr marL="504000" indent="0">
              <a:buFontTx/>
              <a:buNone/>
              <a:defRPr/>
            </a:lvl2pPr>
          </a:lstStyle>
          <a:p>
            <a:pPr lvl="0"/>
            <a:r>
              <a:rPr lang="cs-CZ" smtClean="0"/>
              <a:t>Klepnutím lze upravit styly předlohy textu.</a:t>
            </a:r>
          </a:p>
          <a:p>
            <a:pPr lvl="1"/>
            <a:r>
              <a:rPr lang="cs-CZ" smtClean="0"/>
              <a:t>Druhá úroveň</a:t>
            </a:r>
          </a:p>
        </p:txBody>
      </p:sp>
      <p:pic>
        <p:nvPicPr>
          <p:cNvPr id="21" name="Lístek s linkou tmavě modrý">
            <a:extLst>
              <a:ext uri="{FF2B5EF4-FFF2-40B4-BE49-F238E27FC236}">
                <a16:creationId xmlns="" xmlns:a16="http://schemas.microsoft.com/office/drawing/2014/main" id="{374B7C71-89FE-4279-A0F9-7033D01CEB0D}"/>
              </a:ext>
            </a:extLst>
          </p:cNvPr>
          <p:cNvPicPr>
            <a:picLocks noChangeAspect="1"/>
          </p:cNvPicPr>
          <p:nvPr userDrawn="1"/>
        </p:nvPicPr>
        <p:blipFill rotWithShape="1">
          <a:blip r:embed="rId2" cstate="print">
            <a:extLst>
              <a:ext uri="{28A0092B-C50C-407E-A947-70E740481C1C}">
                <a14:useLocalDpi xmlns=""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 xmlns:p14="http://schemas.microsoft.com/office/powerpoint/2010/main" val="505623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49200" y="1980000"/>
            <a:ext cx="21888000" cy="1224000"/>
          </a:xfrm>
          <a:prstGeom prst="rect">
            <a:avLst/>
          </a:prstGeom>
        </p:spPr>
        <p:txBody>
          <a:bodyPr vert="horz" lIns="0" tIns="0" rIns="0" bIns="0" rtlCol="0" anchor="t" anchorCtr="0">
            <a:normAutofit/>
          </a:bodyPr>
          <a:lstStyle/>
          <a:p>
            <a:r>
              <a:rPr lang="cs-CZ" dirty="0"/>
              <a:t>Kliknutím lze upravit styl.</a:t>
            </a:r>
            <a:endParaRPr lang="en-US" dirty="0"/>
          </a:p>
        </p:txBody>
      </p:sp>
      <p:sp>
        <p:nvSpPr>
          <p:cNvPr id="3" name="Text Placeholder 2"/>
          <p:cNvSpPr>
            <a:spLocks noGrp="1"/>
          </p:cNvSpPr>
          <p:nvPr>
            <p:ph type="body" idx="1"/>
          </p:nvPr>
        </p:nvSpPr>
        <p:spPr>
          <a:xfrm>
            <a:off x="1249200" y="3240000"/>
            <a:ext cx="21888000" cy="9226800"/>
          </a:xfrm>
          <a:prstGeom prst="rect">
            <a:avLst/>
          </a:prstGeom>
        </p:spPr>
        <p:txBody>
          <a:bodyPr vert="horz" lIns="0" tIns="0" rIns="0" bIns="0" rtlCol="0">
            <a:norm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endParaRPr lang="en-US" dirty="0"/>
          </a:p>
        </p:txBody>
      </p:sp>
      <p:sp>
        <p:nvSpPr>
          <p:cNvPr id="4" name="Date Placeholder 3"/>
          <p:cNvSpPr>
            <a:spLocks noGrp="1"/>
          </p:cNvSpPr>
          <p:nvPr>
            <p:ph type="dt" sz="half" idx="2"/>
          </p:nvPr>
        </p:nvSpPr>
        <p:spPr>
          <a:xfrm>
            <a:off x="1249200" y="12826800"/>
            <a:ext cx="2880000" cy="432000"/>
          </a:xfrm>
          <a:prstGeom prst="rect">
            <a:avLst/>
          </a:prstGeom>
        </p:spPr>
        <p:txBody>
          <a:bodyPr vert="horz" lIns="0" tIns="0" rIns="0" bIns="0" rtlCol="0" anchor="ctr"/>
          <a:lstStyle>
            <a:lvl1pPr algn="l">
              <a:defRPr sz="2400">
                <a:solidFill>
                  <a:schemeClr val="bg2"/>
                </a:solidFill>
              </a:defRPr>
            </a:lvl1pPr>
          </a:lstStyle>
          <a:p>
            <a:fld id="{9B3895B8-0BD6-4EDC-959F-D82D66CA15D6}" type="datetimeFigureOut">
              <a:rPr lang="cs-CZ" smtClean="0"/>
              <a:pPr/>
              <a:t>24.9.2018</a:t>
            </a:fld>
            <a:endParaRPr lang="cs-CZ" dirty="0"/>
          </a:p>
        </p:txBody>
      </p:sp>
      <p:sp>
        <p:nvSpPr>
          <p:cNvPr id="5" name="Footer Placeholder 4"/>
          <p:cNvSpPr>
            <a:spLocks noGrp="1"/>
          </p:cNvSpPr>
          <p:nvPr>
            <p:ph type="ftr" sz="quarter" idx="3"/>
          </p:nvPr>
        </p:nvSpPr>
        <p:spPr>
          <a:xfrm>
            <a:off x="4129199" y="12826800"/>
            <a:ext cx="16127999" cy="432000"/>
          </a:xfrm>
          <a:prstGeom prst="rect">
            <a:avLst/>
          </a:prstGeom>
        </p:spPr>
        <p:txBody>
          <a:bodyPr vert="horz" lIns="0" tIns="0" rIns="0" bIns="0" rtlCol="0" anchor="ctr"/>
          <a:lstStyle>
            <a:lvl1pPr algn="ctr">
              <a:defRPr sz="2400">
                <a:solidFill>
                  <a:schemeClr val="bg2"/>
                </a:solidFill>
              </a:defRPr>
            </a:lvl1pPr>
          </a:lstStyle>
          <a:p>
            <a:endParaRPr lang="cs-CZ" dirty="0"/>
          </a:p>
        </p:txBody>
      </p:sp>
      <p:sp>
        <p:nvSpPr>
          <p:cNvPr id="6" name="Slide Number Placeholder 5"/>
          <p:cNvSpPr>
            <a:spLocks noGrp="1"/>
          </p:cNvSpPr>
          <p:nvPr>
            <p:ph type="sldNum" sz="quarter" idx="4"/>
          </p:nvPr>
        </p:nvSpPr>
        <p:spPr>
          <a:xfrm>
            <a:off x="20257200" y="12826800"/>
            <a:ext cx="2880000" cy="432000"/>
          </a:xfrm>
          <a:prstGeom prst="rect">
            <a:avLst/>
          </a:prstGeom>
        </p:spPr>
        <p:txBody>
          <a:bodyPr vert="horz" lIns="0" tIns="0" rIns="0" bIns="0" rtlCol="0" anchor="ctr"/>
          <a:lstStyle>
            <a:lvl1pPr algn="r">
              <a:defRPr sz="2400">
                <a:solidFill>
                  <a:schemeClr val="bg2"/>
                </a:solidFill>
              </a:defRPr>
            </a:lvl1pPr>
          </a:lstStyle>
          <a:p>
            <a:fld id="{C79EEDCB-EB91-4C4F-A503-5C6FE3AC84D2}" type="slidenum">
              <a:rPr lang="cs-CZ" smtClean="0"/>
              <a:pPr/>
              <a:t>‹#›</a:t>
            </a:fld>
            <a:endParaRPr lang="cs-CZ" dirty="0"/>
          </a:p>
        </p:txBody>
      </p:sp>
      <p:cxnSp>
        <p:nvCxnSpPr>
          <p:cNvPr id="9" name="Vodítko vertik. 4" hidden="1">
            <a:extLst>
              <a:ext uri="{FF2B5EF4-FFF2-40B4-BE49-F238E27FC236}">
                <a16:creationId xmlns="" xmlns:a16="http://schemas.microsoft.com/office/drawing/2014/main" id="{3C895B8F-B083-4AB2-ABAF-76FFED21E58B}"/>
              </a:ext>
            </a:extLst>
          </p:cNvPr>
          <p:cNvCxnSpPr/>
          <p:nvPr/>
        </p:nvCxnSpPr>
        <p:spPr>
          <a:xfrm>
            <a:off x="23929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Vodítko vertik. 3" hidden="1">
            <a:extLst>
              <a:ext uri="{FF2B5EF4-FFF2-40B4-BE49-F238E27FC236}">
                <a16:creationId xmlns="" xmlns:a16="http://schemas.microsoft.com/office/drawing/2014/main" id="{E20CCA9D-0858-4D06-AD11-DB0C32CCCB3F}"/>
              </a:ext>
            </a:extLst>
          </p:cNvPr>
          <p:cNvCxnSpPr/>
          <p:nvPr/>
        </p:nvCxnSpPr>
        <p:spPr>
          <a:xfrm>
            <a:off x="23137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Vodítko vertik. 2" hidden="1">
            <a:extLst>
              <a:ext uri="{FF2B5EF4-FFF2-40B4-BE49-F238E27FC236}">
                <a16:creationId xmlns="" xmlns:a16="http://schemas.microsoft.com/office/drawing/2014/main" id="{552F0DDD-210D-4D0D-B69E-49C20B18EE61}"/>
              </a:ext>
            </a:extLst>
          </p:cNvPr>
          <p:cNvCxnSpPr/>
          <p:nvPr/>
        </p:nvCxnSpPr>
        <p:spPr>
          <a:xfrm>
            <a:off x="1249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Vodítko vertik. 1" hidden="1">
            <a:extLst>
              <a:ext uri="{FF2B5EF4-FFF2-40B4-BE49-F238E27FC236}">
                <a16:creationId xmlns="" xmlns:a16="http://schemas.microsoft.com/office/drawing/2014/main" id="{4605B7AA-218E-4F0A-B999-802A12C3C648}"/>
              </a:ext>
            </a:extLst>
          </p:cNvPr>
          <p:cNvCxnSpPr/>
          <p:nvPr/>
        </p:nvCxnSpPr>
        <p:spPr>
          <a:xfrm>
            <a:off x="457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Vodítko horiz. 5" hidden="1">
            <a:extLst>
              <a:ext uri="{FF2B5EF4-FFF2-40B4-BE49-F238E27FC236}">
                <a16:creationId xmlns="" xmlns:a16="http://schemas.microsoft.com/office/drawing/2014/main" id="{02A43B78-8D94-4A2A-B8D6-D956D5628068}"/>
              </a:ext>
            </a:extLst>
          </p:cNvPr>
          <p:cNvCxnSpPr/>
          <p:nvPr/>
        </p:nvCxnSpPr>
        <p:spPr>
          <a:xfrm>
            <a:off x="0" y="132588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Vodítko horiz. 4" hidden="1">
            <a:extLst>
              <a:ext uri="{FF2B5EF4-FFF2-40B4-BE49-F238E27FC236}">
                <a16:creationId xmlns="" xmlns:a16="http://schemas.microsoft.com/office/drawing/2014/main" id="{98DFABD4-A214-480D-94A5-1E1544CD332E}"/>
              </a:ext>
            </a:extLst>
          </p:cNvPr>
          <p:cNvCxnSpPr/>
          <p:nvPr/>
        </p:nvCxnSpPr>
        <p:spPr>
          <a:xfrm>
            <a:off x="0" y="124668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Vodítko horiz. 3" hidden="1">
            <a:extLst>
              <a:ext uri="{FF2B5EF4-FFF2-40B4-BE49-F238E27FC236}">
                <a16:creationId xmlns="" xmlns:a16="http://schemas.microsoft.com/office/drawing/2014/main" id="{292E6A4A-D85F-47FA-88D3-6AFDEBD14EAC}"/>
              </a:ext>
            </a:extLst>
          </p:cNvPr>
          <p:cNvCxnSpPr/>
          <p:nvPr/>
        </p:nvCxnSpPr>
        <p:spPr>
          <a:xfrm>
            <a:off x="0" y="32400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Vodítko horiz. 2" hidden="1">
            <a:extLst>
              <a:ext uri="{FF2B5EF4-FFF2-40B4-BE49-F238E27FC236}">
                <a16:creationId xmlns="" xmlns:a16="http://schemas.microsoft.com/office/drawing/2014/main" id="{CA282E34-2CFA-4C0E-88E6-0A81E1260065}"/>
              </a:ext>
            </a:extLst>
          </p:cNvPr>
          <p:cNvCxnSpPr/>
          <p:nvPr/>
        </p:nvCxnSpPr>
        <p:spPr>
          <a:xfrm>
            <a:off x="0" y="19800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Vodítko horiz. 1" hidden="1">
            <a:extLst>
              <a:ext uri="{FF2B5EF4-FFF2-40B4-BE49-F238E27FC236}">
                <a16:creationId xmlns="" xmlns:a16="http://schemas.microsoft.com/office/drawing/2014/main" id="{0EB48E79-C8D3-4A13-B2EF-7C2BF5C2F322}"/>
              </a:ext>
            </a:extLst>
          </p:cNvPr>
          <p:cNvCxnSpPr/>
          <p:nvPr/>
        </p:nvCxnSpPr>
        <p:spPr>
          <a:xfrm>
            <a:off x="0" y="4572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105364705"/>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3" r:id="rId12"/>
    <p:sldLayoutId id="2147483684" r:id="rId13"/>
    <p:sldLayoutId id="2147483685" r:id="rId14"/>
    <p:sldLayoutId id="2147483682" r:id="rId15"/>
  </p:sldLayoutIdLst>
  <p:txStyles>
    <p:titleStyle>
      <a:lvl1pPr algn="l" defTabSz="1828800" rtl="0" eaLnBrk="1" latinLnBrk="0" hangingPunct="1">
        <a:lnSpc>
          <a:spcPct val="90000"/>
        </a:lnSpc>
        <a:spcBef>
          <a:spcPct val="0"/>
        </a:spcBef>
        <a:buNone/>
        <a:defRPr sz="4800" b="1" kern="1200" cap="all" baseline="0">
          <a:solidFill>
            <a:schemeClr val="accent1"/>
          </a:solidFill>
          <a:latin typeface="+mj-lt"/>
          <a:ea typeface="+mj-ea"/>
          <a:cs typeface="+mj-cs"/>
        </a:defRPr>
      </a:lvl1pPr>
    </p:titleStyle>
    <p:bodyStyle>
      <a:lvl1pPr marL="360000" indent="-360000" algn="l" defTabSz="1828800" rtl="0" eaLnBrk="1" latinLnBrk="0" hangingPunct="1">
        <a:lnSpc>
          <a:spcPct val="90000"/>
        </a:lnSpc>
        <a:spcBef>
          <a:spcPts val="2000"/>
        </a:spcBef>
        <a:buClr>
          <a:schemeClr val="accent2"/>
        </a:buClr>
        <a:buFontTx/>
        <a:buBlip>
          <a:blip r:embed="rId17"/>
        </a:buBlip>
        <a:defRPr sz="3200" kern="1200">
          <a:solidFill>
            <a:schemeClr val="tx1"/>
          </a:solidFill>
          <a:latin typeface="+mn-lt"/>
          <a:ea typeface="+mn-ea"/>
          <a:cs typeface="+mn-cs"/>
        </a:defRPr>
      </a:lvl1pPr>
      <a:lvl2pPr marL="72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2pPr>
      <a:lvl3pPr marL="108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3pPr>
      <a:lvl4pPr marL="144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4pPr>
      <a:lvl5pPr marL="180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4320" userDrawn="1">
          <p15:clr>
            <a:srgbClr val="F26B43"/>
          </p15:clr>
        </p15:guide>
        <p15:guide id="2" pos="7681" userDrawn="1">
          <p15:clr>
            <a:srgbClr val="F26B43"/>
          </p15:clr>
        </p15:guide>
        <p15:guide id="3" pos="287" userDrawn="1">
          <p15:clr>
            <a:srgbClr val="F26B43"/>
          </p15:clr>
        </p15:guide>
        <p15:guide id="4" pos="15075" userDrawn="1">
          <p15:clr>
            <a:srgbClr val="F26B43"/>
          </p15:clr>
        </p15:guide>
        <p15:guide id="5" orient="horz" pos="283" userDrawn="1">
          <p15:clr>
            <a:srgbClr val="F26B43"/>
          </p15:clr>
        </p15:guide>
        <p15:guide id="6" orient="horz" pos="8357" userDrawn="1">
          <p15:clr>
            <a:srgbClr val="F26B43"/>
          </p15:clr>
        </p15:guide>
        <p15:guide id="7" orient="horz" pos="1236" userDrawn="1">
          <p15:clr>
            <a:srgbClr val="F26B43"/>
          </p15:clr>
        </p15:guide>
        <p15:guide id="8" orient="horz" pos="2029" userDrawn="1">
          <p15:clr>
            <a:srgbClr val="F26B43"/>
          </p15:clr>
        </p15:guide>
        <p15:guide id="9" orient="horz" pos="7858" userDrawn="1">
          <p15:clr>
            <a:srgbClr val="F26B43"/>
          </p15:clr>
        </p15:guide>
        <p15:guide id="10" pos="786" userDrawn="1">
          <p15:clr>
            <a:srgbClr val="F26B43"/>
          </p15:clr>
        </p15:guide>
        <p15:guide id="11" pos="1457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Zástupný symbol obrázku 33">
            <a:extLst>
              <a:ext uri="{FF2B5EF4-FFF2-40B4-BE49-F238E27FC236}">
                <a16:creationId xmlns="" xmlns:a16="http://schemas.microsoft.com/office/drawing/2014/main" id="{1B0D1E8F-D839-4831-9DC3-FDB839C1FA1D}"/>
              </a:ext>
            </a:extLst>
          </p:cNvPr>
          <p:cNvPicPr>
            <a:picLocks noGrp="1" noChangeAspect="1"/>
          </p:cNvPicPr>
          <p:nvPr>
            <p:ph type="pic" sz="quarter" idx="13"/>
          </p:nvPr>
        </p:nvPicPr>
        <p:blipFill>
          <a:blip r:embed="rId3" cstate="print">
            <a:extLst>
              <a:ext uri="{28A0092B-C50C-407E-A947-70E740481C1C}">
                <a14:useLocalDpi xmlns="" xmlns:a14="http://schemas.microsoft.com/office/drawing/2010/main" val="0"/>
              </a:ext>
            </a:extLst>
          </a:blip>
          <a:srcRect/>
          <a:stretch>
            <a:fillRect/>
          </a:stretch>
        </p:blipFill>
        <p:spPr/>
      </p:pic>
      <p:sp>
        <p:nvSpPr>
          <p:cNvPr id="7" name="Zástupný symbol pro text 6">
            <a:extLst>
              <a:ext uri="{FF2B5EF4-FFF2-40B4-BE49-F238E27FC236}">
                <a16:creationId xmlns="" xmlns:a16="http://schemas.microsoft.com/office/drawing/2014/main" id="{735ECAE3-0400-4B2F-B23D-77F10795F18C}"/>
              </a:ext>
            </a:extLst>
          </p:cNvPr>
          <p:cNvSpPr>
            <a:spLocks noGrp="1"/>
          </p:cNvSpPr>
          <p:nvPr>
            <p:ph type="body" sz="quarter" idx="12"/>
          </p:nvPr>
        </p:nvSpPr>
        <p:spPr/>
        <p:txBody>
          <a:bodyPr/>
          <a:lstStyle/>
          <a:p>
            <a:endParaRPr lang="cs-CZ"/>
          </a:p>
        </p:txBody>
      </p:sp>
      <p:sp>
        <p:nvSpPr>
          <p:cNvPr id="5" name="Datum"/>
          <p:cNvSpPr>
            <a:spLocks noGrp="1"/>
          </p:cNvSpPr>
          <p:nvPr>
            <p:ph type="body" sz="quarter" idx="11"/>
          </p:nvPr>
        </p:nvSpPr>
        <p:spPr/>
        <p:txBody>
          <a:bodyPr/>
          <a:lstStyle/>
          <a:p>
            <a:r>
              <a:rPr lang="cs-CZ" dirty="0" smtClean="0"/>
              <a:t>říjen 2018</a:t>
            </a:r>
            <a:endParaRPr lang="cs-CZ" dirty="0"/>
          </a:p>
        </p:txBody>
      </p:sp>
      <p:sp>
        <p:nvSpPr>
          <p:cNvPr id="25" name="Podnadpis snímku"/>
          <p:cNvSpPr>
            <a:spLocks noGrp="1"/>
          </p:cNvSpPr>
          <p:nvPr>
            <p:ph type="subTitle" idx="1"/>
          </p:nvPr>
        </p:nvSpPr>
        <p:spPr/>
        <p:txBody>
          <a:bodyPr/>
          <a:lstStyle/>
          <a:p>
            <a:r>
              <a:rPr lang="cs-CZ" dirty="0" smtClean="0"/>
              <a:t>Zdeněk </a:t>
            </a:r>
            <a:r>
              <a:rPr lang="cs-CZ" dirty="0" err="1" smtClean="0"/>
              <a:t>Tesner</a:t>
            </a:r>
            <a:endParaRPr lang="cs-CZ" dirty="0"/>
          </a:p>
        </p:txBody>
      </p:sp>
      <p:sp>
        <p:nvSpPr>
          <p:cNvPr id="24" name="Nadpis snímku"/>
          <p:cNvSpPr>
            <a:spLocks noGrp="1"/>
          </p:cNvSpPr>
          <p:nvPr>
            <p:ph type="ctrTitle"/>
          </p:nvPr>
        </p:nvSpPr>
        <p:spPr/>
        <p:txBody>
          <a:bodyPr/>
          <a:lstStyle/>
          <a:p>
            <a:r>
              <a:rPr lang="cs-CZ" dirty="0" err="1" smtClean="0"/>
              <a:t>Vd</a:t>
            </a:r>
            <a:r>
              <a:rPr lang="cs-CZ" dirty="0" smtClean="0"/>
              <a:t> – prokazování vlastnictví</a:t>
            </a:r>
            <a:endParaRPr lang="cs-CZ" dirty="0"/>
          </a:p>
        </p:txBody>
      </p:sp>
      <p:pic>
        <p:nvPicPr>
          <p:cNvPr id="22" name="Logo MZe">
            <a:extLst>
              <a:ext uri="{FF2B5EF4-FFF2-40B4-BE49-F238E27FC236}">
                <a16:creationId xmlns="" xmlns:a16="http://schemas.microsoft.com/office/drawing/2014/main" id="{DA531F35-4064-445C-B666-A301F89A62BC}"/>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49462" y="3215692"/>
            <a:ext cx="3133350" cy="1353315"/>
          </a:xfrm>
          <a:prstGeom prst="rect">
            <a:avLst/>
          </a:prstGeom>
        </p:spPr>
      </p:pic>
      <p:cxnSp>
        <p:nvCxnSpPr>
          <p:cNvPr id="27" name="Svislá linka">
            <a:extLst>
              <a:ext uri="{FF2B5EF4-FFF2-40B4-BE49-F238E27FC236}">
                <a16:creationId xmlns="" xmlns:a16="http://schemas.microsoft.com/office/drawing/2014/main" id="{CCC7CE16-A853-4FB5-9503-EB361932F740}"/>
              </a:ext>
            </a:extLst>
          </p:cNvPr>
          <p:cNvCxnSpPr/>
          <p:nvPr/>
        </p:nvCxnSpPr>
        <p:spPr>
          <a:xfrm>
            <a:off x="4114800" y="215265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Horizontální linka">
            <a:extLst>
              <a:ext uri="{FF2B5EF4-FFF2-40B4-BE49-F238E27FC236}">
                <a16:creationId xmlns="" xmlns:a16="http://schemas.microsoft.com/office/drawing/2014/main" id="{358AD105-F3CC-4542-8D91-57376C6551A2}"/>
              </a:ext>
            </a:extLst>
          </p:cNvPr>
          <p:cNvCxnSpPr/>
          <p:nvPr/>
        </p:nvCxnSpPr>
        <p:spPr>
          <a:xfrm>
            <a:off x="0" y="4942800"/>
            <a:ext cx="1522800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462539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ožky obsahu">
            <a:extLst>
              <a:ext uri="{FF2B5EF4-FFF2-40B4-BE49-F238E27FC236}">
                <a16:creationId xmlns="" xmlns:a16="http://schemas.microsoft.com/office/drawing/2014/main" id="{6DF8A153-2FC8-4BD0-93A8-72F84577A678}"/>
              </a:ext>
            </a:extLst>
          </p:cNvPr>
          <p:cNvSpPr>
            <a:spLocks noGrp="1"/>
          </p:cNvSpPr>
          <p:nvPr>
            <p:ph type="body" sz="quarter" idx="14"/>
          </p:nvPr>
        </p:nvSpPr>
        <p:spPr/>
        <p:txBody>
          <a:bodyPr>
            <a:normAutofit/>
          </a:bodyPr>
          <a:lstStyle/>
          <a:p>
            <a:r>
              <a:rPr lang="cs-CZ" dirty="0" smtClean="0"/>
              <a:t>Je to problém </a:t>
            </a:r>
            <a:r>
              <a:rPr lang="cs-CZ" dirty="0" smtClean="0">
                <a:sym typeface="Wingdings" pitchFamily="2" charset="2"/>
              </a:rPr>
              <a:t></a:t>
            </a:r>
            <a:endParaRPr lang="cs-CZ" dirty="0"/>
          </a:p>
          <a:p>
            <a:r>
              <a:rPr lang="cs-CZ" dirty="0" smtClean="0"/>
              <a:t>Spory pozitivní – více osob se prohlašuje vlastníkem</a:t>
            </a:r>
            <a:endParaRPr lang="cs-CZ" dirty="0"/>
          </a:p>
          <a:p>
            <a:r>
              <a:rPr lang="cs-CZ" dirty="0" smtClean="0"/>
              <a:t>Kdo tvrdí, že je vlastníkem, tak musí dokazovat.</a:t>
            </a:r>
            <a:endParaRPr lang="cs-CZ" dirty="0"/>
          </a:p>
          <a:p>
            <a:r>
              <a:rPr lang="cs-CZ" dirty="0" smtClean="0"/>
              <a:t>Spory negativní – nikdo nechce být vlastníkem</a:t>
            </a:r>
          </a:p>
          <a:p>
            <a:r>
              <a:rPr lang="cs-CZ" dirty="0" smtClean="0"/>
              <a:t>Domněnka </a:t>
            </a:r>
            <a:r>
              <a:rPr lang="cs-CZ" smtClean="0"/>
              <a:t>součásti pozemku</a:t>
            </a:r>
            <a:endParaRPr lang="cs-CZ" dirty="0"/>
          </a:p>
        </p:txBody>
      </p:sp>
      <p:sp>
        <p:nvSpPr>
          <p:cNvPr id="2" name="Nadpis 1">
            <a:extLst>
              <a:ext uri="{FF2B5EF4-FFF2-40B4-BE49-F238E27FC236}">
                <a16:creationId xmlns="" xmlns:a16="http://schemas.microsoft.com/office/drawing/2014/main" id="{119588F9-E5FC-4876-9C88-6D580918CBB4}"/>
              </a:ext>
            </a:extLst>
          </p:cNvPr>
          <p:cNvSpPr>
            <a:spLocks noGrp="1"/>
          </p:cNvSpPr>
          <p:nvPr>
            <p:ph type="title"/>
          </p:nvPr>
        </p:nvSpPr>
        <p:spPr/>
        <p:txBody>
          <a:bodyPr>
            <a:normAutofit fontScale="90000"/>
          </a:bodyPr>
          <a:lstStyle/>
          <a:p>
            <a:r>
              <a:rPr lang="cs-CZ" dirty="0" smtClean="0"/>
              <a:t>Vlastnictví vodních děl a jeho prokazování</a:t>
            </a:r>
            <a:endParaRPr lang="cs-CZ" dirty="0"/>
          </a:p>
        </p:txBody>
      </p:sp>
      <p:pic>
        <p:nvPicPr>
          <p:cNvPr id="7" name="Zástupný symbol obrázku 6">
            <a:extLst>
              <a:ext uri="{FF2B5EF4-FFF2-40B4-BE49-F238E27FC236}">
                <a16:creationId xmlns="" xmlns:a16="http://schemas.microsoft.com/office/drawing/2014/main" id="{3E940032-E61E-480F-B830-D57910B14002}"/>
              </a:ext>
            </a:extLst>
          </p:cNvPr>
          <p:cNvPicPr>
            <a:picLocks noGrp="1" noChangeAspect="1"/>
          </p:cNvPicPr>
          <p:nvPr>
            <p:ph type="pic" sz="quarter" idx="13"/>
          </p:nvPr>
        </p:nvPicPr>
        <p:blipFill>
          <a:blip r:embed="rId2" cstate="print">
            <a:extLst>
              <a:ext uri="{28A0092B-C50C-407E-A947-70E740481C1C}">
                <a14:useLocalDpi xmlns="" xmlns:a14="http://schemas.microsoft.com/office/drawing/2010/main" val="0"/>
              </a:ext>
            </a:extLst>
          </a:blip>
          <a:srcRect/>
          <a:stretch>
            <a:fillRect/>
          </a:stretch>
        </p:blipFill>
        <p:spPr/>
      </p:pic>
    </p:spTree>
    <p:extLst>
      <p:ext uri="{BB962C8B-B14F-4D97-AF65-F5344CB8AC3E}">
        <p14:creationId xmlns="" xmlns:p14="http://schemas.microsoft.com/office/powerpoint/2010/main" val="3168647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a:extLst>
              <a:ext uri="{FF2B5EF4-FFF2-40B4-BE49-F238E27FC236}">
                <a16:creationId xmlns="" xmlns:a16="http://schemas.microsoft.com/office/drawing/2014/main" id="{D72EBE06-D94A-443C-A9F9-44AD2FC05D83}"/>
              </a:ext>
            </a:extLst>
          </p:cNvPr>
          <p:cNvSpPr>
            <a:spLocks noGrp="1"/>
          </p:cNvSpPr>
          <p:nvPr>
            <p:ph type="body" sz="quarter" idx="14"/>
          </p:nvPr>
        </p:nvSpPr>
        <p:spPr/>
        <p:txBody>
          <a:bodyPr>
            <a:normAutofit/>
          </a:bodyPr>
          <a:lstStyle/>
          <a:p>
            <a:pPr marL="514350" indent="-514350">
              <a:buAutoNum type="arabicPeriod"/>
            </a:pPr>
            <a:r>
              <a:rPr lang="cs-CZ" dirty="0" smtClean="0"/>
              <a:t>Kdo co nyní tvrdí?</a:t>
            </a:r>
          </a:p>
          <a:p>
            <a:pPr marL="514350" indent="-514350">
              <a:buAutoNum type="arabicPeriod"/>
            </a:pPr>
            <a:endParaRPr lang="cs-CZ" dirty="0" smtClean="0"/>
          </a:p>
          <a:p>
            <a:pPr marL="514350" indent="-514350">
              <a:buFontTx/>
              <a:buAutoNum type="arabicPeriod"/>
            </a:pPr>
            <a:r>
              <a:rPr lang="cs-CZ" dirty="0" smtClean="0"/>
              <a:t>Kdo </a:t>
            </a:r>
            <a:r>
              <a:rPr lang="cs-CZ" dirty="0" smtClean="0"/>
              <a:t>byl účastníkem předchozích řízení k vodnímu dílu?</a:t>
            </a:r>
          </a:p>
          <a:p>
            <a:pPr marL="514350" indent="-514350">
              <a:buAutoNum type="arabicPeriod"/>
            </a:pPr>
            <a:endParaRPr lang="cs-CZ" dirty="0" smtClean="0"/>
          </a:p>
          <a:p>
            <a:pPr marL="514350" indent="-514350">
              <a:buAutoNum type="arabicPeriod"/>
            </a:pPr>
            <a:r>
              <a:rPr lang="cs-CZ" dirty="0" smtClean="0"/>
              <a:t>Kdo je uveden v povolení k nakládání, případně v manipulačním řádu?</a:t>
            </a:r>
          </a:p>
          <a:p>
            <a:pPr marL="514350" indent="-514350">
              <a:buAutoNum type="arabicPeriod"/>
            </a:pPr>
            <a:endParaRPr lang="cs-CZ" dirty="0" smtClean="0"/>
          </a:p>
          <a:p>
            <a:pPr marL="514350" indent="-514350">
              <a:buAutoNum type="arabicPeriod"/>
            </a:pPr>
            <a:r>
              <a:rPr lang="cs-CZ" dirty="0" smtClean="0"/>
              <a:t>Kdo byl stavebníkem vodního díla?</a:t>
            </a:r>
          </a:p>
          <a:p>
            <a:pPr marL="514350" indent="-514350">
              <a:buAutoNum type="arabicPeriod"/>
            </a:pPr>
            <a:endParaRPr lang="cs-CZ" dirty="0" smtClean="0"/>
          </a:p>
          <a:p>
            <a:pPr marL="514350" indent="-514350">
              <a:buAutoNum type="arabicPeriod"/>
            </a:pPr>
            <a:r>
              <a:rPr lang="cs-CZ" dirty="0" smtClean="0"/>
              <a:t>Kdo je vlastníkem pozemků?</a:t>
            </a:r>
            <a:endParaRPr lang="cs-CZ" dirty="0" smtClean="0"/>
          </a:p>
        </p:txBody>
      </p:sp>
      <p:sp>
        <p:nvSpPr>
          <p:cNvPr id="2" name="Nadpis 1">
            <a:extLst>
              <a:ext uri="{FF2B5EF4-FFF2-40B4-BE49-F238E27FC236}">
                <a16:creationId xmlns="" xmlns:a16="http://schemas.microsoft.com/office/drawing/2014/main" id="{C834CC4B-C26A-46F7-A778-80EB991F25F0}"/>
              </a:ext>
            </a:extLst>
          </p:cNvPr>
          <p:cNvSpPr>
            <a:spLocks noGrp="1"/>
          </p:cNvSpPr>
          <p:nvPr>
            <p:ph type="title"/>
          </p:nvPr>
        </p:nvSpPr>
        <p:spPr>
          <a:xfrm>
            <a:off x="1249200" y="1980000"/>
            <a:ext cx="4968000" cy="1980000"/>
          </a:xfrm>
        </p:spPr>
        <p:txBody>
          <a:bodyPr>
            <a:normAutofit/>
          </a:bodyPr>
          <a:lstStyle/>
          <a:p>
            <a:r>
              <a:rPr lang="cs-CZ" dirty="0" smtClean="0"/>
              <a:t>Otázky při posuzování vlastnictví</a:t>
            </a:r>
            <a:endParaRPr lang="cs-CZ" dirty="0"/>
          </a:p>
        </p:txBody>
      </p:sp>
      <p:pic>
        <p:nvPicPr>
          <p:cNvPr id="8" name="Zástupný symbol obrázku 7">
            <a:extLst>
              <a:ext uri="{FF2B5EF4-FFF2-40B4-BE49-F238E27FC236}">
                <a16:creationId xmlns="" xmlns:a16="http://schemas.microsoft.com/office/drawing/2014/main" id="{E0187A5F-3E85-4B3B-B450-9F42BBE4C85D}"/>
              </a:ext>
            </a:extLst>
          </p:cNvPr>
          <p:cNvPicPr>
            <a:picLocks noGrp="1" noChangeAspect="1"/>
          </p:cNvPicPr>
          <p:nvPr>
            <p:ph type="pic" sz="quarter" idx="13"/>
          </p:nvPr>
        </p:nvPicPr>
        <p:blipFill>
          <a:blip r:embed="rId2" cstate="print">
            <a:extLst>
              <a:ext uri="{28A0092B-C50C-407E-A947-70E740481C1C}">
                <a14:useLocalDpi xmlns="" xmlns:a14="http://schemas.microsoft.com/office/drawing/2010/main" val="0"/>
              </a:ext>
            </a:extLst>
          </a:blip>
          <a:srcRect/>
          <a:stretch>
            <a:fillRect/>
          </a:stretch>
        </p:blipFill>
        <p:spPr/>
      </p:pic>
    </p:spTree>
    <p:extLst>
      <p:ext uri="{BB962C8B-B14F-4D97-AF65-F5344CB8AC3E}">
        <p14:creationId xmlns="" xmlns:p14="http://schemas.microsoft.com/office/powerpoint/2010/main" val="732213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od nadpisem">
            <a:extLst>
              <a:ext uri="{FF2B5EF4-FFF2-40B4-BE49-F238E27FC236}">
                <a16:creationId xmlns="" xmlns:a16="http://schemas.microsoft.com/office/drawing/2014/main" id="{0ECC2E6F-0E04-4B0E-B052-2B773976C467}"/>
              </a:ext>
            </a:extLst>
          </p:cNvPr>
          <p:cNvSpPr>
            <a:spLocks noGrp="1"/>
          </p:cNvSpPr>
          <p:nvPr>
            <p:ph type="body" sz="quarter" idx="14"/>
          </p:nvPr>
        </p:nvSpPr>
        <p:spPr>
          <a:xfrm>
            <a:off x="12682800" y="3474720"/>
            <a:ext cx="10454400" cy="8983980"/>
          </a:xfrm>
        </p:spPr>
        <p:txBody>
          <a:bodyPr/>
          <a:lstStyle/>
          <a:p>
            <a:pPr>
              <a:buFontTx/>
              <a:buChar char="-"/>
            </a:pPr>
            <a:r>
              <a:rPr lang="cs-CZ" dirty="0" smtClean="0"/>
              <a:t> Krajní opatření (</a:t>
            </a:r>
            <a:r>
              <a:rPr lang="cs-CZ" i="1" dirty="0" err="1" smtClean="0"/>
              <a:t>ultima</a:t>
            </a:r>
            <a:r>
              <a:rPr lang="cs-CZ" i="1" dirty="0" smtClean="0"/>
              <a:t> ratio</a:t>
            </a:r>
            <a:r>
              <a:rPr lang="cs-CZ" dirty="0" smtClean="0"/>
              <a:t>), neb hrozí průtahy v řízení</a:t>
            </a:r>
          </a:p>
          <a:p>
            <a:pPr>
              <a:buFontTx/>
              <a:buChar char="-"/>
            </a:pPr>
            <a:endParaRPr lang="cs-CZ" dirty="0" smtClean="0"/>
          </a:p>
          <a:p>
            <a:pPr>
              <a:buFontTx/>
              <a:buChar char="-"/>
            </a:pPr>
            <a:r>
              <a:rPr lang="cs-CZ" dirty="0" smtClean="0"/>
              <a:t> Je třeba nejprve vyvinout prokazatelnou aktivitu</a:t>
            </a:r>
          </a:p>
          <a:p>
            <a:pPr>
              <a:buFontTx/>
              <a:buChar char="-"/>
            </a:pPr>
            <a:endParaRPr lang="cs-CZ" dirty="0" smtClean="0"/>
          </a:p>
          <a:p>
            <a:pPr>
              <a:buFontTx/>
              <a:buChar char="-"/>
            </a:pPr>
            <a:r>
              <a:rPr lang="cs-CZ" dirty="0" smtClean="0"/>
              <a:t> U negativních sporů je třeba zvážit, zda je důvod pro potření zásady </a:t>
            </a:r>
            <a:r>
              <a:rPr lang="cs-CZ" i="1" dirty="0" err="1" smtClean="0"/>
              <a:t>superficie</a:t>
            </a:r>
            <a:r>
              <a:rPr lang="cs-CZ" i="1" dirty="0" smtClean="0"/>
              <a:t> </a:t>
            </a:r>
            <a:r>
              <a:rPr lang="cs-CZ" i="1" dirty="0" err="1" smtClean="0"/>
              <a:t>solo</a:t>
            </a:r>
            <a:r>
              <a:rPr lang="cs-CZ" i="1" dirty="0" smtClean="0"/>
              <a:t> cedit</a:t>
            </a:r>
          </a:p>
          <a:p>
            <a:pPr>
              <a:buFontTx/>
              <a:buChar char="-"/>
            </a:pPr>
            <a:endParaRPr lang="cs-CZ" i="1" dirty="0" smtClean="0"/>
          </a:p>
          <a:p>
            <a:pPr>
              <a:buFontTx/>
              <a:buChar char="-"/>
            </a:pPr>
            <a:r>
              <a:rPr lang="cs-CZ" i="1" dirty="0" smtClean="0"/>
              <a:t> </a:t>
            </a:r>
            <a:r>
              <a:rPr lang="cs-CZ" dirty="0" smtClean="0"/>
              <a:t>Zvážit, nakolik by případné následky posouzení otázky vlastnictví správním orgánem byly nevratné</a:t>
            </a:r>
            <a:endParaRPr lang="cs-CZ" i="1" dirty="0" smtClean="0"/>
          </a:p>
          <a:p>
            <a:pPr>
              <a:buFontTx/>
              <a:buChar char="-"/>
            </a:pPr>
            <a:endParaRPr lang="cs-CZ" i="1" dirty="0" smtClean="0"/>
          </a:p>
          <a:p>
            <a:pPr>
              <a:buFontTx/>
              <a:buChar char="-"/>
            </a:pPr>
            <a:r>
              <a:rPr lang="cs-CZ" dirty="0" smtClean="0"/>
              <a:t> Dát prostor pro vyjádření se k této možnosti účastníkům řízení</a:t>
            </a:r>
          </a:p>
          <a:p>
            <a:pPr>
              <a:buFontTx/>
              <a:buChar char="-"/>
            </a:pPr>
            <a:endParaRPr lang="cs-CZ" dirty="0" smtClean="0"/>
          </a:p>
          <a:p>
            <a:pPr>
              <a:buFontTx/>
              <a:buChar char="-"/>
            </a:pPr>
            <a:r>
              <a:rPr lang="cs-CZ" dirty="0" smtClean="0"/>
              <a:t>V usnesení o přerušení řízení informovat o všech dosavadních zjištěních a uvést důvody, proč to správní orgán nemůže rozhodnout sám</a:t>
            </a:r>
          </a:p>
          <a:p>
            <a:pPr>
              <a:buFontTx/>
              <a:buChar char="-"/>
            </a:pPr>
            <a:endParaRPr lang="cs-CZ" dirty="0" smtClean="0"/>
          </a:p>
          <a:p>
            <a:pPr>
              <a:buFontTx/>
              <a:buChar char="-"/>
            </a:pPr>
            <a:r>
              <a:rPr lang="cs-CZ" dirty="0" smtClean="0"/>
              <a:t>U opěrných zdí by se muselo jednat o zcela výjimečný případ – věc </a:t>
            </a:r>
            <a:r>
              <a:rPr lang="cs-CZ" dirty="0" err="1" smtClean="0"/>
              <a:t>projudikována</a:t>
            </a:r>
            <a:endParaRPr lang="cs-CZ" dirty="0"/>
          </a:p>
        </p:txBody>
      </p:sp>
      <p:sp>
        <p:nvSpPr>
          <p:cNvPr id="2" name="Nadpis 1">
            <a:extLst>
              <a:ext uri="{FF2B5EF4-FFF2-40B4-BE49-F238E27FC236}">
                <a16:creationId xmlns="" xmlns:a16="http://schemas.microsoft.com/office/drawing/2014/main" id="{9DFAB464-D17D-493C-AD4B-D870108CBA57}"/>
              </a:ext>
            </a:extLst>
          </p:cNvPr>
          <p:cNvSpPr>
            <a:spLocks noGrp="1"/>
          </p:cNvSpPr>
          <p:nvPr>
            <p:ph type="title"/>
          </p:nvPr>
        </p:nvSpPr>
        <p:spPr>
          <a:xfrm>
            <a:off x="12454200" y="1434060"/>
            <a:ext cx="10454400" cy="1332000"/>
          </a:xfrm>
        </p:spPr>
        <p:txBody>
          <a:bodyPr/>
          <a:lstStyle/>
          <a:p>
            <a:r>
              <a:rPr lang="cs-CZ" dirty="0" smtClean="0"/>
              <a:t>Určovací žaloby</a:t>
            </a:r>
            <a:endParaRPr lang="cs-CZ" dirty="0"/>
          </a:p>
        </p:txBody>
      </p:sp>
      <p:pic>
        <p:nvPicPr>
          <p:cNvPr id="17" name="Zástupný symbol obrázku 16">
            <a:extLst>
              <a:ext uri="{FF2B5EF4-FFF2-40B4-BE49-F238E27FC236}">
                <a16:creationId xmlns="" xmlns:a16="http://schemas.microsoft.com/office/drawing/2014/main" id="{3145B60D-965B-4810-A824-CD084CD34971}"/>
              </a:ext>
            </a:extLst>
          </p:cNvPr>
          <p:cNvPicPr>
            <a:picLocks noGrp="1" noChangeAspect="1"/>
          </p:cNvPicPr>
          <p:nvPr>
            <p:ph type="pic" sz="quarter" idx="13"/>
          </p:nvPr>
        </p:nvPicPr>
        <p:blipFill>
          <a:blip r:embed="rId3" cstate="print">
            <a:extLst>
              <a:ext uri="{28A0092B-C50C-407E-A947-70E740481C1C}">
                <a14:useLocalDpi xmlns="" xmlns:a14="http://schemas.microsoft.com/office/drawing/2010/main" val="0"/>
              </a:ext>
            </a:extLst>
          </a:blip>
          <a:srcRect/>
          <a:stretch>
            <a:fillRect/>
          </a:stretch>
        </p:blipFill>
        <p:spPr/>
      </p:pic>
    </p:spTree>
    <p:extLst>
      <p:ext uri="{BB962C8B-B14F-4D97-AF65-F5344CB8AC3E}">
        <p14:creationId xmlns="" xmlns:p14="http://schemas.microsoft.com/office/powerpoint/2010/main" val="1523239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 xmlns:a16="http://schemas.microsoft.com/office/drawing/2014/main" id="{79EA5EC0-2B54-47D8-B8F0-496C5CFB9A7E}"/>
              </a:ext>
            </a:extLst>
          </p:cNvPr>
          <p:cNvSpPr>
            <a:spLocks noGrp="1"/>
          </p:cNvSpPr>
          <p:nvPr>
            <p:ph type="title"/>
          </p:nvPr>
        </p:nvSpPr>
        <p:spPr>
          <a:xfrm>
            <a:off x="7782840" y="768420"/>
            <a:ext cx="15217200" cy="1260000"/>
          </a:xfrm>
        </p:spPr>
        <p:txBody>
          <a:bodyPr/>
          <a:lstStyle/>
          <a:p>
            <a:pPr algn="ctr"/>
            <a:r>
              <a:rPr lang="cs-CZ" dirty="0" smtClean="0"/>
              <a:t>Zpracování vodních děl</a:t>
            </a:r>
            <a:endParaRPr lang="cs-CZ" dirty="0"/>
          </a:p>
        </p:txBody>
      </p:sp>
      <p:pic>
        <p:nvPicPr>
          <p:cNvPr id="16" name="Zástupný symbol obrázku 15">
            <a:extLst>
              <a:ext uri="{FF2B5EF4-FFF2-40B4-BE49-F238E27FC236}">
                <a16:creationId xmlns="" xmlns:a16="http://schemas.microsoft.com/office/drawing/2014/main" id="{0D5EF9D9-6D0A-48D7-B95A-82E524156AC9}"/>
              </a:ext>
            </a:extLst>
          </p:cNvPr>
          <p:cNvPicPr>
            <a:picLocks noGrp="1" noChangeAspect="1"/>
          </p:cNvPicPr>
          <p:nvPr>
            <p:ph type="pic" sz="quarter" idx="13"/>
          </p:nvPr>
        </p:nvPicPr>
        <p:blipFill>
          <a:blip r:embed="rId2" cstate="print">
            <a:extLst>
              <a:ext uri="{28A0092B-C50C-407E-A947-70E740481C1C}">
                <a14:useLocalDpi xmlns="" xmlns:a14="http://schemas.microsoft.com/office/drawing/2010/main" val="0"/>
              </a:ext>
            </a:extLst>
          </a:blip>
          <a:srcRect l="25" r="25"/>
          <a:stretch>
            <a:fillRect/>
          </a:stretch>
        </p:blipFill>
        <p:spPr/>
      </p:pic>
      <p:sp>
        <p:nvSpPr>
          <p:cNvPr id="22" name="Zástupný symbol pro text 21"/>
          <p:cNvSpPr>
            <a:spLocks noGrp="1"/>
          </p:cNvSpPr>
          <p:nvPr>
            <p:ph type="body" sz="quarter" idx="29"/>
          </p:nvPr>
        </p:nvSpPr>
        <p:spPr>
          <a:xfrm>
            <a:off x="7132320" y="2468880"/>
            <a:ext cx="16004880" cy="10721340"/>
          </a:xfrm>
        </p:spPr>
        <p:txBody>
          <a:bodyPr>
            <a:normAutofit fontScale="92500" lnSpcReduction="10000"/>
          </a:bodyPr>
          <a:lstStyle/>
          <a:p>
            <a:r>
              <a:rPr lang="cs-CZ" dirty="0" smtClean="0"/>
              <a:t>Vodní dílo bylo za minulého režimu „dočasným vlastníkem“ rekonstruováno a rozšířeno</a:t>
            </a:r>
          </a:p>
          <a:p>
            <a:endParaRPr lang="cs-CZ" dirty="0" smtClean="0"/>
          </a:p>
          <a:p>
            <a:r>
              <a:rPr lang="cs-CZ" dirty="0" smtClean="0"/>
              <a:t>Vodní dílo bylo nově vybudováno v místech, kde v minulosti stál jiný rybník</a:t>
            </a:r>
          </a:p>
          <a:p>
            <a:pPr algn="ctr">
              <a:buFontTx/>
              <a:buChar char="-"/>
            </a:pPr>
            <a:r>
              <a:rPr lang="cs-CZ" cap="none" dirty="0" smtClean="0">
                <a:solidFill>
                  <a:schemeClr val="tx1"/>
                </a:solidFill>
              </a:rPr>
              <a:t>Je třeba posoudit:</a:t>
            </a:r>
          </a:p>
          <a:p>
            <a:pPr>
              <a:buNone/>
            </a:pPr>
            <a:r>
              <a:rPr lang="cs-CZ" cap="none" dirty="0" smtClean="0">
                <a:solidFill>
                  <a:schemeClr val="tx1"/>
                </a:solidFill>
              </a:rPr>
              <a:t>A) Jaký byl výchozí stav – fungovalo vodní dílo?</a:t>
            </a:r>
          </a:p>
          <a:p>
            <a:pPr>
              <a:buNone/>
            </a:pPr>
            <a:r>
              <a:rPr lang="cs-CZ" cap="none" dirty="0" smtClean="0">
                <a:solidFill>
                  <a:schemeClr val="tx1"/>
                </a:solidFill>
              </a:rPr>
              <a:t>B) Jaký byl skutečný rozsah stavebního zásahu?</a:t>
            </a:r>
          </a:p>
          <a:p>
            <a:pPr>
              <a:buNone/>
            </a:pPr>
            <a:r>
              <a:rPr lang="cs-CZ" cap="none" dirty="0" smtClean="0">
                <a:solidFill>
                  <a:schemeClr val="tx1"/>
                </a:solidFill>
              </a:rPr>
              <a:t>C) Jaké je spravedlivé uspořádání věcí?</a:t>
            </a:r>
          </a:p>
          <a:p>
            <a:pPr>
              <a:buNone/>
            </a:pPr>
            <a:endParaRPr lang="cs-CZ" cap="none" dirty="0" smtClean="0">
              <a:solidFill>
                <a:schemeClr val="tx1"/>
              </a:solidFill>
            </a:endParaRPr>
          </a:p>
          <a:p>
            <a:r>
              <a:rPr lang="cs-CZ" dirty="0" smtClean="0"/>
              <a:t>Rozšíření řádného Vodního díla bez vědomí jeho vlastníka</a:t>
            </a:r>
            <a:endParaRPr lang="cs-CZ" dirty="0" smtClean="0"/>
          </a:p>
          <a:p>
            <a:pPr marL="0" indent="0">
              <a:lnSpc>
                <a:spcPct val="120000"/>
              </a:lnSpc>
              <a:spcBef>
                <a:spcPts val="0"/>
              </a:spcBef>
            </a:pPr>
            <a:endParaRPr lang="cs-CZ" dirty="0" smtClean="0">
              <a:solidFill>
                <a:schemeClr val="tx1"/>
              </a:solidFill>
              <a:latin typeface="Calibri" pitchFamily="34" charset="0"/>
              <a:cs typeface="Calibri" pitchFamily="34" charset="0"/>
            </a:endParaRPr>
          </a:p>
          <a:p>
            <a:pPr marL="0" indent="0" algn="ctr">
              <a:lnSpc>
                <a:spcPct val="120000"/>
              </a:lnSpc>
              <a:spcBef>
                <a:spcPts val="0"/>
              </a:spcBef>
              <a:buNone/>
            </a:pPr>
            <a:r>
              <a:rPr lang="cs-CZ" cap="none" dirty="0" smtClean="0">
                <a:solidFill>
                  <a:schemeClr val="tx1"/>
                </a:solidFill>
                <a:latin typeface="Calibri" pitchFamily="34" charset="0"/>
                <a:cs typeface="Calibri" pitchFamily="34" charset="0"/>
              </a:rPr>
              <a:t>§ </a:t>
            </a:r>
            <a:r>
              <a:rPr lang="cs-CZ" cap="none" dirty="0" smtClean="0">
                <a:solidFill>
                  <a:schemeClr val="tx1"/>
                </a:solidFill>
                <a:latin typeface="Calibri" pitchFamily="34" charset="0"/>
                <a:cs typeface="Calibri" pitchFamily="34" charset="0"/>
              </a:rPr>
              <a:t>1087</a:t>
            </a:r>
          </a:p>
          <a:p>
            <a:pPr marL="0" indent="0" algn="ctr">
              <a:lnSpc>
                <a:spcPct val="120000"/>
              </a:lnSpc>
              <a:spcBef>
                <a:spcPts val="0"/>
              </a:spcBef>
              <a:buNone/>
            </a:pPr>
            <a:r>
              <a:rPr lang="cs-CZ" b="1" cap="none" dirty="0" err="1" smtClean="0">
                <a:solidFill>
                  <a:schemeClr val="tx1"/>
                </a:solidFill>
                <a:latin typeface="Calibri" pitchFamily="34" charset="0"/>
                <a:cs typeface="Calibri" pitchFamily="34" charset="0"/>
              </a:rPr>
              <a:t>Přestavek</a:t>
            </a:r>
            <a:r>
              <a:rPr lang="cs-CZ" cap="none" dirty="0" smtClean="0">
                <a:solidFill>
                  <a:schemeClr val="tx1"/>
                </a:solidFill>
                <a:latin typeface="Calibri" pitchFamily="34" charset="0"/>
                <a:cs typeface="Calibri" pitchFamily="34" charset="0"/>
              </a:rPr>
              <a:t> </a:t>
            </a:r>
          </a:p>
          <a:p>
            <a:pPr marL="0" indent="0" algn="just">
              <a:lnSpc>
                <a:spcPct val="120000"/>
              </a:lnSpc>
              <a:spcBef>
                <a:spcPts val="0"/>
              </a:spcBef>
              <a:buNone/>
            </a:pPr>
            <a:r>
              <a:rPr lang="cs-CZ" cap="none" dirty="0" smtClean="0">
                <a:solidFill>
                  <a:schemeClr val="tx1"/>
                </a:solidFill>
                <a:latin typeface="Calibri" pitchFamily="34" charset="0"/>
                <a:cs typeface="Calibri" pitchFamily="34" charset="0"/>
              </a:rPr>
              <a:t/>
            </a:r>
            <a:br>
              <a:rPr lang="cs-CZ" cap="none" dirty="0" smtClean="0">
                <a:solidFill>
                  <a:schemeClr val="tx1"/>
                </a:solidFill>
                <a:latin typeface="Calibri" pitchFamily="34" charset="0"/>
                <a:cs typeface="Calibri" pitchFamily="34" charset="0"/>
              </a:rPr>
            </a:br>
            <a:r>
              <a:rPr lang="cs-CZ" cap="none" dirty="0" smtClean="0">
                <a:solidFill>
                  <a:schemeClr val="tx1"/>
                </a:solidFill>
                <a:latin typeface="Calibri" pitchFamily="34" charset="0"/>
                <a:cs typeface="Calibri" pitchFamily="34" charset="0"/>
              </a:rPr>
              <a:t>(</a:t>
            </a:r>
            <a:r>
              <a:rPr lang="cs-CZ" cap="none" dirty="0" smtClean="0">
                <a:solidFill>
                  <a:schemeClr val="tx1"/>
                </a:solidFill>
                <a:latin typeface="Calibri" pitchFamily="34" charset="0"/>
                <a:cs typeface="Calibri" pitchFamily="34" charset="0"/>
              </a:rPr>
              <a:t>1) Zasahuje-li trvalá stavba zřízená na vlastním pozemku jen malou částí na malou část cizího pozemku, stane se část pozemku zastavěného </a:t>
            </a:r>
            <a:r>
              <a:rPr lang="cs-CZ" cap="none" dirty="0" err="1" smtClean="0">
                <a:solidFill>
                  <a:schemeClr val="tx1"/>
                </a:solidFill>
                <a:latin typeface="Calibri" pitchFamily="34" charset="0"/>
                <a:cs typeface="Calibri" pitchFamily="34" charset="0"/>
              </a:rPr>
              <a:t>přestavkem</a:t>
            </a:r>
            <a:r>
              <a:rPr lang="cs-CZ" cap="none" dirty="0" smtClean="0">
                <a:solidFill>
                  <a:schemeClr val="tx1"/>
                </a:solidFill>
                <a:latin typeface="Calibri" pitchFamily="34" charset="0"/>
                <a:cs typeface="Calibri" pitchFamily="34" charset="0"/>
              </a:rPr>
              <a:t> vlastnictvím zřizovatele stavby; to neplatí, nestavěl-li zřizovatel stavby v dobré víře.</a:t>
            </a:r>
          </a:p>
          <a:p>
            <a:pPr marL="0" indent="0" algn="just">
              <a:lnSpc>
                <a:spcPct val="120000"/>
              </a:lnSpc>
              <a:spcBef>
                <a:spcPts val="0"/>
              </a:spcBef>
              <a:buNone/>
            </a:pPr>
            <a:r>
              <a:rPr lang="cs-CZ" cap="none" dirty="0" smtClean="0">
                <a:solidFill>
                  <a:schemeClr val="tx1"/>
                </a:solidFill>
                <a:latin typeface="Calibri" pitchFamily="34" charset="0"/>
                <a:cs typeface="Calibri" pitchFamily="34" charset="0"/>
              </a:rPr>
              <a:t>(</a:t>
            </a:r>
            <a:r>
              <a:rPr lang="cs-CZ" cap="none" dirty="0" smtClean="0">
                <a:solidFill>
                  <a:schemeClr val="tx1"/>
                </a:solidFill>
                <a:latin typeface="Calibri" pitchFamily="34" charset="0"/>
                <a:cs typeface="Calibri" pitchFamily="34" charset="0"/>
              </a:rPr>
              <a:t>2) Kdo stavěl v dobré víře, nahradí vlastníku pozemku, jehož část byla zastavěna </a:t>
            </a:r>
            <a:r>
              <a:rPr lang="cs-CZ" cap="none" dirty="0" err="1" smtClean="0">
                <a:solidFill>
                  <a:schemeClr val="tx1"/>
                </a:solidFill>
                <a:latin typeface="Calibri" pitchFamily="34" charset="0"/>
                <a:cs typeface="Calibri" pitchFamily="34" charset="0"/>
              </a:rPr>
              <a:t>přestavkem</a:t>
            </a:r>
            <a:r>
              <a:rPr lang="cs-CZ" cap="none" dirty="0" smtClean="0">
                <a:solidFill>
                  <a:schemeClr val="tx1"/>
                </a:solidFill>
                <a:latin typeface="Calibri" pitchFamily="34" charset="0"/>
                <a:cs typeface="Calibri" pitchFamily="34" charset="0"/>
              </a:rPr>
              <a:t>, obvyklou cenu nabytého pozemku.</a:t>
            </a:r>
            <a:endParaRPr lang="cs-CZ" cap="none" dirty="0">
              <a:solidFill>
                <a:schemeClr val="tx1"/>
              </a:solidFill>
              <a:latin typeface="Calibri" pitchFamily="34" charset="0"/>
              <a:cs typeface="Calibri" pitchFamily="34" charset="0"/>
            </a:endParaRPr>
          </a:p>
        </p:txBody>
      </p:sp>
    </p:spTree>
    <p:extLst>
      <p:ext uri="{BB962C8B-B14F-4D97-AF65-F5344CB8AC3E}">
        <p14:creationId xmlns="" xmlns:p14="http://schemas.microsoft.com/office/powerpoint/2010/main" val="4274650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 xmlns:a16="http://schemas.microsoft.com/office/drawing/2014/main" id="{563E927D-CDC9-4CB8-B11E-EDA74F441408}"/>
              </a:ext>
            </a:extLst>
          </p:cNvPr>
          <p:cNvSpPr>
            <a:spLocks noGrp="1"/>
          </p:cNvSpPr>
          <p:nvPr>
            <p:ph sz="quarter" idx="13"/>
          </p:nvPr>
        </p:nvSpPr>
        <p:spPr>
          <a:xfrm>
            <a:off x="960120" y="617220"/>
            <a:ext cx="22677120" cy="11849580"/>
          </a:xfrm>
        </p:spPr>
        <p:txBody>
          <a:bodyPr numCol="2">
            <a:noAutofit/>
          </a:bodyPr>
          <a:lstStyle/>
          <a:p>
            <a:pPr algn="ctr">
              <a:lnSpc>
                <a:spcPct val="120000"/>
              </a:lnSpc>
              <a:spcBef>
                <a:spcPts val="0"/>
              </a:spcBef>
            </a:pPr>
            <a:r>
              <a:rPr lang="cs-CZ" sz="3600" b="1" dirty="0" smtClean="0">
                <a:latin typeface="Calibri" pitchFamily="34" charset="0"/>
                <a:cs typeface="Calibri" pitchFamily="34" charset="0"/>
              </a:rPr>
              <a:t>Nepřikázané </a:t>
            </a:r>
            <a:r>
              <a:rPr lang="cs-CZ" sz="3600" b="1" dirty="0" smtClean="0">
                <a:latin typeface="Calibri" pitchFamily="34" charset="0"/>
                <a:cs typeface="Calibri" pitchFamily="34" charset="0"/>
              </a:rPr>
              <a:t>jednatelství</a:t>
            </a:r>
          </a:p>
          <a:p>
            <a:pPr>
              <a:lnSpc>
                <a:spcPct val="120000"/>
              </a:lnSpc>
              <a:spcBef>
                <a:spcPts val="0"/>
              </a:spcBef>
              <a:buNone/>
            </a:pPr>
            <a:endParaRPr lang="cs-CZ" sz="3600" dirty="0" smtClean="0">
              <a:latin typeface="Arial" pitchFamily="34" charset="0"/>
              <a:cs typeface="Arial" pitchFamily="34" charset="0"/>
            </a:endParaRPr>
          </a:p>
          <a:p>
            <a:pPr algn="ctr">
              <a:lnSpc>
                <a:spcPct val="120000"/>
              </a:lnSpc>
              <a:spcBef>
                <a:spcPts val="0"/>
              </a:spcBef>
              <a:buNone/>
            </a:pPr>
            <a:r>
              <a:rPr lang="cs-CZ" sz="2800" dirty="0" smtClean="0">
                <a:latin typeface="Calibri" pitchFamily="34" charset="0"/>
                <a:cs typeface="Calibri" pitchFamily="34" charset="0"/>
              </a:rPr>
              <a:t>§ </a:t>
            </a:r>
            <a:r>
              <a:rPr lang="cs-CZ" sz="2800" dirty="0" smtClean="0">
                <a:latin typeface="Calibri" pitchFamily="34" charset="0"/>
                <a:cs typeface="Calibri" pitchFamily="34" charset="0"/>
              </a:rPr>
              <a:t>3006</a:t>
            </a:r>
          </a:p>
          <a:p>
            <a:pPr algn="ctr">
              <a:lnSpc>
                <a:spcPct val="120000"/>
              </a:lnSpc>
              <a:spcBef>
                <a:spcPts val="0"/>
              </a:spcBef>
              <a:buNone/>
            </a:pPr>
            <a:r>
              <a:rPr lang="cs-CZ" sz="2800" dirty="0" smtClean="0">
                <a:latin typeface="Calibri" pitchFamily="34" charset="0"/>
                <a:cs typeface="Calibri" pitchFamily="34" charset="0"/>
              </a:rPr>
              <a:t>Základní </a:t>
            </a:r>
            <a:r>
              <a:rPr lang="cs-CZ" sz="2800" dirty="0" smtClean="0">
                <a:latin typeface="Calibri" pitchFamily="34" charset="0"/>
                <a:cs typeface="Calibri" pitchFamily="34" charset="0"/>
              </a:rPr>
              <a:t>ustanovení</a:t>
            </a:r>
          </a:p>
          <a:p>
            <a:pPr marL="0" indent="0" algn="just">
              <a:lnSpc>
                <a:spcPct val="120000"/>
              </a:lnSpc>
              <a:spcBef>
                <a:spcPts val="0"/>
              </a:spcBef>
              <a:buNone/>
              <a:tabLst>
                <a:tab pos="11041063" algn="l"/>
              </a:tabLst>
            </a:pPr>
            <a:r>
              <a:rPr lang="cs-CZ" sz="2800" dirty="0" smtClean="0">
                <a:latin typeface="Calibri" pitchFamily="34" charset="0"/>
                <a:cs typeface="Calibri" pitchFamily="34" charset="0"/>
              </a:rPr>
              <a:t>Vmísí-li </a:t>
            </a:r>
            <a:r>
              <a:rPr lang="cs-CZ" sz="2800" dirty="0" smtClean="0">
                <a:latin typeface="Calibri" pitchFamily="34" charset="0"/>
                <a:cs typeface="Calibri" pitchFamily="34" charset="0"/>
              </a:rPr>
              <a:t>se někdo do záležitostí jiné osoby, ač k </a:t>
            </a:r>
            <a:r>
              <a:rPr lang="cs-CZ" sz="2800" dirty="0" smtClean="0">
                <a:latin typeface="Calibri" pitchFamily="34" charset="0"/>
                <a:cs typeface="Calibri" pitchFamily="34" charset="0"/>
              </a:rPr>
              <a:t>tomu není </a:t>
            </a:r>
            <a:r>
              <a:rPr lang="cs-CZ" sz="2800" dirty="0" smtClean="0">
                <a:latin typeface="Calibri" pitchFamily="34" charset="0"/>
                <a:cs typeface="Calibri" pitchFamily="34" charset="0"/>
              </a:rPr>
              <a:t>oprávněn, jdou k jeho tíži následky z toho vzniklé.</a:t>
            </a:r>
          </a:p>
          <a:p>
            <a:pPr>
              <a:lnSpc>
                <a:spcPct val="120000"/>
              </a:lnSpc>
              <a:spcBef>
                <a:spcPts val="0"/>
              </a:spcBef>
            </a:pPr>
            <a:endParaRPr lang="cs-CZ" sz="2800" dirty="0" smtClean="0">
              <a:latin typeface="Calibri" pitchFamily="34" charset="0"/>
              <a:cs typeface="Calibri" pitchFamily="34" charset="0"/>
            </a:endParaRPr>
          </a:p>
          <a:p>
            <a:pPr algn="ctr">
              <a:lnSpc>
                <a:spcPct val="120000"/>
              </a:lnSpc>
              <a:spcBef>
                <a:spcPts val="0"/>
              </a:spcBef>
              <a:buNone/>
            </a:pPr>
            <a:r>
              <a:rPr lang="cs-CZ" sz="2800" dirty="0" smtClean="0">
                <a:latin typeface="Calibri" pitchFamily="34" charset="0"/>
                <a:cs typeface="Calibri" pitchFamily="34" charset="0"/>
              </a:rPr>
              <a:t>§ </a:t>
            </a:r>
            <a:r>
              <a:rPr lang="cs-CZ" sz="2800" dirty="0" smtClean="0">
                <a:latin typeface="Calibri" pitchFamily="34" charset="0"/>
                <a:cs typeface="Calibri" pitchFamily="34" charset="0"/>
              </a:rPr>
              <a:t>3007</a:t>
            </a:r>
          </a:p>
          <a:p>
            <a:pPr algn="ctr">
              <a:lnSpc>
                <a:spcPct val="120000"/>
              </a:lnSpc>
              <a:spcBef>
                <a:spcPts val="0"/>
              </a:spcBef>
              <a:buNone/>
            </a:pPr>
            <a:r>
              <a:rPr lang="cs-CZ" sz="2800" dirty="0" smtClean="0">
                <a:latin typeface="Calibri" pitchFamily="34" charset="0"/>
                <a:cs typeface="Calibri" pitchFamily="34" charset="0"/>
              </a:rPr>
              <a:t>Odvracení </a:t>
            </a:r>
            <a:r>
              <a:rPr lang="cs-CZ" sz="2800" dirty="0" smtClean="0">
                <a:latin typeface="Calibri" pitchFamily="34" charset="0"/>
                <a:cs typeface="Calibri" pitchFamily="34" charset="0"/>
              </a:rPr>
              <a:t>škody</a:t>
            </a:r>
          </a:p>
          <a:p>
            <a:pPr marL="0" indent="0" algn="just">
              <a:lnSpc>
                <a:spcPct val="120000"/>
              </a:lnSpc>
              <a:spcBef>
                <a:spcPts val="0"/>
              </a:spcBef>
              <a:buNone/>
            </a:pPr>
            <a:r>
              <a:rPr lang="cs-CZ" sz="2800" dirty="0" smtClean="0">
                <a:latin typeface="Calibri" pitchFamily="34" charset="0"/>
                <a:cs typeface="Calibri" pitchFamily="34" charset="0"/>
              </a:rPr>
              <a:t>Obstará-li </a:t>
            </a:r>
            <a:r>
              <a:rPr lang="cs-CZ" sz="2800" dirty="0" smtClean="0">
                <a:latin typeface="Calibri" pitchFamily="34" charset="0"/>
                <a:cs typeface="Calibri" pitchFamily="34" charset="0"/>
              </a:rPr>
              <a:t>někdo, ač k tomu nebyl povolán, cizí záležitost, aby odvrátil hrozící škodu, pak mu ten, jehož záležitost byla obstarána, nahradí účelně vynaložené náklady, třebaže se výsledek bez zavinění nepřikázaného jednatele nedostavil.</a:t>
            </a:r>
          </a:p>
          <a:p>
            <a:pPr>
              <a:lnSpc>
                <a:spcPct val="120000"/>
              </a:lnSpc>
              <a:spcBef>
                <a:spcPts val="0"/>
              </a:spcBef>
            </a:pPr>
            <a:endParaRPr lang="cs-CZ" sz="2800" dirty="0" smtClean="0">
              <a:latin typeface="Calibri" pitchFamily="34" charset="0"/>
              <a:cs typeface="Calibri" pitchFamily="34" charset="0"/>
            </a:endParaRPr>
          </a:p>
          <a:p>
            <a:pPr algn="ctr">
              <a:lnSpc>
                <a:spcPct val="120000"/>
              </a:lnSpc>
              <a:spcBef>
                <a:spcPts val="0"/>
              </a:spcBef>
              <a:buNone/>
            </a:pPr>
            <a:r>
              <a:rPr lang="cs-CZ" sz="2800" dirty="0" smtClean="0">
                <a:latin typeface="Calibri" pitchFamily="34" charset="0"/>
                <a:cs typeface="Calibri" pitchFamily="34" charset="0"/>
              </a:rPr>
              <a:t>§ </a:t>
            </a:r>
            <a:r>
              <a:rPr lang="cs-CZ" sz="2800" dirty="0" smtClean="0">
                <a:latin typeface="Calibri" pitchFamily="34" charset="0"/>
                <a:cs typeface="Calibri" pitchFamily="34" charset="0"/>
              </a:rPr>
              <a:t>3008</a:t>
            </a:r>
          </a:p>
          <a:p>
            <a:pPr algn="ctr">
              <a:lnSpc>
                <a:spcPct val="120000"/>
              </a:lnSpc>
              <a:spcBef>
                <a:spcPts val="0"/>
              </a:spcBef>
              <a:buNone/>
            </a:pPr>
            <a:r>
              <a:rPr lang="cs-CZ" sz="2800" dirty="0" smtClean="0">
                <a:latin typeface="Calibri" pitchFamily="34" charset="0"/>
                <a:cs typeface="Calibri" pitchFamily="34" charset="0"/>
              </a:rPr>
              <a:t>Záchrana </a:t>
            </a:r>
            <a:r>
              <a:rPr lang="cs-CZ" sz="2800" dirty="0" smtClean="0">
                <a:latin typeface="Calibri" pitchFamily="34" charset="0"/>
                <a:cs typeface="Calibri" pitchFamily="34" charset="0"/>
              </a:rPr>
              <a:t>cizí věci</a:t>
            </a:r>
          </a:p>
          <a:p>
            <a:pPr marL="0" indent="0" algn="just">
              <a:lnSpc>
                <a:spcPct val="120000"/>
              </a:lnSpc>
              <a:spcBef>
                <a:spcPts val="0"/>
              </a:spcBef>
              <a:buNone/>
            </a:pPr>
            <a:r>
              <a:rPr lang="cs-CZ" sz="2800" dirty="0" smtClean="0">
                <a:latin typeface="Calibri" pitchFamily="34" charset="0"/>
                <a:cs typeface="Calibri" pitchFamily="34" charset="0"/>
              </a:rPr>
              <a:t>Osobě</a:t>
            </a:r>
            <a:r>
              <a:rPr lang="cs-CZ" sz="2800" dirty="0" smtClean="0">
                <a:latin typeface="Calibri" pitchFamily="34" charset="0"/>
                <a:cs typeface="Calibri" pitchFamily="34" charset="0"/>
              </a:rPr>
              <a:t>, která zachrání cizí věc od nevyhnutelné ztráty nebo zkázy, náleží přiměřená odměna, nanejvýš desetina ceny věci, a náhrada účelně vynaložených nákladů. Vlastník věci se povinnosti k úhradě zbaví, nepožaduje-li zachráněnou věc nazpět.</a:t>
            </a:r>
          </a:p>
          <a:p>
            <a:pPr>
              <a:lnSpc>
                <a:spcPct val="120000"/>
              </a:lnSpc>
              <a:spcBef>
                <a:spcPts val="0"/>
              </a:spcBef>
              <a:buNone/>
            </a:pPr>
            <a:endParaRPr lang="cs-CZ" sz="2800" dirty="0" smtClean="0">
              <a:latin typeface="Calibri" pitchFamily="34" charset="0"/>
              <a:cs typeface="Calibri" pitchFamily="34" charset="0"/>
            </a:endParaRPr>
          </a:p>
          <a:p>
            <a:pPr>
              <a:lnSpc>
                <a:spcPct val="120000"/>
              </a:lnSpc>
              <a:spcBef>
                <a:spcPts val="0"/>
              </a:spcBef>
              <a:buNone/>
            </a:pPr>
            <a:endParaRPr lang="cs-CZ" sz="2800" dirty="0" smtClean="0">
              <a:latin typeface="Calibri" pitchFamily="34" charset="0"/>
              <a:cs typeface="Calibri" pitchFamily="34" charset="0"/>
            </a:endParaRPr>
          </a:p>
          <a:p>
            <a:pPr algn="ctr">
              <a:lnSpc>
                <a:spcPct val="120000"/>
              </a:lnSpc>
              <a:spcBef>
                <a:spcPts val="0"/>
              </a:spcBef>
              <a:buNone/>
            </a:pPr>
            <a:r>
              <a:rPr lang="cs-CZ" sz="2800" dirty="0" smtClean="0">
                <a:latin typeface="Calibri" pitchFamily="34" charset="0"/>
                <a:cs typeface="Calibri" pitchFamily="34" charset="0"/>
              </a:rPr>
              <a:t/>
            </a:r>
            <a:br>
              <a:rPr lang="cs-CZ" sz="2800" dirty="0" smtClean="0">
                <a:latin typeface="Calibri" pitchFamily="34" charset="0"/>
                <a:cs typeface="Calibri" pitchFamily="34" charset="0"/>
              </a:rPr>
            </a:br>
            <a:r>
              <a:rPr lang="cs-CZ" sz="2800" b="1" dirty="0" smtClean="0">
                <a:latin typeface="Calibri" pitchFamily="34" charset="0"/>
                <a:cs typeface="Calibri" pitchFamily="34" charset="0"/>
              </a:rPr>
              <a:t>§ 3009</a:t>
            </a:r>
          </a:p>
          <a:p>
            <a:pPr algn="ctr">
              <a:lnSpc>
                <a:spcPct val="120000"/>
              </a:lnSpc>
              <a:spcBef>
                <a:spcPts val="0"/>
              </a:spcBef>
              <a:buNone/>
            </a:pPr>
            <a:r>
              <a:rPr lang="cs-CZ" sz="2800" b="1" dirty="0" smtClean="0">
                <a:latin typeface="Calibri" pitchFamily="34" charset="0"/>
                <a:cs typeface="Calibri" pitchFamily="34" charset="0"/>
              </a:rPr>
              <a:t>Jednání </a:t>
            </a:r>
            <a:r>
              <a:rPr lang="cs-CZ" sz="2800" b="1" dirty="0" smtClean="0">
                <a:latin typeface="Calibri" pitchFamily="34" charset="0"/>
                <a:cs typeface="Calibri" pitchFamily="34" charset="0"/>
              </a:rPr>
              <a:t>k užitku jiné osoby</a:t>
            </a:r>
          </a:p>
          <a:p>
            <a:pPr algn="just">
              <a:lnSpc>
                <a:spcPct val="120000"/>
              </a:lnSpc>
              <a:spcBef>
                <a:spcPts val="0"/>
              </a:spcBef>
              <a:buNone/>
            </a:pPr>
            <a:r>
              <a:rPr lang="cs-CZ" sz="2800" b="1" dirty="0" smtClean="0">
                <a:latin typeface="Calibri" pitchFamily="34" charset="0"/>
                <a:cs typeface="Calibri" pitchFamily="34" charset="0"/>
              </a:rPr>
              <a:t>(</a:t>
            </a:r>
            <a:r>
              <a:rPr lang="cs-CZ" sz="2800" b="1" dirty="0" smtClean="0">
                <a:latin typeface="Calibri" pitchFamily="34" charset="0"/>
                <a:cs typeface="Calibri" pitchFamily="34" charset="0"/>
              </a:rPr>
              <a:t>1) Ujme-li se někdo záležitosti ve prospěch jiné osoby bez jejího svolení, nahradí mu tato osoba účelně vynaložené náklady, zařídil-li záležitost k jejímu převážnému užitku. Zda byla záležitost provedena k užitku jiného, se neposoudí podle obecných hledisek, ale se zřetelem k jeho pochopitelným zájmům a záměrům.</a:t>
            </a:r>
          </a:p>
          <a:p>
            <a:pPr algn="just">
              <a:lnSpc>
                <a:spcPct val="120000"/>
              </a:lnSpc>
              <a:spcBef>
                <a:spcPts val="0"/>
              </a:spcBef>
              <a:buNone/>
            </a:pPr>
            <a:r>
              <a:rPr lang="cs-CZ" sz="2800" b="1" dirty="0" smtClean="0">
                <a:latin typeface="Calibri" pitchFamily="34" charset="0"/>
                <a:cs typeface="Calibri" pitchFamily="34" charset="0"/>
              </a:rPr>
              <a:t>(</a:t>
            </a:r>
            <a:r>
              <a:rPr lang="cs-CZ" sz="2800" b="1" dirty="0" smtClean="0">
                <a:latin typeface="Calibri" pitchFamily="34" charset="0"/>
                <a:cs typeface="Calibri" pitchFamily="34" charset="0"/>
              </a:rPr>
              <a:t>2) Není-li užitek převážný, nemá nepřikázaný jednatel právo na náhradu nákladů. Osoba, jejíž záležitost na sebe vzal, může po nepřikázaném jednateli požadovat, aby vše uvedl do předešlého stavu, a není-li to dobře možné, aby nahradil škodu.</a:t>
            </a:r>
          </a:p>
          <a:p>
            <a:pPr>
              <a:lnSpc>
                <a:spcPct val="120000"/>
              </a:lnSpc>
              <a:spcBef>
                <a:spcPts val="0"/>
              </a:spcBef>
            </a:pPr>
            <a:endParaRPr lang="cs-CZ" sz="2800" dirty="0" smtClean="0">
              <a:latin typeface="Calibri" pitchFamily="34" charset="0"/>
              <a:cs typeface="Calibri" pitchFamily="34" charset="0"/>
            </a:endParaRPr>
          </a:p>
          <a:p>
            <a:pPr algn="ctr">
              <a:lnSpc>
                <a:spcPct val="120000"/>
              </a:lnSpc>
              <a:spcBef>
                <a:spcPts val="0"/>
              </a:spcBef>
              <a:buNone/>
            </a:pPr>
            <a:r>
              <a:rPr lang="cs-CZ" sz="2800" dirty="0" smtClean="0">
                <a:latin typeface="Calibri" pitchFamily="34" charset="0"/>
                <a:cs typeface="Calibri" pitchFamily="34" charset="0"/>
              </a:rPr>
              <a:t>Společná </a:t>
            </a:r>
            <a:r>
              <a:rPr lang="cs-CZ" sz="2800" dirty="0" smtClean="0">
                <a:latin typeface="Calibri" pitchFamily="34" charset="0"/>
                <a:cs typeface="Calibri" pitchFamily="34" charset="0"/>
              </a:rPr>
              <a:t>ustanovení</a:t>
            </a:r>
          </a:p>
          <a:p>
            <a:pPr algn="ctr">
              <a:lnSpc>
                <a:spcPct val="120000"/>
              </a:lnSpc>
              <a:spcBef>
                <a:spcPts val="0"/>
              </a:spcBef>
              <a:buNone/>
            </a:pPr>
            <a:r>
              <a:rPr lang="cs-CZ" sz="2800" dirty="0" smtClean="0">
                <a:latin typeface="Calibri" pitchFamily="34" charset="0"/>
                <a:cs typeface="Calibri" pitchFamily="34" charset="0"/>
              </a:rPr>
              <a:t>§ </a:t>
            </a:r>
            <a:r>
              <a:rPr lang="cs-CZ" sz="2800" dirty="0" smtClean="0">
                <a:latin typeface="Calibri" pitchFamily="34" charset="0"/>
                <a:cs typeface="Calibri" pitchFamily="34" charset="0"/>
              </a:rPr>
              <a:t>3010</a:t>
            </a:r>
          </a:p>
          <a:p>
            <a:pPr marL="0" indent="0" algn="just">
              <a:lnSpc>
                <a:spcPct val="120000"/>
              </a:lnSpc>
              <a:spcBef>
                <a:spcPts val="0"/>
              </a:spcBef>
              <a:buNone/>
            </a:pPr>
            <a:r>
              <a:rPr lang="cs-CZ" sz="2800" dirty="0" smtClean="0">
                <a:latin typeface="Calibri" pitchFamily="34" charset="0"/>
                <a:cs typeface="Calibri" pitchFamily="34" charset="0"/>
              </a:rPr>
              <a:t>Kdo </a:t>
            </a:r>
            <a:r>
              <a:rPr lang="cs-CZ" sz="2800" dirty="0" smtClean="0">
                <a:latin typeface="Calibri" pitchFamily="34" charset="0"/>
                <a:cs typeface="Calibri" pitchFamily="34" charset="0"/>
              </a:rPr>
              <a:t>se ujal cizí záležitosti bez příkazu, dovede ji až do konce a podá o ní vyúčtování a převede vše, co při tom získal, osobě, jejíž záležitost obstaral.</a:t>
            </a:r>
          </a:p>
          <a:p>
            <a:pPr>
              <a:lnSpc>
                <a:spcPct val="120000"/>
              </a:lnSpc>
              <a:spcBef>
                <a:spcPts val="0"/>
              </a:spcBef>
            </a:pPr>
            <a:endParaRPr lang="cs-CZ" sz="2800" dirty="0" smtClean="0">
              <a:latin typeface="Calibri" pitchFamily="34" charset="0"/>
              <a:cs typeface="Calibri" pitchFamily="34" charset="0"/>
            </a:endParaRPr>
          </a:p>
          <a:p>
            <a:pPr algn="ctr">
              <a:lnSpc>
                <a:spcPct val="120000"/>
              </a:lnSpc>
              <a:spcBef>
                <a:spcPts val="0"/>
              </a:spcBef>
              <a:buNone/>
            </a:pPr>
            <a:r>
              <a:rPr lang="cs-CZ" sz="2800" dirty="0" smtClean="0">
                <a:latin typeface="Calibri" pitchFamily="34" charset="0"/>
                <a:cs typeface="Calibri" pitchFamily="34" charset="0"/>
              </a:rPr>
              <a:t>§ </a:t>
            </a:r>
            <a:r>
              <a:rPr lang="cs-CZ" sz="2800" dirty="0" smtClean="0">
                <a:latin typeface="Calibri" pitchFamily="34" charset="0"/>
                <a:cs typeface="Calibri" pitchFamily="34" charset="0"/>
              </a:rPr>
              <a:t>3011</a:t>
            </a:r>
          </a:p>
          <a:p>
            <a:pPr marL="182563" indent="0" algn="just">
              <a:lnSpc>
                <a:spcPct val="120000"/>
              </a:lnSpc>
              <a:spcBef>
                <a:spcPts val="0"/>
              </a:spcBef>
              <a:buNone/>
            </a:pPr>
            <a:r>
              <a:rPr lang="cs-CZ" sz="2800" dirty="0" smtClean="0">
                <a:latin typeface="Calibri" pitchFamily="34" charset="0"/>
                <a:cs typeface="Calibri" pitchFamily="34" charset="0"/>
              </a:rPr>
              <a:t>Nemá-li </a:t>
            </a:r>
            <a:r>
              <a:rPr lang="cs-CZ" sz="2800" dirty="0" smtClean="0">
                <a:latin typeface="Calibri" pitchFamily="34" charset="0"/>
                <a:cs typeface="Calibri" pitchFamily="34" charset="0"/>
              </a:rPr>
              <a:t>nepřikázaný jednatel právo na náhradu nákladů, může si vzít, co pořídil na vlastní náklady, je-li to možné a nezhorší-li se tím podstata věci nebo neztíží-li se nepřiměřeně její užívání.</a:t>
            </a:r>
          </a:p>
          <a:p>
            <a:pPr>
              <a:lnSpc>
                <a:spcPct val="120000"/>
              </a:lnSpc>
              <a:spcBef>
                <a:spcPts val="0"/>
              </a:spcBef>
              <a:buNone/>
            </a:pPr>
            <a:endParaRPr lang="cs-CZ" sz="1200" dirty="0">
              <a:latin typeface="Calibri" pitchFamily="34" charset="0"/>
              <a:cs typeface="Calibri" pitchFamily="34" charset="0"/>
            </a:endParaRPr>
          </a:p>
        </p:txBody>
      </p:sp>
    </p:spTree>
    <p:extLst>
      <p:ext uri="{BB962C8B-B14F-4D97-AF65-F5344CB8AC3E}">
        <p14:creationId xmlns="" xmlns:p14="http://schemas.microsoft.com/office/powerpoint/2010/main" val="3556135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 xmlns:a16="http://schemas.microsoft.com/office/drawing/2014/main" id="{CE72F682-1579-4134-BAF9-6B0E7B013CAC}"/>
              </a:ext>
            </a:extLst>
          </p:cNvPr>
          <p:cNvSpPr>
            <a:spLocks noGrp="1"/>
          </p:cNvSpPr>
          <p:nvPr>
            <p:ph type="title"/>
          </p:nvPr>
        </p:nvSpPr>
        <p:spPr>
          <a:xfrm>
            <a:off x="7691400" y="928440"/>
            <a:ext cx="15217200" cy="1260000"/>
          </a:xfrm>
        </p:spPr>
        <p:txBody>
          <a:bodyPr/>
          <a:lstStyle/>
          <a:p>
            <a:pPr algn="ctr"/>
            <a:r>
              <a:rPr lang="cs-CZ" dirty="0" smtClean="0"/>
              <a:t>Dotaz – Studna z roku 1932</a:t>
            </a:r>
            <a:endParaRPr lang="cs-CZ" dirty="0"/>
          </a:p>
        </p:txBody>
      </p:sp>
      <p:sp>
        <p:nvSpPr>
          <p:cNvPr id="4" name="Zástupný symbol pro text 3">
            <a:extLst>
              <a:ext uri="{FF2B5EF4-FFF2-40B4-BE49-F238E27FC236}">
                <a16:creationId xmlns="" xmlns:a16="http://schemas.microsoft.com/office/drawing/2014/main" id="{77793896-C31C-42C3-8170-9F8A962C4C44}"/>
              </a:ext>
            </a:extLst>
          </p:cNvPr>
          <p:cNvSpPr>
            <a:spLocks noGrp="1"/>
          </p:cNvSpPr>
          <p:nvPr>
            <p:ph type="body" sz="quarter" idx="19"/>
          </p:nvPr>
        </p:nvSpPr>
        <p:spPr>
          <a:xfrm>
            <a:off x="7920000" y="3420000"/>
            <a:ext cx="15217200" cy="7255620"/>
          </a:xfrm>
        </p:spPr>
        <p:txBody>
          <a:bodyPr/>
          <a:lstStyle/>
          <a:p>
            <a:pPr algn="just"/>
            <a:r>
              <a:rPr lang="cs-CZ" dirty="0" smtClean="0"/>
              <a:t>Studna vybudovaná v roce 1932 i s vodovodem na pozemku FO z niž je vybudovaný vodovod s rozvodem/v historii pro další nemovitosti rodinných příslušníků/ nyní zásobuje vodovod 6 nemovitostí. </a:t>
            </a:r>
            <a:endParaRPr lang="cs-CZ" dirty="0" smtClean="0"/>
          </a:p>
          <a:p>
            <a:pPr algn="just"/>
            <a:endParaRPr lang="cs-CZ" dirty="0" smtClean="0"/>
          </a:p>
          <a:p>
            <a:pPr algn="just"/>
            <a:r>
              <a:rPr lang="cs-CZ" dirty="0" smtClean="0"/>
              <a:t>-  vztahuje se na užívání studny, vodovodu a odběr vody právo držby, když je tento vodovod užíván v dobré víře více jak osmdesát let?</a:t>
            </a:r>
          </a:p>
          <a:p>
            <a:pPr algn="just"/>
            <a:endParaRPr lang="cs-CZ" dirty="0" smtClean="0"/>
          </a:p>
          <a:p>
            <a:pPr algn="just"/>
            <a:r>
              <a:rPr lang="cs-CZ" i="1" dirty="0" smtClean="0"/>
              <a:t>-</a:t>
            </a:r>
            <a:r>
              <a:rPr lang="cs-CZ" dirty="0" smtClean="0"/>
              <a:t> lze  při vodoprávním řízení pohlížet na ostatní jako spoluvlastníky nebo má VÚ považovat majitele pozemku, na kterém je studna, jako jediného vlastníka studny?</a:t>
            </a:r>
          </a:p>
          <a:p>
            <a:pPr algn="just"/>
            <a:endParaRPr lang="cs-CZ" dirty="0" smtClean="0"/>
          </a:p>
          <a:p>
            <a:pPr algn="just"/>
            <a:r>
              <a:rPr lang="cs-CZ" i="1" dirty="0" smtClean="0"/>
              <a:t>- </a:t>
            </a:r>
            <a:r>
              <a:rPr lang="cs-CZ" dirty="0" smtClean="0"/>
              <a:t>musí o spoluvlastnictví rozhodnout soud?</a:t>
            </a:r>
          </a:p>
          <a:p>
            <a:pPr algn="just"/>
            <a:endParaRPr lang="cs-CZ" dirty="0"/>
          </a:p>
        </p:txBody>
      </p:sp>
      <p:pic>
        <p:nvPicPr>
          <p:cNvPr id="9" name="Zástupný symbol obrázku 8">
            <a:extLst>
              <a:ext uri="{FF2B5EF4-FFF2-40B4-BE49-F238E27FC236}">
                <a16:creationId xmlns="" xmlns:a16="http://schemas.microsoft.com/office/drawing/2014/main" id="{166D07AA-3380-45CB-AA1C-0BF5871BC8B6}"/>
              </a:ext>
            </a:extLst>
          </p:cNvPr>
          <p:cNvPicPr>
            <a:picLocks noGrp="1" noChangeAspect="1"/>
          </p:cNvPicPr>
          <p:nvPr>
            <p:ph type="pic" sz="quarter" idx="13"/>
          </p:nvPr>
        </p:nvPicPr>
        <p:blipFill>
          <a:blip r:embed="rId2" cstate="print">
            <a:extLst>
              <a:ext uri="{28A0092B-C50C-407E-A947-70E740481C1C}">
                <a14:useLocalDpi xmlns="" xmlns:a14="http://schemas.microsoft.com/office/drawing/2010/main" val="0"/>
              </a:ext>
            </a:extLst>
          </a:blip>
          <a:srcRect/>
          <a:stretch>
            <a:fillRect/>
          </a:stretch>
        </p:blipFill>
        <p:spPr/>
      </p:pic>
    </p:spTree>
    <p:extLst>
      <p:ext uri="{BB962C8B-B14F-4D97-AF65-F5344CB8AC3E}">
        <p14:creationId xmlns="" xmlns:p14="http://schemas.microsoft.com/office/powerpoint/2010/main" val="806436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600200" y="1394460"/>
            <a:ext cx="21785580" cy="9694962"/>
          </a:xfrm>
          <a:prstGeom prst="rect">
            <a:avLst/>
          </a:prstGeom>
          <a:noFill/>
        </p:spPr>
        <p:txBody>
          <a:bodyPr wrap="square" numCol="2" rtlCol="0">
            <a:spAutoFit/>
          </a:bodyPr>
          <a:lstStyle/>
          <a:p>
            <a:pPr algn="ctr"/>
            <a:r>
              <a:rPr lang="cs-CZ" sz="2400" b="1" dirty="0" smtClean="0">
                <a:latin typeface="Calibri" pitchFamily="34" charset="0"/>
                <a:cs typeface="Calibri" pitchFamily="34" charset="0"/>
              </a:rPr>
              <a:t>Přídatné spoluvlastnictví</a:t>
            </a:r>
            <a:endParaRPr lang="cs-CZ" sz="2400" dirty="0" smtClean="0">
              <a:latin typeface="Calibri" pitchFamily="34" charset="0"/>
              <a:cs typeface="Calibri" pitchFamily="34" charset="0"/>
            </a:endParaRPr>
          </a:p>
          <a:p>
            <a:pPr algn="ctr"/>
            <a:r>
              <a:rPr lang="cs-CZ" sz="2400" b="1" dirty="0" smtClean="0">
                <a:latin typeface="Calibri" pitchFamily="34" charset="0"/>
                <a:cs typeface="Calibri" pitchFamily="34" charset="0"/>
              </a:rPr>
              <a:t/>
            </a:r>
            <a:br>
              <a:rPr lang="cs-CZ" sz="2400" b="1" dirty="0" smtClean="0">
                <a:latin typeface="Calibri" pitchFamily="34" charset="0"/>
                <a:cs typeface="Calibri" pitchFamily="34" charset="0"/>
              </a:rPr>
            </a:br>
            <a:r>
              <a:rPr lang="cs-CZ" sz="2400" dirty="0" smtClean="0">
                <a:latin typeface="Calibri" pitchFamily="34" charset="0"/>
                <a:cs typeface="Calibri" pitchFamily="34" charset="0"/>
              </a:rPr>
              <a:t>§ </a:t>
            </a:r>
            <a:r>
              <a:rPr lang="cs-CZ" sz="2400" dirty="0" smtClean="0">
                <a:latin typeface="Calibri" pitchFamily="34" charset="0"/>
                <a:cs typeface="Calibri" pitchFamily="34" charset="0"/>
              </a:rPr>
              <a:t>1223</a:t>
            </a:r>
          </a:p>
          <a:p>
            <a:pPr algn="just">
              <a:buAutoNum type="arabicParenBoth"/>
            </a:pPr>
            <a:r>
              <a:rPr lang="cs-CZ" sz="2400" b="1" dirty="0" smtClean="0">
                <a:latin typeface="Calibri" pitchFamily="34" charset="0"/>
                <a:cs typeface="Calibri" pitchFamily="34" charset="0"/>
              </a:rPr>
              <a:t>Věc </a:t>
            </a:r>
            <a:r>
              <a:rPr lang="cs-CZ" sz="2400" b="1" dirty="0" smtClean="0">
                <a:latin typeface="Calibri" pitchFamily="34" charset="0"/>
                <a:cs typeface="Calibri" pitchFamily="34" charset="0"/>
              </a:rPr>
              <a:t>náležící společně několika vlastníkům samostatných věcí určených k takovému užívání, že tyto věci vytvářejí místně i účelem vymezený celek, a která slouží společnému účelu tak, že bez ní není užívání samostatných věcí dobře možné, je v přídatném spoluvlastnictví těchto vlastníků.</a:t>
            </a:r>
            <a:r>
              <a:rPr lang="cs-CZ" sz="2400" dirty="0" smtClean="0">
                <a:latin typeface="Calibri" pitchFamily="34" charset="0"/>
                <a:cs typeface="Calibri" pitchFamily="34" charset="0"/>
              </a:rPr>
              <a:t> Týká-li se přídatné spoluvlastnictví nemovité věci zapisované do veřejného seznamu, zapíše se do veřejného seznamu i přídatné spoluvlastnictví.</a:t>
            </a:r>
          </a:p>
          <a:p>
            <a:pPr algn="just"/>
            <a:r>
              <a:rPr lang="cs-CZ" sz="2400" dirty="0" smtClean="0">
                <a:latin typeface="Calibri" pitchFamily="34" charset="0"/>
                <a:cs typeface="Calibri" pitchFamily="34" charset="0"/>
              </a:rPr>
              <a:t>(</a:t>
            </a:r>
            <a:r>
              <a:rPr lang="cs-CZ" sz="2400" dirty="0" smtClean="0">
                <a:latin typeface="Calibri" pitchFamily="34" charset="0"/>
                <a:cs typeface="Calibri" pitchFamily="34" charset="0"/>
              </a:rPr>
              <a:t>2) Ustanovení o přídatném spoluvlastnictví se použijí přiměřeně i na zařízení pořízené nebo jinak nabyté vlastníky uvedenými v odstavci 1 společným nákladem tak, aby sloužilo jim všem.</a:t>
            </a:r>
          </a:p>
          <a:p>
            <a:pPr algn="ctr"/>
            <a:r>
              <a:rPr lang="cs-CZ" sz="2400" dirty="0" smtClean="0">
                <a:latin typeface="Calibri" pitchFamily="34" charset="0"/>
                <a:cs typeface="Calibri" pitchFamily="34" charset="0"/>
              </a:rPr>
              <a:t/>
            </a:r>
            <a:br>
              <a:rPr lang="cs-CZ" sz="2400" dirty="0" smtClean="0">
                <a:latin typeface="Calibri" pitchFamily="34" charset="0"/>
                <a:cs typeface="Calibri" pitchFamily="34" charset="0"/>
              </a:rPr>
            </a:br>
            <a:r>
              <a:rPr lang="cs-CZ" sz="2400" dirty="0" smtClean="0">
                <a:latin typeface="Calibri" pitchFamily="34" charset="0"/>
                <a:cs typeface="Calibri" pitchFamily="34" charset="0"/>
              </a:rPr>
              <a:t>§ 1224</a:t>
            </a:r>
          </a:p>
          <a:p>
            <a:pPr algn="just">
              <a:buAutoNum type="arabicParenBoth"/>
            </a:pPr>
            <a:r>
              <a:rPr lang="cs-CZ" sz="2400" dirty="0" smtClean="0">
                <a:latin typeface="Calibri" pitchFamily="34" charset="0"/>
                <a:cs typeface="Calibri" pitchFamily="34" charset="0"/>
              </a:rPr>
              <a:t>Věc </a:t>
            </a:r>
            <a:r>
              <a:rPr lang="cs-CZ" sz="2400" dirty="0" smtClean="0">
                <a:latin typeface="Calibri" pitchFamily="34" charset="0"/>
                <a:cs typeface="Calibri" pitchFamily="34" charset="0"/>
              </a:rPr>
              <a:t>v přídatném spoluvlastnictví nesmí být proti vůli některého ze spoluvlastníků odňata společnému účelu.</a:t>
            </a:r>
          </a:p>
          <a:p>
            <a:pPr algn="just">
              <a:tabLst>
                <a:tab pos="10583863" algn="l"/>
              </a:tabLst>
            </a:pPr>
            <a:r>
              <a:rPr lang="cs-CZ" sz="2400" dirty="0" smtClean="0">
                <a:latin typeface="Calibri" pitchFamily="34" charset="0"/>
                <a:cs typeface="Calibri" pitchFamily="34" charset="0"/>
              </a:rPr>
              <a:t>(</a:t>
            </a:r>
            <a:r>
              <a:rPr lang="cs-CZ" sz="2400" dirty="0" smtClean="0">
                <a:latin typeface="Calibri" pitchFamily="34" charset="0"/>
                <a:cs typeface="Calibri" pitchFamily="34" charset="0"/>
              </a:rPr>
              <a:t>2) Zatížit lze věc v přídatném spoluvlastnictví jen způsobem, který nebrání jejímu využití společnému účelu.</a:t>
            </a:r>
          </a:p>
          <a:p>
            <a:pPr algn="ctr"/>
            <a:r>
              <a:rPr lang="cs-CZ" sz="2400" dirty="0" smtClean="0">
                <a:latin typeface="Calibri" pitchFamily="34" charset="0"/>
                <a:cs typeface="Calibri" pitchFamily="34" charset="0"/>
              </a:rPr>
              <a:t/>
            </a:r>
            <a:br>
              <a:rPr lang="cs-CZ" sz="2400" dirty="0" smtClean="0">
                <a:latin typeface="Calibri" pitchFamily="34" charset="0"/>
                <a:cs typeface="Calibri" pitchFamily="34" charset="0"/>
              </a:rPr>
            </a:br>
            <a:r>
              <a:rPr lang="cs-CZ" sz="2400" dirty="0" smtClean="0">
                <a:latin typeface="Calibri" pitchFamily="34" charset="0"/>
                <a:cs typeface="Calibri" pitchFamily="34" charset="0"/>
              </a:rPr>
              <a:t>§ 1225</a:t>
            </a:r>
          </a:p>
          <a:p>
            <a:pPr algn="just">
              <a:buAutoNum type="arabicParenBoth"/>
            </a:pPr>
            <a:r>
              <a:rPr lang="cs-CZ" sz="2400" dirty="0" smtClean="0">
                <a:latin typeface="Calibri" pitchFamily="34" charset="0"/>
                <a:cs typeface="Calibri" pitchFamily="34" charset="0"/>
              </a:rPr>
              <a:t>Žádnému </a:t>
            </a:r>
            <a:r>
              <a:rPr lang="cs-CZ" sz="2400" dirty="0" smtClean="0">
                <a:latin typeface="Calibri" pitchFamily="34" charset="0"/>
                <a:cs typeface="Calibri" pitchFamily="34" charset="0"/>
              </a:rPr>
              <a:t>ze spoluvlastníků nelze bránit v účasti na využití věci v přídatném spoluvlastnictví způsobem, který společnému účelu odpovídá a nebrání jejímu využití ostatními spoluvlastníky.</a:t>
            </a:r>
          </a:p>
          <a:p>
            <a:pPr algn="just"/>
            <a:r>
              <a:rPr lang="cs-CZ" sz="2400" dirty="0" smtClean="0">
                <a:latin typeface="Calibri" pitchFamily="34" charset="0"/>
                <a:cs typeface="Calibri" pitchFamily="34" charset="0"/>
              </a:rPr>
              <a:t>(</a:t>
            </a:r>
            <a:r>
              <a:rPr lang="cs-CZ" sz="2400" dirty="0" smtClean="0">
                <a:latin typeface="Calibri" pitchFamily="34" charset="0"/>
                <a:cs typeface="Calibri" pitchFamily="34" charset="0"/>
              </a:rPr>
              <a:t>2) Vzdání se práva účasti na využití věci v přídatném spoluvlastnictví některým spoluvlastníkem nemá účinky pro jeho právní nástupce.</a:t>
            </a:r>
          </a:p>
          <a:p>
            <a:pPr algn="ctr"/>
            <a:r>
              <a:rPr lang="cs-CZ" sz="2400" dirty="0" smtClean="0">
                <a:latin typeface="Calibri" pitchFamily="34" charset="0"/>
                <a:cs typeface="Calibri" pitchFamily="34" charset="0"/>
              </a:rPr>
              <a:t/>
            </a:r>
            <a:br>
              <a:rPr lang="cs-CZ" sz="2400" dirty="0" smtClean="0">
                <a:latin typeface="Calibri" pitchFamily="34" charset="0"/>
                <a:cs typeface="Calibri" pitchFamily="34" charset="0"/>
              </a:rPr>
            </a:br>
            <a:r>
              <a:rPr lang="cs-CZ" sz="2400" dirty="0" smtClean="0">
                <a:latin typeface="Calibri" pitchFamily="34" charset="0"/>
                <a:cs typeface="Calibri" pitchFamily="34" charset="0"/>
              </a:rPr>
              <a:t>§ 1226</a:t>
            </a:r>
          </a:p>
          <a:p>
            <a:pPr marL="365125" algn="just"/>
            <a:r>
              <a:rPr lang="cs-CZ" sz="2400" b="1" dirty="0" smtClean="0">
                <a:latin typeface="Calibri" pitchFamily="34" charset="0"/>
                <a:cs typeface="Calibri" pitchFamily="34" charset="0"/>
              </a:rPr>
              <a:t>Slouží-li </a:t>
            </a:r>
            <a:r>
              <a:rPr lang="cs-CZ" sz="2400" b="1" dirty="0" smtClean="0">
                <a:latin typeface="Calibri" pitchFamily="34" charset="0"/>
                <a:cs typeface="Calibri" pitchFamily="34" charset="0"/>
              </a:rPr>
              <a:t>věc v přídatném spoluvlastnictví k společnému využití pozemků, stanoví se podíly spoluvlastníků na společné věci poměrem výměry pozemků. To spoluvlastníkům nebrání, aby si velikost podílů ujednali jinak.</a:t>
            </a:r>
          </a:p>
          <a:p>
            <a:pPr marL="365125" algn="ctr"/>
            <a:r>
              <a:rPr lang="cs-CZ" sz="2400" dirty="0" smtClean="0">
                <a:latin typeface="Calibri" pitchFamily="34" charset="0"/>
                <a:cs typeface="Calibri" pitchFamily="34" charset="0"/>
              </a:rPr>
              <a:t/>
            </a:r>
            <a:br>
              <a:rPr lang="cs-CZ" sz="2400" dirty="0" smtClean="0">
                <a:latin typeface="Calibri" pitchFamily="34" charset="0"/>
                <a:cs typeface="Calibri" pitchFamily="34" charset="0"/>
              </a:rPr>
            </a:br>
            <a:r>
              <a:rPr lang="cs-CZ" sz="2400" dirty="0" smtClean="0">
                <a:latin typeface="Calibri" pitchFamily="34" charset="0"/>
                <a:cs typeface="Calibri" pitchFamily="34" charset="0"/>
              </a:rPr>
              <a:t>§ 1227</a:t>
            </a:r>
          </a:p>
          <a:p>
            <a:pPr marL="365125" algn="just">
              <a:buAutoNum type="arabicParenBoth"/>
            </a:pPr>
            <a:r>
              <a:rPr lang="cs-CZ" sz="2400" dirty="0" smtClean="0">
                <a:latin typeface="Calibri" pitchFamily="34" charset="0"/>
                <a:cs typeface="Calibri" pitchFamily="34" charset="0"/>
              </a:rPr>
              <a:t>Podíl </a:t>
            </a:r>
            <a:r>
              <a:rPr lang="cs-CZ" sz="2400" dirty="0" smtClean="0">
                <a:latin typeface="Calibri" pitchFamily="34" charset="0"/>
                <a:cs typeface="Calibri" pitchFamily="34" charset="0"/>
              </a:rPr>
              <a:t>na věci v přídatném spoluvlastnictví lze převést jen za současného převodu vlastnického práva k věci, k jejímuž využití věc v přídatném spoluvlastnictví slouží. Převádí-li se vlastnické právo k takové věci, platí, že se převod vztahuje i na podíl na věci v přídatném spoluvlastnictví.</a:t>
            </a:r>
          </a:p>
          <a:p>
            <a:pPr marL="365125" algn="just"/>
            <a:r>
              <a:rPr lang="cs-CZ" sz="2400" dirty="0" smtClean="0">
                <a:latin typeface="Calibri" pitchFamily="34" charset="0"/>
                <a:cs typeface="Calibri" pitchFamily="34" charset="0"/>
              </a:rPr>
              <a:t>(</a:t>
            </a:r>
            <a:r>
              <a:rPr lang="cs-CZ" sz="2400" dirty="0" smtClean="0">
                <a:latin typeface="Calibri" pitchFamily="34" charset="0"/>
                <a:cs typeface="Calibri" pitchFamily="34" charset="0"/>
              </a:rPr>
              <a:t>2) To platí i pro zatížení předkupním právem, </a:t>
            </a:r>
            <a:r>
              <a:rPr lang="cs-CZ" sz="2400" dirty="0" err="1" smtClean="0">
                <a:latin typeface="Calibri" pitchFamily="34" charset="0"/>
                <a:cs typeface="Calibri" pitchFamily="34" charset="0"/>
              </a:rPr>
              <a:t>právem</a:t>
            </a:r>
            <a:r>
              <a:rPr lang="cs-CZ" sz="2400" dirty="0" smtClean="0">
                <a:latin typeface="Calibri" pitchFamily="34" charset="0"/>
                <a:cs typeface="Calibri" pitchFamily="34" charset="0"/>
              </a:rPr>
              <a:t> zpětné koupě nebo obdobným způsobem, jakož i pro zřízení zástavního práva nebo obdobné jistoty.</a:t>
            </a:r>
          </a:p>
          <a:p>
            <a:pPr marL="365125" algn="ctr"/>
            <a:r>
              <a:rPr lang="cs-CZ" sz="2400" dirty="0" smtClean="0">
                <a:latin typeface="Calibri" pitchFamily="34" charset="0"/>
                <a:cs typeface="Calibri" pitchFamily="34" charset="0"/>
              </a:rPr>
              <a:t/>
            </a:r>
            <a:br>
              <a:rPr lang="cs-CZ" sz="2400" dirty="0" smtClean="0">
                <a:latin typeface="Calibri" pitchFamily="34" charset="0"/>
                <a:cs typeface="Calibri" pitchFamily="34" charset="0"/>
              </a:rPr>
            </a:br>
            <a:r>
              <a:rPr lang="cs-CZ" sz="2400" dirty="0" smtClean="0">
                <a:latin typeface="Calibri" pitchFamily="34" charset="0"/>
                <a:cs typeface="Calibri" pitchFamily="34" charset="0"/>
              </a:rPr>
              <a:t>§ 1228</a:t>
            </a:r>
          </a:p>
          <a:p>
            <a:pPr marL="365125" algn="just">
              <a:buAutoNum type="arabicParenBoth"/>
            </a:pPr>
            <a:r>
              <a:rPr lang="cs-CZ" sz="2400" dirty="0" smtClean="0">
                <a:latin typeface="Calibri" pitchFamily="34" charset="0"/>
                <a:cs typeface="Calibri" pitchFamily="34" charset="0"/>
              </a:rPr>
              <a:t>Oddělit </a:t>
            </a:r>
            <a:r>
              <a:rPr lang="cs-CZ" sz="2400" dirty="0" smtClean="0">
                <a:latin typeface="Calibri" pitchFamily="34" charset="0"/>
                <a:cs typeface="Calibri" pitchFamily="34" charset="0"/>
              </a:rPr>
              <a:t>se z přídatného spoluvlastnictví lze za podmínky, že věc, k jejímuž využití věc v přídatném spoluvlastnictví až dosud sloužila, zanikla nebo změnila svůj účel tak, že věc v přídatném spoluvlastnictví už není potřebná.</a:t>
            </a:r>
          </a:p>
          <a:p>
            <a:pPr marL="365125" algn="just"/>
            <a:r>
              <a:rPr lang="cs-CZ" sz="2400" dirty="0" smtClean="0">
                <a:latin typeface="Calibri" pitchFamily="34" charset="0"/>
                <a:cs typeface="Calibri" pitchFamily="34" charset="0"/>
              </a:rPr>
              <a:t>(</a:t>
            </a:r>
            <a:r>
              <a:rPr lang="cs-CZ" sz="2400" dirty="0" smtClean="0">
                <a:latin typeface="Calibri" pitchFamily="34" charset="0"/>
                <a:cs typeface="Calibri" pitchFamily="34" charset="0"/>
              </a:rPr>
              <a:t>2) Ze stejného důvodu může kterýkoli z dalších spoluvlastníků navrhnout soudu, aby účast spoluvlastníka v přídatném spoluvlastnictví zrušil a přikázal jeho podíl za náhradu zbývajícím spoluvlastníkům podle poměru jejich podílů.</a:t>
            </a:r>
          </a:p>
          <a:p>
            <a:pPr marL="365125" algn="ctr"/>
            <a:r>
              <a:rPr lang="cs-CZ" sz="2400" dirty="0" smtClean="0">
                <a:latin typeface="Calibri" pitchFamily="34" charset="0"/>
                <a:cs typeface="Calibri" pitchFamily="34" charset="0"/>
              </a:rPr>
              <a:t/>
            </a:r>
            <a:br>
              <a:rPr lang="cs-CZ" sz="2400" dirty="0" smtClean="0">
                <a:latin typeface="Calibri" pitchFamily="34" charset="0"/>
                <a:cs typeface="Calibri" pitchFamily="34" charset="0"/>
              </a:rPr>
            </a:br>
            <a:r>
              <a:rPr lang="cs-CZ" sz="2400" dirty="0" smtClean="0">
                <a:latin typeface="Calibri" pitchFamily="34" charset="0"/>
                <a:cs typeface="Calibri" pitchFamily="34" charset="0"/>
              </a:rPr>
              <a:t>§ 1229</a:t>
            </a:r>
          </a:p>
          <a:p>
            <a:pPr marL="365125" algn="just"/>
            <a:r>
              <a:rPr lang="cs-CZ" sz="2400" b="1" dirty="0" smtClean="0">
                <a:latin typeface="Calibri" pitchFamily="34" charset="0"/>
                <a:cs typeface="Calibri" pitchFamily="34" charset="0"/>
              </a:rPr>
              <a:t>Pozbude-li </a:t>
            </a:r>
            <a:r>
              <a:rPr lang="cs-CZ" sz="2400" b="1" dirty="0" smtClean="0">
                <a:latin typeface="Calibri" pitchFamily="34" charset="0"/>
                <a:cs typeface="Calibri" pitchFamily="34" charset="0"/>
              </a:rPr>
              <a:t>věc v přídatném spoluvlastnictví svůj účel, zanikne přídatné spoluvlastnictví a spoluvlastníci se vypořádají podle obecných ustanovení o zrušení spoluvlastnictví. Dokud tento účel trvá, nelze přídatné spoluvlastnictví zrušit.</a:t>
            </a:r>
            <a:endParaRPr lang="cs-CZ" sz="2400" b="1" dirty="0">
              <a:latin typeface="Calibri" pitchFamily="34" charset="0"/>
              <a:cs typeface="Calibri" pitchFamily="34" charset="0"/>
            </a:endParaRPr>
          </a:p>
        </p:txBody>
      </p:sp>
    </p:spTree>
    <p:extLst>
      <p:ext uri="{BB962C8B-B14F-4D97-AF65-F5344CB8AC3E}">
        <p14:creationId xmlns="" xmlns:p14="http://schemas.microsoft.com/office/powerpoint/2010/main" val="553793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Zástupný symbol pro obrázek 17"/>
          <p:cNvPicPr>
            <a:picLocks noGrp="1" noChangeAspect="1"/>
          </p:cNvPicPr>
          <p:nvPr>
            <p:ph type="pic" sz="quarter" idx="13"/>
          </p:nvPr>
        </p:nvPicPr>
        <p:blipFill>
          <a:blip r:embed="rId3" cstate="print">
            <a:extLst>
              <a:ext uri="{28A0092B-C50C-407E-A947-70E740481C1C}">
                <a14:useLocalDpi xmlns="" xmlns:a14="http://schemas.microsoft.com/office/drawing/2010/main" val="0"/>
              </a:ext>
            </a:extLst>
          </a:blip>
          <a:srcRect/>
          <a:stretch>
            <a:fillRect/>
          </a:stretch>
        </p:blipFill>
        <p:spPr/>
      </p:pic>
      <p:sp>
        <p:nvSpPr>
          <p:cNvPr id="10" name="Zástupný symbol pro text 9">
            <a:extLst>
              <a:ext uri="{FF2B5EF4-FFF2-40B4-BE49-F238E27FC236}">
                <a16:creationId xmlns="" xmlns:a16="http://schemas.microsoft.com/office/drawing/2014/main" id="{8F359389-F770-4572-A9CF-3ACDE4B5EB35}"/>
              </a:ext>
            </a:extLst>
          </p:cNvPr>
          <p:cNvSpPr>
            <a:spLocks noGrp="1"/>
          </p:cNvSpPr>
          <p:nvPr>
            <p:ph type="body" sz="quarter" idx="12"/>
          </p:nvPr>
        </p:nvSpPr>
        <p:spPr/>
        <p:txBody>
          <a:bodyPr/>
          <a:lstStyle/>
          <a:p>
            <a:endParaRPr lang="cs-CZ"/>
          </a:p>
        </p:txBody>
      </p:sp>
      <p:sp>
        <p:nvSpPr>
          <p:cNvPr id="2" name="Nadpis 1">
            <a:extLst>
              <a:ext uri="{FF2B5EF4-FFF2-40B4-BE49-F238E27FC236}">
                <a16:creationId xmlns="" xmlns:a16="http://schemas.microsoft.com/office/drawing/2014/main" id="{E91EC619-241E-451F-A24E-56421AA5D25F}"/>
              </a:ext>
            </a:extLst>
          </p:cNvPr>
          <p:cNvSpPr>
            <a:spLocks noGrp="1"/>
          </p:cNvSpPr>
          <p:nvPr>
            <p:ph type="ctrTitle"/>
          </p:nvPr>
        </p:nvSpPr>
        <p:spPr/>
        <p:txBody>
          <a:bodyPr/>
          <a:lstStyle/>
          <a:p>
            <a:r>
              <a:rPr lang="cs-CZ"/>
              <a:t>DĚKUJEME</a:t>
            </a:r>
            <a:br>
              <a:rPr lang="cs-CZ"/>
            </a:br>
            <a:r>
              <a:rPr lang="cs-CZ"/>
              <a:t>ZA POZORNOST</a:t>
            </a:r>
            <a:endParaRPr lang="cs-CZ" dirty="0"/>
          </a:p>
        </p:txBody>
      </p:sp>
      <p:sp>
        <p:nvSpPr>
          <p:cNvPr id="3" name="Podnadpis 2">
            <a:extLst>
              <a:ext uri="{FF2B5EF4-FFF2-40B4-BE49-F238E27FC236}">
                <a16:creationId xmlns="" xmlns:a16="http://schemas.microsoft.com/office/drawing/2014/main" id="{1AE3BD29-4BBD-408B-9592-E82155D75A0C}"/>
              </a:ext>
            </a:extLst>
          </p:cNvPr>
          <p:cNvSpPr>
            <a:spLocks noGrp="1"/>
          </p:cNvSpPr>
          <p:nvPr>
            <p:ph type="subTitle" idx="1"/>
          </p:nvPr>
        </p:nvSpPr>
        <p:spPr/>
        <p:txBody>
          <a:bodyPr/>
          <a:lstStyle/>
          <a:p>
            <a:r>
              <a:rPr lang="cs-CZ" dirty="0"/>
              <a:t>Kontakty:  </a:t>
            </a:r>
            <a:r>
              <a:rPr lang="cs-CZ" dirty="0" smtClean="0"/>
              <a:t>Zdeněk </a:t>
            </a:r>
            <a:r>
              <a:rPr lang="cs-CZ" dirty="0" err="1" smtClean="0"/>
              <a:t>Tesner</a:t>
            </a:r>
            <a:r>
              <a:rPr lang="cs-CZ" dirty="0" smtClean="0"/>
              <a:t>, </a:t>
            </a:r>
            <a:r>
              <a:rPr lang="cs-CZ" dirty="0" err="1" smtClean="0"/>
              <a:t>zdenek.tesner</a:t>
            </a:r>
            <a:r>
              <a:rPr lang="cs-CZ" dirty="0" smtClean="0"/>
              <a:t>@mze.</a:t>
            </a:r>
            <a:r>
              <a:rPr lang="cs-CZ" dirty="0" err="1" smtClean="0"/>
              <a:t>cz</a:t>
            </a:r>
            <a:endParaRPr lang="cs-CZ" dirty="0"/>
          </a:p>
        </p:txBody>
      </p:sp>
      <p:cxnSp>
        <p:nvCxnSpPr>
          <p:cNvPr id="7" name="Zelená horizontální linka">
            <a:extLst>
              <a:ext uri="{FF2B5EF4-FFF2-40B4-BE49-F238E27FC236}">
                <a16:creationId xmlns="" xmlns:a16="http://schemas.microsoft.com/office/drawing/2014/main" id="{CC4E7CF4-015C-4443-B70B-8BB3A7A9B4F6}"/>
              </a:ext>
            </a:extLst>
          </p:cNvPr>
          <p:cNvCxnSpPr/>
          <p:nvPr/>
        </p:nvCxnSpPr>
        <p:spPr>
          <a:xfrm>
            <a:off x="5713587" y="8064000"/>
            <a:ext cx="129600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vislá linka">
            <a:extLst>
              <a:ext uri="{FF2B5EF4-FFF2-40B4-BE49-F238E27FC236}">
                <a16:creationId xmlns="" xmlns:a16="http://schemas.microsoft.com/office/drawing/2014/main" id="{E8E5C449-5924-44BE-AF0F-87E977362123}"/>
              </a:ext>
            </a:extLst>
          </p:cNvPr>
          <p:cNvCxnSpPr/>
          <p:nvPr/>
        </p:nvCxnSpPr>
        <p:spPr>
          <a:xfrm>
            <a:off x="10325100" y="508320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Logo MZe">
            <a:extLst>
              <a:ext uri="{FF2B5EF4-FFF2-40B4-BE49-F238E27FC236}">
                <a16:creationId xmlns="" xmlns:a16="http://schemas.microsoft.com/office/drawing/2014/main" id="{737F2E1F-2363-41C6-B357-662CC3F47AAD}"/>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6401401" y="5551200"/>
            <a:ext cx="3133350" cy="1353315"/>
          </a:xfrm>
          <a:prstGeom prst="rect">
            <a:avLst/>
          </a:prstGeom>
        </p:spPr>
      </p:pic>
    </p:spTree>
    <p:extLst>
      <p:ext uri="{BB962C8B-B14F-4D97-AF65-F5344CB8AC3E}">
        <p14:creationId xmlns="" xmlns:p14="http://schemas.microsoft.com/office/powerpoint/2010/main" val="1702269617"/>
      </p:ext>
    </p:extLst>
  </p:cSld>
  <p:clrMapOvr>
    <a:masterClrMapping/>
  </p:clrMapOvr>
</p:sld>
</file>

<file path=ppt/theme/theme1.xml><?xml version="1.0" encoding="utf-8"?>
<a:theme xmlns:a="http://schemas.openxmlformats.org/drawingml/2006/main" name="MZE_Prez_VodniHospodarstvi_16x9">
  <a:themeElements>
    <a:clrScheme name="MZe - Vodní hospodářství">
      <a:dk1>
        <a:sysClr val="windowText" lastClr="000000"/>
      </a:dk1>
      <a:lt1>
        <a:sysClr val="window" lastClr="FFFFFF"/>
      </a:lt1>
      <a:dk2>
        <a:srgbClr val="1D1D1B"/>
      </a:dk2>
      <a:lt2>
        <a:srgbClr val="C6C6C6"/>
      </a:lt2>
      <a:accent1>
        <a:srgbClr val="29B4E9"/>
      </a:accent1>
      <a:accent2>
        <a:srgbClr val="004A99"/>
      </a:accent2>
      <a:accent3>
        <a:srgbClr val="98D0BF"/>
      </a:accent3>
      <a:accent4>
        <a:srgbClr val="80733D"/>
      </a:accent4>
      <a:accent5>
        <a:srgbClr val="CDCE00"/>
      </a:accent5>
      <a:accent6>
        <a:srgbClr val="005C2B"/>
      </a:accent6>
      <a:hlink>
        <a:srgbClr val="29B4E9"/>
      </a:hlink>
      <a:folHlink>
        <a:srgbClr val="29B4E9"/>
      </a:folHlink>
    </a:clrScheme>
    <a:fontScheme name="Gill Sans MT">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MZE_Prez_VodniHospodarstvi_16x9.potx" id="{37C848B3-AC23-4065-ADF8-86100E7F729C}" vid="{CE7BB757-A824-4AE0-A691-561606B4467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MZE_Prez_VodniHospodarstvi_16x9</Template>
  <TotalTime>0</TotalTime>
  <Words>669</Words>
  <Application>Microsoft Office PowerPoint</Application>
  <PresentationFormat>Vlastní</PresentationFormat>
  <Paragraphs>109</Paragraphs>
  <Slides>9</Slides>
  <Notes>3</Notes>
  <HiddenSlides>0</HiddenSlides>
  <MMClips>0</MMClips>
  <ScaleCrop>false</ScaleCrop>
  <HeadingPairs>
    <vt:vector size="4" baseType="variant">
      <vt:variant>
        <vt:lpstr>Motiv</vt:lpstr>
      </vt:variant>
      <vt:variant>
        <vt:i4>1</vt:i4>
      </vt:variant>
      <vt:variant>
        <vt:lpstr>Nadpisy snímků</vt:lpstr>
      </vt:variant>
      <vt:variant>
        <vt:i4>9</vt:i4>
      </vt:variant>
    </vt:vector>
  </HeadingPairs>
  <TitlesOfParts>
    <vt:vector size="10" baseType="lpstr">
      <vt:lpstr>MZE_Prez_VodniHospodarstvi_16x9</vt:lpstr>
      <vt:lpstr>Vd – prokazování vlastnictví</vt:lpstr>
      <vt:lpstr>Vlastnictví vodních děl a jeho prokazování</vt:lpstr>
      <vt:lpstr>Otázky při posuzování vlastnictví</vt:lpstr>
      <vt:lpstr>Určovací žaloby</vt:lpstr>
      <vt:lpstr>Zpracování vodních děl</vt:lpstr>
      <vt:lpstr>Snímek 6</vt:lpstr>
      <vt:lpstr>Dotaz – Studna z roku 1932</vt:lpstr>
      <vt:lpstr>Snímek 8</vt:lpstr>
      <vt:lpstr>DĚKUJEME ZA POZORNOST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2018-09-20T18:43:17Z</dcterms:created>
  <dcterms:modified xsi:type="dcterms:W3CDTF">2018-09-24T10:38:31Z</dcterms:modified>
</cp:coreProperties>
</file>