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7"/>
  </p:notesMasterIdLst>
  <p:sldIdLst>
    <p:sldId id="256" r:id="rId2"/>
    <p:sldId id="258" r:id="rId3"/>
    <p:sldId id="296" r:id="rId4"/>
    <p:sldId id="297" r:id="rId5"/>
    <p:sldId id="298" r:id="rId6"/>
    <p:sldId id="299" r:id="rId7"/>
    <p:sldId id="300" r:id="rId8"/>
    <p:sldId id="289" r:id="rId9"/>
    <p:sldId id="295" r:id="rId10"/>
    <p:sldId id="293" r:id="rId11"/>
    <p:sldId id="294" r:id="rId12"/>
    <p:sldId id="301" r:id="rId13"/>
    <p:sldId id="302" r:id="rId14"/>
    <p:sldId id="303" r:id="rId15"/>
    <p:sldId id="271" r:id="rId16"/>
  </p:sldIdLst>
  <p:sldSz cx="24387175" cy="13716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99"/>
    <a:srgbClr val="993300"/>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354" autoAdjust="0"/>
  </p:normalViewPr>
  <p:slideViewPr>
    <p:cSldViewPr snapToGrid="0" showGuides="1">
      <p:cViewPr varScale="1">
        <p:scale>
          <a:sx n="49" d="100"/>
          <a:sy n="49" d="100"/>
        </p:scale>
        <p:origin x="936" y="60"/>
      </p:cViewPr>
      <p:guideLst>
        <p:guide orient="horz" pos="4320"/>
        <p:guide pos="7681"/>
      </p:guideLst>
    </p:cSldViewPr>
  </p:slideViewPr>
  <p:notesTextViewPr>
    <p:cViewPr>
      <p:scale>
        <a:sx n="1" d="1"/>
        <a:sy n="1" d="1"/>
      </p:scale>
      <p:origin x="0" y="0"/>
    </p:cViewPr>
  </p:notesTextViewPr>
  <p:notesViewPr>
    <p:cSldViewPr snapToGrid="0">
      <p:cViewPr varScale="1">
        <p:scale>
          <a:sx n="84" d="100"/>
          <a:sy n="84" d="100"/>
        </p:scale>
        <p:origin x="199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01B07FA9-DE9C-409F-85F2-97F44B920B82}" type="datetimeFigureOut">
              <a:rPr lang="cs-CZ" smtClean="0"/>
              <a:t>22.10.2021</a:t>
            </a:fld>
            <a:endParaRPr lang="cs-CZ"/>
          </a:p>
        </p:txBody>
      </p:sp>
      <p:sp>
        <p:nvSpPr>
          <p:cNvPr id="4" name="Zástupný symbol pro obrázek snímku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368384A4-C56D-4B31-91D3-4CC689CA894B}" type="slidenum">
              <a:rPr lang="cs-CZ" smtClean="0"/>
              <a:t>‹#›</a:t>
            </a:fld>
            <a:endParaRPr lang="cs-CZ"/>
          </a:p>
        </p:txBody>
      </p:sp>
    </p:spTree>
    <p:extLst>
      <p:ext uri="{BB962C8B-B14F-4D97-AF65-F5344CB8AC3E}">
        <p14:creationId xmlns:p14="http://schemas.microsoft.com/office/powerpoint/2010/main" val="108881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Vyjděte prosím z tohoto titulního snímku, který je přímo v prezentaci – přepište název, podnázev (autora) a datum prezentace dle potřeby, vyměňte případně titulní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Některé objekty, jako logo, modrá horizontální linka a černá svislá linka, jsou proto umístěny přímo na snímku (jinak by byly překryty velkým obrázkem, neboť objekty vložené v šabloně se stávají její pevnou součástí a nelze měnit jejich velikost, umístění ani vrstvu). Pokud byste vložili titulní snímek jako nové rozložení, bylo by třeba logo, horizontální a svislou linku nakopírovat ze vzorové prezentace (po vložení se umístí na správnou pozici). Lépe je ovšem využít výše zmíněný postup, který je výměnou za to, že titulní fotografie zůstane měnitelná vzhledem k možnostech a omezením PowerPointu.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a:t>
            </a:fld>
            <a:endParaRPr lang="cs-CZ" dirty="0"/>
          </a:p>
        </p:txBody>
      </p:sp>
    </p:spTree>
    <p:extLst>
      <p:ext uri="{BB962C8B-B14F-4D97-AF65-F5344CB8AC3E}">
        <p14:creationId xmlns:p14="http://schemas.microsoft.com/office/powerpoint/2010/main" val="264331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2</a:t>
            </a:fld>
            <a:endParaRPr lang="cs-CZ"/>
          </a:p>
        </p:txBody>
      </p:sp>
    </p:spTree>
    <p:extLst>
      <p:ext uri="{BB962C8B-B14F-4D97-AF65-F5344CB8AC3E}">
        <p14:creationId xmlns:p14="http://schemas.microsoft.com/office/powerpoint/2010/main" val="1839908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3</a:t>
            </a:fld>
            <a:endParaRPr lang="cs-CZ"/>
          </a:p>
        </p:txBody>
      </p:sp>
    </p:spTree>
    <p:extLst>
      <p:ext uri="{BB962C8B-B14F-4D97-AF65-F5344CB8AC3E}">
        <p14:creationId xmlns:p14="http://schemas.microsoft.com/office/powerpoint/2010/main" val="2837944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6</a:t>
            </a:fld>
            <a:endParaRPr lang="cs-CZ"/>
          </a:p>
        </p:txBody>
      </p:sp>
    </p:spTree>
    <p:extLst>
      <p:ext uri="{BB962C8B-B14F-4D97-AF65-F5344CB8AC3E}">
        <p14:creationId xmlns:p14="http://schemas.microsoft.com/office/powerpoint/2010/main" val="72963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7</a:t>
            </a:fld>
            <a:endParaRPr lang="cs-CZ"/>
          </a:p>
        </p:txBody>
      </p:sp>
    </p:spTree>
    <p:extLst>
      <p:ext uri="{BB962C8B-B14F-4D97-AF65-F5344CB8AC3E}">
        <p14:creationId xmlns:p14="http://schemas.microsoft.com/office/powerpoint/2010/main" val="335943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9</a:t>
            </a:fld>
            <a:endParaRPr lang="cs-CZ"/>
          </a:p>
        </p:txBody>
      </p:sp>
    </p:spTree>
    <p:extLst>
      <p:ext uri="{BB962C8B-B14F-4D97-AF65-F5344CB8AC3E}">
        <p14:creationId xmlns:p14="http://schemas.microsoft.com/office/powerpoint/2010/main" val="67166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12</a:t>
            </a:fld>
            <a:endParaRPr lang="cs-CZ"/>
          </a:p>
        </p:txBody>
      </p:sp>
    </p:spTree>
    <p:extLst>
      <p:ext uri="{BB962C8B-B14F-4D97-AF65-F5344CB8AC3E}">
        <p14:creationId xmlns:p14="http://schemas.microsoft.com/office/powerpoint/2010/main" val="708492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13</a:t>
            </a:fld>
            <a:endParaRPr lang="cs-CZ"/>
          </a:p>
        </p:txBody>
      </p:sp>
    </p:spTree>
    <p:extLst>
      <p:ext uri="{BB962C8B-B14F-4D97-AF65-F5344CB8AC3E}">
        <p14:creationId xmlns:p14="http://schemas.microsoft.com/office/powerpoint/2010/main" val="732905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Vyjděte prosím z tohoto závěrečného snímku, který je přímo v prezentaci – upravte texty dle potřeby, vyměňte případně podkladovou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Toto řešení zachovává možnost výměny podkladového obrázku – více viz poznámka u titulního snímku.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15</a:t>
            </a:fld>
            <a:endParaRPr lang="cs-CZ"/>
          </a:p>
        </p:txBody>
      </p:sp>
    </p:spTree>
    <p:extLst>
      <p:ext uri="{BB962C8B-B14F-4D97-AF65-F5344CB8AC3E}">
        <p14:creationId xmlns:p14="http://schemas.microsoft.com/office/powerpoint/2010/main" val="3365911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12" name="Zástupný symbol podkladový obrázek">
            <a:extLst>
              <a:ext uri="{FF2B5EF4-FFF2-40B4-BE49-F238E27FC236}">
                <a16:creationId xmlns:a16="http://schemas.microsoft.com/office/drawing/2014/main" id="{1484CE54-FF2E-408A-B4CF-FF94338BEBE8}"/>
              </a:ext>
            </a:extLst>
          </p:cNvPr>
          <p:cNvSpPr>
            <a:spLocks noGrp="1" noChangeAspect="1"/>
          </p:cNvSpPr>
          <p:nvPr>
            <p:ph type="pic" sz="quarter" idx="13"/>
          </p:nvPr>
        </p:nvSpPr>
        <p:spPr>
          <a:xfrm>
            <a:off x="457200" y="457200"/>
            <a:ext cx="23472000" cy="12801600"/>
          </a:xfrm>
        </p:spPr>
        <p:txBody>
          <a:bodyPr/>
          <a:lstStyle/>
          <a:p>
            <a:r>
              <a:rPr lang="cs-CZ" smtClean="0"/>
              <a:t>Kliknutím na ikonu přidáte obrázek.</a:t>
            </a:r>
            <a:endParaRPr lang="cs-CZ"/>
          </a:p>
        </p:txBody>
      </p:sp>
      <p:sp>
        <p:nvSpPr>
          <p:cNvPr id="6" name="Bílý podklad">
            <a:extLst>
              <a:ext uri="{FF2B5EF4-FFF2-40B4-BE49-F238E27FC236}">
                <a16:creationId xmlns:a16="http://schemas.microsoft.com/office/drawing/2014/main" id="{F70F13C3-16CD-4EC9-A61B-A853E6F0F19D}"/>
              </a:ext>
            </a:extLst>
          </p:cNvPr>
          <p:cNvSpPr>
            <a:spLocks noGrp="1"/>
          </p:cNvSpPr>
          <p:nvPr>
            <p:ph type="body" sz="quarter" idx="12" hasCustomPrompt="1"/>
          </p:nvPr>
        </p:nvSpPr>
        <p:spPr>
          <a:xfrm>
            <a:off x="0" y="1522800"/>
            <a:ext cx="15228000" cy="3420000"/>
          </a:xfrm>
          <a:solidFill>
            <a:srgbClr val="FFFFFF">
              <a:alpha val="85098"/>
            </a:srgbClr>
          </a:solidFill>
        </p:spPr>
        <p:txBody>
          <a:bodyPr/>
          <a:lstStyle>
            <a:lvl1pPr marL="0" indent="0">
              <a:buFontTx/>
              <a:buNone/>
              <a:defRPr/>
            </a:lvl1pPr>
          </a:lstStyle>
          <a:p>
            <a:pPr lvl="0"/>
            <a:r>
              <a:rPr lang="cs-CZ" dirty="0"/>
              <a:t> </a:t>
            </a:r>
          </a:p>
        </p:txBody>
      </p:sp>
      <p:sp>
        <p:nvSpPr>
          <p:cNvPr id="9" name="Bílá pod nadpisem" hidden="1"/>
          <p:cNvSpPr/>
          <p:nvPr userDrawn="1"/>
        </p:nvSpPr>
        <p:spPr>
          <a:xfrm>
            <a:off x="4500000" y="1522800"/>
            <a:ext cx="10440000" cy="3420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Přímá spojnice 17" hidden="1">
            <a:extLst>
              <a:ext uri="{FF2B5EF4-FFF2-40B4-BE49-F238E27FC236}">
                <a16:creationId xmlns:a16="http://schemas.microsoft.com/office/drawing/2014/main" id="{BCC887BD-1330-4E6F-92EE-65D69E01A7EE}"/>
              </a:ext>
            </a:extLst>
          </p:cNvPr>
          <p:cNvCxnSpPr/>
          <p:nvPr userDrawn="1"/>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MZe" hidden="1">
            <a:extLst>
              <a:ext uri="{FF2B5EF4-FFF2-40B4-BE49-F238E27FC236}">
                <a16:creationId xmlns:a16="http://schemas.microsoft.com/office/drawing/2014/main" id="{D7F392D9-0192-44DF-B5B6-E60B0F320C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462" y="3215692"/>
            <a:ext cx="3133350" cy="1353315"/>
          </a:xfrm>
          <a:prstGeom prst="rect">
            <a:avLst/>
          </a:prstGeom>
        </p:spPr>
      </p:pic>
      <p:pic>
        <p:nvPicPr>
          <p:cNvPr id="8" name="Logo MZe png" hidden="1">
            <a:extLst>
              <a:ext uri="{FF2B5EF4-FFF2-40B4-BE49-F238E27FC236}">
                <a16:creationId xmlns:a16="http://schemas.microsoft.com/office/drawing/2014/main" id="{129EC058-4951-49A8-B2F1-71C45ED316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725" y="3214934"/>
            <a:ext cx="3133350" cy="1353315"/>
          </a:xfrm>
          <a:prstGeom prst="rect">
            <a:avLst/>
          </a:prstGeom>
        </p:spPr>
      </p:pic>
      <p:sp>
        <p:nvSpPr>
          <p:cNvPr id="16" name="Datum">
            <a:extLst>
              <a:ext uri="{FF2B5EF4-FFF2-40B4-BE49-F238E27FC236}">
                <a16:creationId xmlns:a16="http://schemas.microsoft.com/office/drawing/2014/main" id="{19795874-6BF3-4E26-B86E-D2075A368DBC}"/>
              </a:ext>
            </a:extLst>
          </p:cNvPr>
          <p:cNvSpPr>
            <a:spLocks noGrp="1"/>
          </p:cNvSpPr>
          <p:nvPr>
            <p:ph type="body" sz="quarter" idx="11" hasCustomPrompt="1"/>
          </p:nvPr>
        </p:nvSpPr>
        <p:spPr>
          <a:xfrm>
            <a:off x="828000" y="2160000"/>
            <a:ext cx="2880000" cy="720000"/>
          </a:xfrm>
          <a:noFill/>
        </p:spPr>
        <p:txBody>
          <a:bodyPr tIns="0" rIns="0">
            <a:noAutofit/>
          </a:bodyPr>
          <a:lstStyle>
            <a:lvl1pPr marL="0" indent="0" algn="r">
              <a:spcBef>
                <a:spcPts val="0"/>
              </a:spcBef>
              <a:buFontTx/>
              <a:buNone/>
              <a:defRPr sz="2800"/>
            </a:lvl1pPr>
          </a:lstStyle>
          <a:p>
            <a:pPr lvl="0"/>
            <a:r>
              <a:rPr lang="cs-CZ" dirty="0"/>
              <a:t>Datum</a:t>
            </a:r>
          </a:p>
        </p:txBody>
      </p:sp>
      <p:sp>
        <p:nvSpPr>
          <p:cNvPr id="3" name="Subtitle 2"/>
          <p:cNvSpPr>
            <a:spLocks noGrp="1"/>
          </p:cNvSpPr>
          <p:nvPr>
            <p:ph type="subTitle" idx="1" hasCustomPrompt="1"/>
          </p:nvPr>
        </p:nvSpPr>
        <p:spPr>
          <a:xfrm>
            <a:off x="4500000" y="4140000"/>
            <a:ext cx="10440000" cy="720724"/>
          </a:xfrm>
        </p:spPr>
        <p:txBody>
          <a:bodyPr>
            <a:noAutofit/>
          </a:bodyPr>
          <a:lstStyle>
            <a:lvl1pPr marL="0" indent="0" algn="l">
              <a:spcBef>
                <a:spcPts val="0"/>
              </a:spcBef>
              <a:buNone/>
              <a:defRPr sz="2800" cap="all"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Autor prezentace</a:t>
            </a:r>
            <a:endParaRPr lang="en-US" dirty="0"/>
          </a:p>
        </p:txBody>
      </p:sp>
      <p:sp>
        <p:nvSpPr>
          <p:cNvPr id="2" name="Title 1"/>
          <p:cNvSpPr>
            <a:spLocks noGrp="1"/>
          </p:cNvSpPr>
          <p:nvPr>
            <p:ph type="ctrTitle" hasCustomPrompt="1"/>
          </p:nvPr>
        </p:nvSpPr>
        <p:spPr>
          <a:xfrm>
            <a:off x="4500000" y="1990800"/>
            <a:ext cx="10440000" cy="1980000"/>
          </a:xfrm>
          <a:noFill/>
        </p:spPr>
        <p:txBody>
          <a:bodyPr lIns="0" tIns="0" anchor="t" anchorCtr="0">
            <a:noAutofit/>
          </a:bodyPr>
          <a:lstStyle>
            <a:lvl1pPr algn="l">
              <a:lnSpc>
                <a:spcPts val="7800"/>
              </a:lnSpc>
              <a:defRPr sz="6600"/>
            </a:lvl1pPr>
          </a:lstStyle>
          <a:p>
            <a:r>
              <a:rPr lang="cs-CZ" dirty="0"/>
              <a:t>Název</a:t>
            </a:r>
            <a:br>
              <a:rPr lang="cs-CZ" dirty="0"/>
            </a:br>
            <a:r>
              <a:rPr lang="cs-CZ" dirty="0"/>
              <a:t>Prezentace</a:t>
            </a:r>
            <a:endParaRPr lang="en-US" dirty="0"/>
          </a:p>
        </p:txBody>
      </p:sp>
    </p:spTree>
    <p:extLst>
      <p:ext uri="{BB962C8B-B14F-4D97-AF65-F5344CB8AC3E}">
        <p14:creationId xmlns:p14="http://schemas.microsoft.com/office/powerpoint/2010/main" val="334833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Úzký obrázek,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7920000" y="1980000"/>
            <a:ext cx="15217200" cy="1260000"/>
          </a:xfrm>
        </p:spPr>
        <p:txBody>
          <a:bodyPr anchor="b" anchorCtr="0"/>
          <a:lstStyle>
            <a:lvl1pPr>
              <a:defRPr/>
            </a:lvl1pPr>
          </a:lstStyle>
          <a:p>
            <a:r>
              <a:rPr lang="cs-CZ" smtClean="0"/>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Kliknutím na ikonu přidáte obrázek.</a:t>
            </a:r>
            <a:endParaRPr lang="cs-CZ" dirty="0"/>
          </a:p>
        </p:txBody>
      </p:sp>
      <p:sp>
        <p:nvSpPr>
          <p:cNvPr id="12" name="Zástupný symbol pro text 13"/>
          <p:cNvSpPr>
            <a:spLocks noGrp="1"/>
          </p:cNvSpPr>
          <p:nvPr>
            <p:ph type="body" sz="quarter" idx="19"/>
          </p:nvPr>
        </p:nvSpPr>
        <p:spPr>
          <a:xfrm>
            <a:off x="7920000" y="3420000"/>
            <a:ext cx="15217200" cy="1656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sp>
        <p:nvSpPr>
          <p:cNvPr id="5" name="Zástupný symbol pro text 4"/>
          <p:cNvSpPr>
            <a:spLocks noGrp="1"/>
          </p:cNvSpPr>
          <p:nvPr>
            <p:ph type="body" sz="quarter" idx="29"/>
          </p:nvPr>
        </p:nvSpPr>
        <p:spPr>
          <a:xfrm>
            <a:off x="7920000" y="5219700"/>
            <a:ext cx="15217200" cy="7239000"/>
          </a:xfrm>
        </p:spPr>
        <p:txBody>
          <a:bodyPr/>
          <a:lstStyle>
            <a:lvl1pPr marL="504000" indent="-504000">
              <a:buFontTx/>
              <a:buBlip>
                <a:blip r:embed="rId2"/>
              </a:buBlip>
              <a:defRPr cap="all" baseline="0">
                <a:solidFill>
                  <a:schemeClr val="accent2"/>
                </a:solidFill>
              </a:defRPr>
            </a:lvl1pPr>
            <a:lvl2pPr marL="1008000" indent="-504000">
              <a:buClr>
                <a:schemeClr val="accent2"/>
              </a:buClr>
              <a:buFont typeface="+mj-lt"/>
              <a:buAutoNum type="arabicPeriod"/>
              <a:defRPr/>
            </a:lvl2pPr>
          </a:lstStyle>
          <a:p>
            <a:pPr lvl="0"/>
            <a:r>
              <a:rPr lang="cs-CZ" smtClean="0"/>
              <a:t>Kliknutím lze upravit styly předlohy textu.</a:t>
            </a:r>
          </a:p>
          <a:p>
            <a:pPr lvl="1"/>
            <a:r>
              <a:rPr lang="cs-CZ" smtClean="0"/>
              <a:t>Druhá úroveň</a:t>
            </a:r>
          </a:p>
        </p:txBody>
      </p:sp>
      <p:pic>
        <p:nvPicPr>
          <p:cNvPr id="9" name="Lístek s linkou tmavě modrý">
            <a:extLst>
              <a:ext uri="{FF2B5EF4-FFF2-40B4-BE49-F238E27FC236}">
                <a16:creationId xmlns:a16="http://schemas.microsoft.com/office/drawing/2014/main" id="{FECF6A3C-E773-4D22-822E-5EFACF37493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131548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Úzký text s obrázek, střední obrázek či graf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500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500000" cy="41040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5" name="Zástupný symbol pro obsah 4"/>
          <p:cNvSpPr>
            <a:spLocks noGrp="1"/>
          </p:cNvSpPr>
          <p:nvPr>
            <p:ph sz="quarter" idx="15" hasCustomPrompt="1"/>
          </p:nvPr>
        </p:nvSpPr>
        <p:spPr>
          <a:xfrm>
            <a:off x="7239600" y="1979612"/>
            <a:ext cx="10248300" cy="9900000"/>
          </a:xfrm>
        </p:spPr>
        <p:txBody>
          <a:bodyPr/>
          <a:lstStyle>
            <a:lvl1pPr>
              <a:defRPr/>
            </a:lvl1pPr>
          </a:lstStyle>
          <a:p>
            <a:pPr lvl="0"/>
            <a:r>
              <a:rPr lang="cs-CZ" dirty="0"/>
              <a:t>Obrázek nebo graf se zdrojem, případně text</a:t>
            </a:r>
          </a:p>
        </p:txBody>
      </p:sp>
      <p:sp>
        <p:nvSpPr>
          <p:cNvPr id="9"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obrázek 5"/>
          <p:cNvSpPr>
            <a:spLocks noGrp="1"/>
          </p:cNvSpPr>
          <p:nvPr>
            <p:ph type="pic" sz="quarter" idx="26"/>
          </p:nvPr>
        </p:nvSpPr>
        <p:spPr>
          <a:xfrm>
            <a:off x="1249200" y="8679600"/>
            <a:ext cx="4500000" cy="3787200"/>
          </a:xfrm>
        </p:spPr>
        <p:txBody>
          <a:bodyPr/>
          <a:lstStyle/>
          <a:p>
            <a:r>
              <a:rPr lang="cs-CZ" smtClean="0"/>
              <a:t>Kliknutím na ikonu přidáte obrázek.</a:t>
            </a:r>
            <a:endParaRPr lang="cs-CZ" dirty="0"/>
          </a:p>
        </p:txBody>
      </p:sp>
      <p:sp>
        <p:nvSpPr>
          <p:cNvPr id="11" name="Zástupný symbol pro text 13"/>
          <p:cNvSpPr>
            <a:spLocks noGrp="1"/>
          </p:cNvSpPr>
          <p:nvPr>
            <p:ph type="body" sz="quarter" idx="17" hasCustomPrompt="1"/>
          </p:nvPr>
        </p:nvSpPr>
        <p:spPr>
          <a:xfrm>
            <a:off x="18072000" y="288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18072000" y="342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7" hasCustomPrompt="1"/>
          </p:nvPr>
        </p:nvSpPr>
        <p:spPr>
          <a:xfrm>
            <a:off x="18072000" y="516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8" hasCustomPrompt="1"/>
          </p:nvPr>
        </p:nvSpPr>
        <p:spPr>
          <a:xfrm>
            <a:off x="18072000" y="5724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9" hasCustomPrompt="1"/>
          </p:nvPr>
        </p:nvSpPr>
        <p:spPr>
          <a:xfrm>
            <a:off x="18072000" y="744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30" hasCustomPrompt="1"/>
          </p:nvPr>
        </p:nvSpPr>
        <p:spPr>
          <a:xfrm>
            <a:off x="18072000" y="7992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31" hasCustomPrompt="1"/>
          </p:nvPr>
        </p:nvSpPr>
        <p:spPr>
          <a:xfrm>
            <a:off x="18072000" y="972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9" name="Zástupný symbol pro text 13"/>
          <p:cNvSpPr>
            <a:spLocks noGrp="1"/>
          </p:cNvSpPr>
          <p:nvPr>
            <p:ph type="body" sz="quarter" idx="32" hasCustomPrompt="1"/>
          </p:nvPr>
        </p:nvSpPr>
        <p:spPr>
          <a:xfrm>
            <a:off x="18072000" y="1026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3" name="Zástupný symbol pro datum 2">
            <a:extLst>
              <a:ext uri="{FF2B5EF4-FFF2-40B4-BE49-F238E27FC236}">
                <a16:creationId xmlns:a16="http://schemas.microsoft.com/office/drawing/2014/main" id="{94112CEA-A89A-40F5-9B5A-7589038E7C10}"/>
              </a:ext>
            </a:extLst>
          </p:cNvPr>
          <p:cNvSpPr>
            <a:spLocks noGrp="1"/>
          </p:cNvSpPr>
          <p:nvPr>
            <p:ph type="dt" sz="half" idx="33"/>
          </p:nvPr>
        </p:nvSpPr>
        <p:spPr/>
        <p:txBody>
          <a:bodyPr/>
          <a:lstStyle/>
          <a:p>
            <a:fld id="{9B3895B8-0BD6-4EDC-959F-D82D66CA15D6}" type="datetimeFigureOut">
              <a:rPr lang="cs-CZ" smtClean="0"/>
              <a:t>22.10.2021</a:t>
            </a:fld>
            <a:endParaRPr lang="cs-CZ" dirty="0"/>
          </a:p>
        </p:txBody>
      </p:sp>
      <p:sp>
        <p:nvSpPr>
          <p:cNvPr id="7" name="Zástupný symbol pro zápatí 6">
            <a:extLst>
              <a:ext uri="{FF2B5EF4-FFF2-40B4-BE49-F238E27FC236}">
                <a16:creationId xmlns:a16="http://schemas.microsoft.com/office/drawing/2014/main" id="{09A95665-5191-4CEE-B676-2081A6A1E177}"/>
              </a:ext>
            </a:extLst>
          </p:cNvPr>
          <p:cNvSpPr>
            <a:spLocks noGrp="1"/>
          </p:cNvSpPr>
          <p:nvPr>
            <p:ph type="ftr" sz="quarter" idx="34"/>
          </p:nvPr>
        </p:nvSpPr>
        <p:spPr/>
        <p:txBody>
          <a:bodyPr/>
          <a:lstStyle/>
          <a:p>
            <a:endParaRPr lang="cs-CZ" dirty="0"/>
          </a:p>
        </p:txBody>
      </p:sp>
      <p:sp>
        <p:nvSpPr>
          <p:cNvPr id="8" name="Zástupný symbol pro číslo snímku 7">
            <a:extLst>
              <a:ext uri="{FF2B5EF4-FFF2-40B4-BE49-F238E27FC236}">
                <a16:creationId xmlns:a16="http://schemas.microsoft.com/office/drawing/2014/main" id="{D92B6150-2864-4F6A-814F-8C54C94CA5FD}"/>
              </a:ext>
            </a:extLst>
          </p:cNvPr>
          <p:cNvSpPr>
            <a:spLocks noGrp="1"/>
          </p:cNvSpPr>
          <p:nvPr>
            <p:ph type="sldNum" sz="quarter" idx="35"/>
          </p:nvPr>
        </p:nvSpPr>
        <p:spPr/>
        <p:txBody>
          <a:bodyPr/>
          <a:lstStyle/>
          <a:p>
            <a:fld id="{C79EEDCB-EB91-4C4F-A503-5C6FE3AC84D2}" type="slidenum">
              <a:rPr lang="cs-CZ" smtClean="0"/>
              <a:t>‹#›</a:t>
            </a:fld>
            <a:endParaRPr lang="cs-CZ" dirty="0"/>
          </a:p>
        </p:txBody>
      </p:sp>
      <p:pic>
        <p:nvPicPr>
          <p:cNvPr id="21" name="Lístek s linkou tmavě modrý">
            <a:extLst>
              <a:ext uri="{FF2B5EF4-FFF2-40B4-BE49-F238E27FC236}">
                <a16:creationId xmlns:a16="http://schemas.microsoft.com/office/drawing/2014/main" id="{FE198D1F-CAA8-4D7E-9CD4-3AC30F4CB6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654"/>
          <a:stretch/>
        </p:blipFill>
        <p:spPr>
          <a:xfrm flipH="1">
            <a:off x="6289620" y="2033714"/>
            <a:ext cx="525847" cy="10433086"/>
          </a:xfrm>
          <a:prstGeom prst="rect">
            <a:avLst/>
          </a:prstGeom>
        </p:spPr>
      </p:pic>
    </p:spTree>
    <p:extLst>
      <p:ext uri="{BB962C8B-B14F-4D97-AF65-F5344CB8AC3E}">
        <p14:creationId xmlns:p14="http://schemas.microsoft.com/office/powerpoint/2010/main" val="289222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snímek s lístke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pic>
        <p:nvPicPr>
          <p:cNvPr id="4" name="Lístek s linkou tmavě modrý">
            <a:extLst>
              <a:ext uri="{FF2B5EF4-FFF2-40B4-BE49-F238E27FC236}">
                <a16:creationId xmlns:a16="http://schemas.microsoft.com/office/drawing/2014/main" id="{862E5BC3-DD10-4465-997F-9FE3AA2E86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78766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eden obsa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smtClean="0"/>
              <a:t>Kliknutím lze upravit styl.</a:t>
            </a:r>
            <a:endParaRPr lang="cs-CZ"/>
          </a:p>
        </p:txBody>
      </p:sp>
      <p:sp>
        <p:nvSpPr>
          <p:cNvPr id="4" name="Zástupný symbol pro obsah 3"/>
          <p:cNvSpPr>
            <a:spLocks noGrp="1"/>
          </p:cNvSpPr>
          <p:nvPr>
            <p:ph sz="quarter" idx="13"/>
          </p:nvPr>
        </p:nvSpPr>
        <p:spPr>
          <a:xfrm>
            <a:off x="1249200" y="3240000"/>
            <a:ext cx="21888000" cy="9226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pic>
        <p:nvPicPr>
          <p:cNvPr id="5" name="Lístek s linkou tmavě modrý">
            <a:extLst>
              <a:ext uri="{FF2B5EF4-FFF2-40B4-BE49-F238E27FC236}">
                <a16:creationId xmlns:a16="http://schemas.microsoft.com/office/drawing/2014/main" id="{D03EAF01-9C44-4F00-8722-52E6F8902B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1522145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smtClean="0"/>
              <a:t>Kliknutím lze upravit styl.</a:t>
            </a:r>
            <a:endParaRPr lang="cs-CZ" dirty="0"/>
          </a:p>
        </p:txBody>
      </p:sp>
      <p:sp>
        <p:nvSpPr>
          <p:cNvPr id="4" name="Zástupný symbol pro obsah 3"/>
          <p:cNvSpPr>
            <a:spLocks noGrp="1"/>
          </p:cNvSpPr>
          <p:nvPr>
            <p:ph sz="quarter" idx="13"/>
          </p:nvPr>
        </p:nvSpPr>
        <p:spPr>
          <a:xfrm>
            <a:off x="1249200" y="3240000"/>
            <a:ext cx="10321200" cy="9226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3"/>
          <p:cNvSpPr>
            <a:spLocks noGrp="1"/>
          </p:cNvSpPr>
          <p:nvPr>
            <p:ph sz="quarter" idx="14"/>
          </p:nvPr>
        </p:nvSpPr>
        <p:spPr>
          <a:xfrm>
            <a:off x="12816000" y="3240000"/>
            <a:ext cx="10321200" cy="9226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pic>
        <p:nvPicPr>
          <p:cNvPr id="7" name="Lístek s linkou tmavě modrý">
            <a:extLst>
              <a:ext uri="{FF2B5EF4-FFF2-40B4-BE49-F238E27FC236}">
                <a16:creationId xmlns:a16="http://schemas.microsoft.com/office/drawing/2014/main" id="{6FA1681F-18BC-4AA2-89C6-CC1797F464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414927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ěkujeme za pozornost">
    <p:spTree>
      <p:nvGrpSpPr>
        <p:cNvPr id="1" name=""/>
        <p:cNvGrpSpPr/>
        <p:nvPr/>
      </p:nvGrpSpPr>
      <p:grpSpPr>
        <a:xfrm>
          <a:off x="0" y="0"/>
          <a:ext cx="0" cy="0"/>
          <a:chOff x="0" y="0"/>
          <a:chExt cx="0" cy="0"/>
        </a:xfrm>
      </p:grpSpPr>
      <p:sp>
        <p:nvSpPr>
          <p:cNvPr id="9" name="Bílý podklad">
            <a:extLst>
              <a:ext uri="{FF2B5EF4-FFF2-40B4-BE49-F238E27FC236}">
                <a16:creationId xmlns:a16="http://schemas.microsoft.com/office/drawing/2014/main" id="{92AF821C-5C62-41EB-8EE6-BD2D59AAC7FE}"/>
              </a:ext>
            </a:extLst>
          </p:cNvPr>
          <p:cNvSpPr>
            <a:spLocks noGrp="1"/>
          </p:cNvSpPr>
          <p:nvPr>
            <p:ph type="body" sz="quarter" idx="12" hasCustomPrompt="1"/>
          </p:nvPr>
        </p:nvSpPr>
        <p:spPr>
          <a:xfrm>
            <a:off x="5713587" y="4338000"/>
            <a:ext cx="12960000" cy="5040000"/>
          </a:xfrm>
          <a:solidFill>
            <a:srgbClr val="FFFFFF">
              <a:alpha val="85098"/>
            </a:srgbClr>
          </a:solidFill>
        </p:spPr>
        <p:txBody>
          <a:bodyPr/>
          <a:lstStyle>
            <a:lvl1pPr marL="0" indent="0">
              <a:buFontTx/>
              <a:buNone/>
              <a:defRPr/>
            </a:lvl1pPr>
          </a:lstStyle>
          <a:p>
            <a:pPr lvl="0"/>
            <a:r>
              <a:rPr lang="cs-CZ" dirty="0"/>
              <a:t> </a:t>
            </a:r>
          </a:p>
        </p:txBody>
      </p:sp>
      <p:sp>
        <p:nvSpPr>
          <p:cNvPr id="2" name="Title 1"/>
          <p:cNvSpPr>
            <a:spLocks noGrp="1"/>
          </p:cNvSpPr>
          <p:nvPr>
            <p:ph type="ctrTitle" hasCustomPrompt="1"/>
          </p:nvPr>
        </p:nvSpPr>
        <p:spPr>
          <a:xfrm>
            <a:off x="10861200" y="4338000"/>
            <a:ext cx="7812387" cy="3780000"/>
          </a:xfrm>
          <a:noFill/>
        </p:spPr>
        <p:txBody>
          <a:bodyPr lIns="0" tIns="0" anchor="ctr" anchorCtr="0">
            <a:normAutofit/>
          </a:bodyPr>
          <a:lstStyle>
            <a:lvl1pPr algn="l">
              <a:lnSpc>
                <a:spcPts val="7800"/>
              </a:lnSpc>
              <a:defRPr sz="6600" baseline="0"/>
            </a:lvl1pPr>
          </a:lstStyle>
          <a:p>
            <a:r>
              <a:rPr lang="cs-CZ" dirty="0"/>
              <a:t>Děkujeme</a:t>
            </a:r>
            <a:br>
              <a:rPr lang="cs-CZ" dirty="0"/>
            </a:br>
            <a:r>
              <a:rPr lang="cs-CZ" dirty="0"/>
              <a:t>za pozornost</a:t>
            </a:r>
            <a:endParaRPr lang="en-US" dirty="0"/>
          </a:p>
        </p:txBody>
      </p:sp>
      <p:sp>
        <p:nvSpPr>
          <p:cNvPr id="3" name="Subtitle 2"/>
          <p:cNvSpPr>
            <a:spLocks noGrp="1"/>
          </p:cNvSpPr>
          <p:nvPr>
            <p:ph type="subTitle" idx="1" hasCustomPrompt="1"/>
          </p:nvPr>
        </p:nvSpPr>
        <p:spPr>
          <a:xfrm>
            <a:off x="5713587" y="8118000"/>
            <a:ext cx="12960000" cy="1260000"/>
          </a:xfrm>
          <a:noFill/>
        </p:spPr>
        <p:txBody>
          <a:bodyPr anchor="ctr" anchorCtr="1">
            <a:normAutofit/>
          </a:bodyPr>
          <a:lstStyle>
            <a:lvl1pPr marL="0" indent="0" algn="ctr">
              <a:spcBef>
                <a:spcPts val="600"/>
              </a:spcBef>
              <a:spcAft>
                <a:spcPts val="600"/>
              </a:spcAft>
              <a:buNone/>
              <a:defRPr sz="2800" cap="none"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Kontakty:  Jméno, adresa, e-mail, telefonní číslo</a:t>
            </a:r>
            <a:br>
              <a:rPr lang="cs-CZ" dirty="0"/>
            </a:br>
            <a:r>
              <a:rPr lang="cs-CZ" dirty="0"/>
              <a:t>Autor fotografií: Jméno</a:t>
            </a:r>
            <a:endParaRPr lang="en-US" dirty="0"/>
          </a:p>
        </p:txBody>
      </p:sp>
      <p:sp>
        <p:nvSpPr>
          <p:cNvPr id="5" name="Zástup Podkladový obrázek"/>
          <p:cNvSpPr>
            <a:spLocks noGrp="1" noChangeAspect="1"/>
          </p:cNvSpPr>
          <p:nvPr>
            <p:ph type="pic" sz="quarter" idx="13"/>
          </p:nvPr>
        </p:nvSpPr>
        <p:spPr>
          <a:xfrm>
            <a:off x="457200" y="457200"/>
            <a:ext cx="23472000" cy="12801600"/>
          </a:xfrm>
        </p:spPr>
        <p:txBody>
          <a:bodyPr/>
          <a:lstStyle/>
          <a:p>
            <a:r>
              <a:rPr lang="cs-CZ" smtClean="0"/>
              <a:t>Kliknutím na ikonu přidáte obrázek.</a:t>
            </a:r>
            <a:endParaRPr lang="cs-CZ" dirty="0"/>
          </a:p>
        </p:txBody>
      </p:sp>
    </p:spTree>
    <p:extLst>
      <p:ext uri="{BB962C8B-B14F-4D97-AF65-F5344CB8AC3E}">
        <p14:creationId xmlns:p14="http://schemas.microsoft.com/office/powerpoint/2010/main" val="1416810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31600" y="1980000"/>
            <a:ext cx="10614150" cy="1224000"/>
          </a:xfrm>
        </p:spPr>
        <p:txBody>
          <a:bodyPr/>
          <a:lstStyle>
            <a:lvl1pPr>
              <a:defRPr>
                <a:solidFill>
                  <a:schemeClr val="accent1"/>
                </a:solidFill>
              </a:defRPr>
            </a:lvl1pPr>
          </a:lstStyle>
          <a:p>
            <a:r>
              <a:rPr lang="cs-CZ" dirty="0"/>
              <a:t>OBSAH</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825200" cy="12801600"/>
          </a:xfrm>
        </p:spPr>
        <p:txBody>
          <a:bodyPr/>
          <a:lstStyle/>
          <a:p>
            <a:r>
              <a:rPr lang="cs-CZ" smtClean="0"/>
              <a:t>Kliknutím na ikonu přidáte obrázek.</a:t>
            </a:r>
            <a:endParaRPr lang="cs-CZ" dirty="0"/>
          </a:p>
        </p:txBody>
      </p:sp>
      <p:sp>
        <p:nvSpPr>
          <p:cNvPr id="14" name="Zástup Položka obsahu 1"/>
          <p:cNvSpPr>
            <a:spLocks noGrp="1"/>
          </p:cNvSpPr>
          <p:nvPr>
            <p:ph type="body" sz="quarter" idx="14" hasCustomPrompt="1"/>
          </p:nvPr>
        </p:nvSpPr>
        <p:spPr>
          <a:xfrm>
            <a:off x="12531600" y="3672000"/>
            <a:ext cx="10605600" cy="8786700"/>
          </a:xfrm>
        </p:spPr>
        <p:txBody>
          <a:bodyPr/>
          <a:lstStyle>
            <a:lvl1pPr marL="648000" indent="-648000">
              <a:spcBef>
                <a:spcPts val="0"/>
              </a:spcBef>
              <a:spcAft>
                <a:spcPts val="9000"/>
              </a:spcAft>
              <a:buSzPct val="150000"/>
              <a:buFontTx/>
              <a:buBlip>
                <a:blip r:embed="rId2"/>
              </a:buBlip>
              <a:defRPr sz="3600" cap="all" baseline="0">
                <a:solidFill>
                  <a:schemeClr val="accent1"/>
                </a:solidFill>
              </a:defRPr>
            </a:lvl1pPr>
          </a:lstStyle>
          <a:p>
            <a:pPr lvl="0"/>
            <a:r>
              <a:rPr lang="cs-CZ" dirty="0"/>
              <a:t>Položka obsahu</a:t>
            </a:r>
          </a:p>
        </p:txBody>
      </p:sp>
      <p:pic>
        <p:nvPicPr>
          <p:cNvPr id="4" name="Lístek s linkou tmavě modrý">
            <a:extLst>
              <a:ext uri="{FF2B5EF4-FFF2-40B4-BE49-F238E27FC236}">
                <a16:creationId xmlns:a16="http://schemas.microsoft.com/office/drawing/2014/main" id="{69ACD24F-DBEE-434B-AD9C-84D36E9E64D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351" t="3281" r="49491" b="3264"/>
          <a:stretch/>
        </p:blipFill>
        <p:spPr>
          <a:xfrm>
            <a:off x="11706224" y="450055"/>
            <a:ext cx="525847" cy="12818270"/>
          </a:xfrm>
          <a:prstGeom prst="rect">
            <a:avLst/>
          </a:prstGeom>
        </p:spPr>
      </p:pic>
    </p:spTree>
    <p:extLst>
      <p:ext uri="{BB962C8B-B14F-4D97-AF65-F5344CB8AC3E}">
        <p14:creationId xmlns:p14="http://schemas.microsoft.com/office/powerpoint/2010/main" val="7835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Úzký text, široký obráze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457200"/>
            <a:ext cx="16689600" cy="12801600"/>
          </a:xfrm>
        </p:spPr>
        <p:txBody>
          <a:bodyPr/>
          <a:lstStyle/>
          <a:p>
            <a:r>
              <a:rPr lang="cs-CZ" smtClean="0"/>
              <a:t>Kliknutím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pic>
        <p:nvPicPr>
          <p:cNvPr id="7" name="Lístek s linkou tmavě modrý">
            <a:extLst>
              <a:ext uri="{FF2B5EF4-FFF2-40B4-BE49-F238E27FC236}">
                <a16:creationId xmlns:a16="http://schemas.microsoft.com/office/drawing/2014/main" id="{8FF7A68B-108B-4C90-9017-3546208DC0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14879"/>
          <a:stretch/>
        </p:blipFill>
        <p:spPr>
          <a:xfrm flipH="1">
            <a:off x="6289621" y="2033714"/>
            <a:ext cx="525847" cy="11225086"/>
          </a:xfrm>
          <a:prstGeom prst="rect">
            <a:avLst/>
          </a:prstGeom>
        </p:spPr>
      </p:pic>
    </p:spTree>
    <p:extLst>
      <p:ext uri="{BB962C8B-B14F-4D97-AF65-F5344CB8AC3E}">
        <p14:creationId xmlns:p14="http://schemas.microsoft.com/office/powerpoint/2010/main" val="421612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Úzký obrázek a text v blocích">
    <p:spTree>
      <p:nvGrpSpPr>
        <p:cNvPr id="1" name=""/>
        <p:cNvGrpSpPr/>
        <p:nvPr/>
      </p:nvGrpSpPr>
      <p:grpSpPr>
        <a:xfrm>
          <a:off x="0" y="0"/>
          <a:ext cx="0" cy="0"/>
          <a:chOff x="0" y="0"/>
          <a:chExt cx="0" cy="0"/>
        </a:xfrm>
      </p:grpSpPr>
      <p:sp>
        <p:nvSpPr>
          <p:cNvPr id="2" name="Title 1"/>
          <p:cNvSpPr>
            <a:spLocks noGrp="1"/>
          </p:cNvSpPr>
          <p:nvPr>
            <p:ph type="title"/>
          </p:nvPr>
        </p:nvSpPr>
        <p:spPr>
          <a:xfrm>
            <a:off x="7272000" y="1980000"/>
            <a:ext cx="4032000" cy="1980000"/>
          </a:xfrm>
        </p:spPr>
        <p:txBody>
          <a:bodyPr/>
          <a:lstStyle>
            <a:lvl1pPr>
              <a:defRPr/>
            </a:lvl1pPr>
          </a:lstStyle>
          <a:p>
            <a:r>
              <a:rPr lang="cs-CZ" smtClean="0"/>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Kliknutím na ikonu přidáte obrázek.</a:t>
            </a:r>
            <a:endParaRPr lang="cs-CZ" dirty="0"/>
          </a:p>
        </p:txBody>
      </p:sp>
      <p:sp>
        <p:nvSpPr>
          <p:cNvPr id="14" name="Zástupný symbol pro text 13"/>
          <p:cNvSpPr>
            <a:spLocks noGrp="1"/>
          </p:cNvSpPr>
          <p:nvPr>
            <p:ph type="body" sz="quarter" idx="14"/>
          </p:nvPr>
        </p:nvSpPr>
        <p:spPr>
          <a:xfrm>
            <a:off x="7272000" y="4248000"/>
            <a:ext cx="4068000" cy="82107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11" name="Zástupný symbol pro text 13"/>
          <p:cNvSpPr>
            <a:spLocks noGrp="1"/>
          </p:cNvSpPr>
          <p:nvPr>
            <p:ph type="body" sz="quarter" idx="15" hasCustomPrompt="1"/>
          </p:nvPr>
        </p:nvSpPr>
        <p:spPr>
          <a:xfrm>
            <a:off x="126936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7" name="Zástupný symbol pro text 13"/>
          <p:cNvSpPr>
            <a:spLocks noGrp="1"/>
          </p:cNvSpPr>
          <p:nvPr>
            <p:ph type="body" sz="quarter" idx="16" hasCustomPrompt="1"/>
          </p:nvPr>
        </p:nvSpPr>
        <p:spPr>
          <a:xfrm>
            <a:off x="179064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9" name="Zástupný symbol pro text 13"/>
          <p:cNvSpPr>
            <a:spLocks noGrp="1"/>
          </p:cNvSpPr>
          <p:nvPr>
            <p:ph type="body" sz="quarter" idx="17" hasCustomPrompt="1"/>
          </p:nvPr>
        </p:nvSpPr>
        <p:spPr>
          <a:xfrm>
            <a:off x="126936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0" name="Zástupný symbol pro text 13"/>
          <p:cNvSpPr>
            <a:spLocks noGrp="1"/>
          </p:cNvSpPr>
          <p:nvPr>
            <p:ph type="body" sz="quarter" idx="18" hasCustomPrompt="1"/>
          </p:nvPr>
        </p:nvSpPr>
        <p:spPr>
          <a:xfrm>
            <a:off x="179064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2" name="Zástupný symbol pro text 13"/>
          <p:cNvSpPr>
            <a:spLocks noGrp="1"/>
          </p:cNvSpPr>
          <p:nvPr>
            <p:ph type="body" sz="quarter" idx="19"/>
          </p:nvPr>
        </p:nvSpPr>
        <p:spPr>
          <a:xfrm>
            <a:off x="12693600" y="2628000"/>
            <a:ext cx="4320000" cy="3780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sp>
        <p:nvSpPr>
          <p:cNvPr id="13" name="Zástupný symbol pro text 13"/>
          <p:cNvSpPr>
            <a:spLocks noGrp="1"/>
          </p:cNvSpPr>
          <p:nvPr>
            <p:ph type="body" sz="quarter" idx="20"/>
          </p:nvPr>
        </p:nvSpPr>
        <p:spPr>
          <a:xfrm>
            <a:off x="17906400" y="2628000"/>
            <a:ext cx="4320000" cy="3780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sp>
        <p:nvSpPr>
          <p:cNvPr id="15" name="Zástupný symbol pro text 13"/>
          <p:cNvSpPr>
            <a:spLocks noGrp="1"/>
          </p:cNvSpPr>
          <p:nvPr>
            <p:ph type="body" sz="quarter" idx="21"/>
          </p:nvPr>
        </p:nvSpPr>
        <p:spPr>
          <a:xfrm>
            <a:off x="12693600" y="7344000"/>
            <a:ext cx="4320000" cy="3780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sp>
        <p:nvSpPr>
          <p:cNvPr id="16" name="Zástupný symbol pro text 13"/>
          <p:cNvSpPr>
            <a:spLocks noGrp="1"/>
          </p:cNvSpPr>
          <p:nvPr>
            <p:ph type="body" sz="quarter" idx="22"/>
          </p:nvPr>
        </p:nvSpPr>
        <p:spPr>
          <a:xfrm>
            <a:off x="17906400" y="7344000"/>
            <a:ext cx="4320000" cy="3780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Lístek s linkou tmavě modrý">
            <a:extLst>
              <a:ext uri="{FF2B5EF4-FFF2-40B4-BE49-F238E27FC236}">
                <a16:creationId xmlns:a16="http://schemas.microsoft.com/office/drawing/2014/main" id="{7D3C9E08-EFC7-45BA-9EE2-4FC19E8F39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355933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řední obrázek, text, data">
    <p:spTree>
      <p:nvGrpSpPr>
        <p:cNvPr id="1" name=""/>
        <p:cNvGrpSpPr/>
        <p:nvPr/>
      </p:nvGrpSpPr>
      <p:grpSpPr>
        <a:xfrm>
          <a:off x="0" y="0"/>
          <a:ext cx="0" cy="0"/>
          <a:chOff x="0" y="0"/>
          <a:chExt cx="0" cy="0"/>
        </a:xfrm>
      </p:grpSpPr>
      <p:sp>
        <p:nvSpPr>
          <p:cNvPr id="2" name="Title 1"/>
          <p:cNvSpPr>
            <a:spLocks noGrp="1"/>
          </p:cNvSpPr>
          <p:nvPr>
            <p:ph type="title"/>
          </p:nvPr>
        </p:nvSpPr>
        <p:spPr>
          <a:xfrm>
            <a:off x="12682800" y="3240000"/>
            <a:ext cx="10454400" cy="1332000"/>
          </a:xfrm>
        </p:spPr>
        <p:txBody>
          <a:bodyPr anchor="b" anchorCtr="0"/>
          <a:lstStyle>
            <a:lvl1pPr>
              <a:defRPr/>
            </a:lvl1pPr>
          </a:lstStyle>
          <a:p>
            <a:r>
              <a:rPr lang="cs-CZ" smtClean="0"/>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562400" cy="12801600"/>
          </a:xfrm>
        </p:spPr>
        <p:txBody>
          <a:bodyPr/>
          <a:lstStyle/>
          <a:p>
            <a:r>
              <a:rPr lang="cs-CZ" smtClean="0"/>
              <a:t>Kliknutím na ikonu přidáte obrázek.</a:t>
            </a:r>
            <a:endParaRPr lang="cs-CZ" dirty="0"/>
          </a:p>
        </p:txBody>
      </p:sp>
      <p:sp>
        <p:nvSpPr>
          <p:cNvPr id="14" name="Zástupný symbol pro text 13"/>
          <p:cNvSpPr>
            <a:spLocks noGrp="1"/>
          </p:cNvSpPr>
          <p:nvPr>
            <p:ph type="body" sz="quarter" idx="14"/>
          </p:nvPr>
        </p:nvSpPr>
        <p:spPr>
          <a:xfrm>
            <a:off x="12682800" y="4680000"/>
            <a:ext cx="10454400" cy="43200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9" name="Zástupný symbol pro text 13"/>
          <p:cNvSpPr>
            <a:spLocks noGrp="1"/>
          </p:cNvSpPr>
          <p:nvPr>
            <p:ph type="body" sz="quarter" idx="17" hasCustomPrompt="1"/>
          </p:nvPr>
        </p:nvSpPr>
        <p:spPr>
          <a:xfrm>
            <a:off x="16002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0" name="Zástupný symbol pro text 13"/>
          <p:cNvSpPr>
            <a:spLocks noGrp="1"/>
          </p:cNvSpPr>
          <p:nvPr>
            <p:ph type="body" sz="quarter" idx="18" hasCustomPrompt="1"/>
          </p:nvPr>
        </p:nvSpPr>
        <p:spPr>
          <a:xfrm>
            <a:off x="16002000" y="11634573"/>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17" name="Zástupný symbol pro obrázek 7"/>
          <p:cNvSpPr>
            <a:spLocks noGrp="1"/>
          </p:cNvSpPr>
          <p:nvPr>
            <p:ph type="pic" sz="quarter" idx="23"/>
          </p:nvPr>
        </p:nvSpPr>
        <p:spPr>
          <a:xfrm>
            <a:off x="12682800" y="9331200"/>
            <a:ext cx="2865600" cy="3135600"/>
          </a:xfrm>
        </p:spPr>
        <p:txBody>
          <a:bodyPr/>
          <a:lstStyle/>
          <a:p>
            <a:r>
              <a:rPr lang="cs-CZ" smtClean="0"/>
              <a:t>Kliknutím na ikonu přidáte obrázek.</a:t>
            </a:r>
            <a:endParaRPr lang="cs-CZ" dirty="0"/>
          </a:p>
        </p:txBody>
      </p:sp>
      <p:sp>
        <p:nvSpPr>
          <p:cNvPr id="18" name="Zástupný symbol pro text 13"/>
          <p:cNvSpPr>
            <a:spLocks noGrp="1"/>
          </p:cNvSpPr>
          <p:nvPr>
            <p:ph type="body" sz="quarter" idx="24" hasCustomPrompt="1"/>
          </p:nvPr>
        </p:nvSpPr>
        <p:spPr>
          <a:xfrm>
            <a:off x="18684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5" hasCustomPrompt="1"/>
          </p:nvPr>
        </p:nvSpPr>
        <p:spPr>
          <a:xfrm>
            <a:off x="21348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20" name="Zástupný symbol pro text 13"/>
          <p:cNvSpPr>
            <a:spLocks noGrp="1"/>
          </p:cNvSpPr>
          <p:nvPr>
            <p:ph type="body" sz="quarter" idx="26" hasCustomPrompt="1"/>
          </p:nvPr>
        </p:nvSpPr>
        <p:spPr>
          <a:xfrm>
            <a:off x="18684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21" name="Zástupný symbol pro text 13"/>
          <p:cNvSpPr>
            <a:spLocks noGrp="1"/>
          </p:cNvSpPr>
          <p:nvPr>
            <p:ph type="body" sz="quarter" idx="27" hasCustomPrompt="1"/>
          </p:nvPr>
        </p:nvSpPr>
        <p:spPr>
          <a:xfrm>
            <a:off x="21348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pic>
        <p:nvPicPr>
          <p:cNvPr id="15" name="Lístek s linkou tmavě modrý">
            <a:extLst>
              <a:ext uri="{FF2B5EF4-FFF2-40B4-BE49-F238E27FC236}">
                <a16:creationId xmlns:a16="http://schemas.microsoft.com/office/drawing/2014/main" id="{9022AE5E-DCFD-4C0E-9017-2A1064DEAE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11439524" y="450055"/>
            <a:ext cx="525847" cy="12818270"/>
          </a:xfrm>
          <a:prstGeom prst="rect">
            <a:avLst/>
          </a:prstGeom>
        </p:spPr>
      </p:pic>
    </p:spTree>
    <p:extLst>
      <p:ext uri="{BB962C8B-B14F-4D97-AF65-F5344CB8AC3E}">
        <p14:creationId xmlns:p14="http://schemas.microsoft.com/office/powerpoint/2010/main" val="230968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Úzký text, graf či obrázek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16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6" name="Zástupný symbol pro obsah 5"/>
          <p:cNvSpPr>
            <a:spLocks noGrp="1"/>
          </p:cNvSpPr>
          <p:nvPr>
            <p:ph sz="quarter" idx="15" hasCustomPrompt="1"/>
          </p:nvPr>
        </p:nvSpPr>
        <p:spPr>
          <a:xfrm>
            <a:off x="7920000" y="2017713"/>
            <a:ext cx="15217200" cy="6022701"/>
          </a:xfrm>
        </p:spPr>
        <p:txBody>
          <a:bodyPr/>
          <a:lstStyle>
            <a:lvl1pPr>
              <a:defRPr baseline="0"/>
            </a:lvl1pPr>
          </a:lstStyle>
          <a:p>
            <a:pPr lvl="0"/>
            <a:r>
              <a:rPr lang="cs-CZ" dirty="0"/>
              <a:t>Kliknutím lze na ikonu lze vložit graf, ale i jiné objekty či text</a:t>
            </a:r>
          </a:p>
        </p:txBody>
      </p:sp>
      <p:sp>
        <p:nvSpPr>
          <p:cNvPr id="9" name="Zástupný symbol pro text 13"/>
          <p:cNvSpPr>
            <a:spLocks noGrp="1"/>
          </p:cNvSpPr>
          <p:nvPr>
            <p:ph type="body" sz="quarter" idx="17" hasCustomPrompt="1"/>
          </p:nvPr>
        </p:nvSpPr>
        <p:spPr>
          <a:xfrm>
            <a:off x="8910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0" name="Zástupný symbol pro text 13"/>
          <p:cNvSpPr>
            <a:spLocks noGrp="1"/>
          </p:cNvSpPr>
          <p:nvPr>
            <p:ph type="body" sz="quarter" idx="18" hasCustomPrompt="1"/>
          </p:nvPr>
        </p:nvSpPr>
        <p:spPr>
          <a:xfrm>
            <a:off x="8910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1" name="Zástupný symbol pro text 13"/>
          <p:cNvSpPr>
            <a:spLocks noGrp="1"/>
          </p:cNvSpPr>
          <p:nvPr>
            <p:ph type="body" sz="quarter" idx="19" hasCustomPrompt="1"/>
          </p:nvPr>
        </p:nvSpPr>
        <p:spPr>
          <a:xfrm>
            <a:off x="12366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20" hasCustomPrompt="1"/>
          </p:nvPr>
        </p:nvSpPr>
        <p:spPr>
          <a:xfrm>
            <a:off x="12366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1" hasCustomPrompt="1"/>
          </p:nvPr>
        </p:nvSpPr>
        <p:spPr>
          <a:xfrm>
            <a:off x="15822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2" hasCustomPrompt="1"/>
          </p:nvPr>
        </p:nvSpPr>
        <p:spPr>
          <a:xfrm>
            <a:off x="15822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3" hasCustomPrompt="1"/>
          </p:nvPr>
        </p:nvSpPr>
        <p:spPr>
          <a:xfrm>
            <a:off x="19278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4" hasCustomPrompt="1"/>
          </p:nvPr>
        </p:nvSpPr>
        <p:spPr>
          <a:xfrm>
            <a:off x="19278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8" name="Zástupný symbol pro datum 7">
            <a:extLst>
              <a:ext uri="{FF2B5EF4-FFF2-40B4-BE49-F238E27FC236}">
                <a16:creationId xmlns:a16="http://schemas.microsoft.com/office/drawing/2014/main" id="{A0F8F35C-3EBD-4D92-A682-98134090EC07}"/>
              </a:ext>
            </a:extLst>
          </p:cNvPr>
          <p:cNvSpPr>
            <a:spLocks noGrp="1"/>
          </p:cNvSpPr>
          <p:nvPr>
            <p:ph type="dt" sz="half" idx="26"/>
          </p:nvPr>
        </p:nvSpPr>
        <p:spPr/>
        <p:txBody>
          <a:bodyPr/>
          <a:lstStyle/>
          <a:p>
            <a:fld id="{9B3895B8-0BD6-4EDC-959F-D82D66CA15D6}" type="datetimeFigureOut">
              <a:rPr lang="cs-CZ" smtClean="0"/>
              <a:t>22.10.2021</a:t>
            </a:fld>
            <a:endParaRPr lang="cs-CZ" dirty="0"/>
          </a:p>
        </p:txBody>
      </p:sp>
      <p:sp>
        <p:nvSpPr>
          <p:cNvPr id="20" name="Zástupný symbol pro zápatí 19">
            <a:extLst>
              <a:ext uri="{FF2B5EF4-FFF2-40B4-BE49-F238E27FC236}">
                <a16:creationId xmlns:a16="http://schemas.microsoft.com/office/drawing/2014/main" id="{83CB2368-0C7F-4A8D-82C9-F3F9B375AD32}"/>
              </a:ext>
            </a:extLst>
          </p:cNvPr>
          <p:cNvSpPr>
            <a:spLocks noGrp="1"/>
          </p:cNvSpPr>
          <p:nvPr>
            <p:ph type="ftr" sz="quarter" idx="27"/>
          </p:nvPr>
        </p:nvSpPr>
        <p:spPr/>
        <p:txBody>
          <a:bodyPr/>
          <a:lstStyle/>
          <a:p>
            <a:endParaRPr lang="cs-CZ" dirty="0"/>
          </a:p>
        </p:txBody>
      </p:sp>
      <p:sp>
        <p:nvSpPr>
          <p:cNvPr id="21" name="Zástupný symbol pro číslo snímku 20">
            <a:extLst>
              <a:ext uri="{FF2B5EF4-FFF2-40B4-BE49-F238E27FC236}">
                <a16:creationId xmlns:a16="http://schemas.microsoft.com/office/drawing/2014/main" id="{694D55FB-482C-4174-9D72-A2274FB4E155}"/>
              </a:ext>
            </a:extLst>
          </p:cNvPr>
          <p:cNvSpPr>
            <a:spLocks noGrp="1"/>
          </p:cNvSpPr>
          <p:nvPr>
            <p:ph type="sldNum" sz="quarter" idx="28"/>
          </p:nvPr>
        </p:nvSpPr>
        <p:spPr/>
        <p:txBody>
          <a:bodyPr/>
          <a:lstStyle/>
          <a:p>
            <a:fld id="{C79EEDCB-EB91-4C4F-A503-5C6FE3AC84D2}" type="slidenum">
              <a:rPr lang="cs-CZ" smtClean="0"/>
              <a:t>‹#›</a:t>
            </a:fld>
            <a:endParaRPr lang="cs-CZ" dirty="0"/>
          </a:p>
        </p:txBody>
      </p:sp>
      <p:pic>
        <p:nvPicPr>
          <p:cNvPr id="22" name="Lístek s linkou tmavě modrý">
            <a:extLst>
              <a:ext uri="{FF2B5EF4-FFF2-40B4-BE49-F238E27FC236}">
                <a16:creationId xmlns:a16="http://schemas.microsoft.com/office/drawing/2014/main" id="{97D4A6D7-65B2-451C-8B29-3AE3EA52E2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706"/>
          <a:stretch/>
        </p:blipFill>
        <p:spPr>
          <a:xfrm flipH="1">
            <a:off x="6289620" y="2033714"/>
            <a:ext cx="525847" cy="10425886"/>
          </a:xfrm>
          <a:prstGeom prst="rect">
            <a:avLst/>
          </a:prstGeom>
        </p:spPr>
      </p:pic>
    </p:spTree>
    <p:extLst>
      <p:ext uri="{BB962C8B-B14F-4D97-AF65-F5344CB8AC3E}">
        <p14:creationId xmlns:p14="http://schemas.microsoft.com/office/powerpoint/2010/main" val="1474424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Úzký text, tři obrázky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2059200"/>
            <a:ext cx="3812400" cy="5436000"/>
          </a:xfrm>
        </p:spPr>
        <p:txBody>
          <a:bodyPr/>
          <a:lstStyle/>
          <a:p>
            <a:r>
              <a:rPr lang="cs-CZ" smtClean="0"/>
              <a:t>Kliknutím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9" name="Zástupný symbol pro obrázek 7"/>
          <p:cNvSpPr>
            <a:spLocks noGrp="1"/>
          </p:cNvSpPr>
          <p:nvPr>
            <p:ph type="pic" sz="quarter" idx="15"/>
          </p:nvPr>
        </p:nvSpPr>
        <p:spPr>
          <a:xfrm>
            <a:off x="12529800" y="2059200"/>
            <a:ext cx="3812400" cy="5436000"/>
          </a:xfrm>
        </p:spPr>
        <p:txBody>
          <a:bodyPr/>
          <a:lstStyle/>
          <a:p>
            <a:r>
              <a:rPr lang="cs-CZ" smtClean="0"/>
              <a:t>Kliknutím na ikonu přidáte obrázek.</a:t>
            </a:r>
            <a:endParaRPr lang="cs-CZ" dirty="0"/>
          </a:p>
        </p:txBody>
      </p:sp>
      <p:sp>
        <p:nvSpPr>
          <p:cNvPr id="10" name="Zástupný symbol pro obrázek 7"/>
          <p:cNvSpPr>
            <a:spLocks noGrp="1"/>
          </p:cNvSpPr>
          <p:nvPr>
            <p:ph type="pic" sz="quarter" idx="16"/>
          </p:nvPr>
        </p:nvSpPr>
        <p:spPr>
          <a:xfrm>
            <a:off x="17820000" y="2059200"/>
            <a:ext cx="3812400" cy="5436000"/>
          </a:xfrm>
        </p:spPr>
        <p:txBody>
          <a:bodyPr/>
          <a:lstStyle/>
          <a:p>
            <a:r>
              <a:rPr lang="cs-CZ" smtClean="0"/>
              <a:t>Kliknutím na ikonu přidáte obrázek.</a:t>
            </a:r>
            <a:endParaRPr lang="cs-CZ" dirty="0"/>
          </a:p>
        </p:txBody>
      </p:sp>
      <p:sp>
        <p:nvSpPr>
          <p:cNvPr id="11" name="Zástupný symbol pro text 13"/>
          <p:cNvSpPr>
            <a:spLocks noGrp="1"/>
          </p:cNvSpPr>
          <p:nvPr>
            <p:ph type="body" sz="quarter" idx="17" hasCustomPrompt="1"/>
          </p:nvPr>
        </p:nvSpPr>
        <p:spPr>
          <a:xfrm>
            <a:off x="7239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7239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3" name="Zástupný symbol pro text 13"/>
          <p:cNvSpPr>
            <a:spLocks noGrp="1"/>
          </p:cNvSpPr>
          <p:nvPr>
            <p:ph type="body" sz="quarter" idx="19" hasCustomPrompt="1"/>
          </p:nvPr>
        </p:nvSpPr>
        <p:spPr>
          <a:xfrm>
            <a:off x="12531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0" hasCustomPrompt="1"/>
          </p:nvPr>
        </p:nvSpPr>
        <p:spPr>
          <a:xfrm>
            <a:off x="12531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6" name="Zástupný symbol pro text 13"/>
          <p:cNvSpPr>
            <a:spLocks noGrp="1"/>
          </p:cNvSpPr>
          <p:nvPr>
            <p:ph type="body" sz="quarter" idx="21" hasCustomPrompt="1"/>
          </p:nvPr>
        </p:nvSpPr>
        <p:spPr>
          <a:xfrm>
            <a:off x="178200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2" hasCustomPrompt="1"/>
          </p:nvPr>
        </p:nvSpPr>
        <p:spPr>
          <a:xfrm>
            <a:off x="178200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8" name="Zástupný symbol pro text 13"/>
          <p:cNvSpPr>
            <a:spLocks noGrp="1"/>
          </p:cNvSpPr>
          <p:nvPr>
            <p:ph type="body" sz="quarter" idx="23" hasCustomPrompt="1"/>
          </p:nvPr>
        </p:nvSpPr>
        <p:spPr>
          <a:xfrm>
            <a:off x="72396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19" name="Zástupný symbol pro text 13"/>
          <p:cNvSpPr>
            <a:spLocks noGrp="1"/>
          </p:cNvSpPr>
          <p:nvPr>
            <p:ph type="body" sz="quarter" idx="24" hasCustomPrompt="1"/>
          </p:nvPr>
        </p:nvSpPr>
        <p:spPr>
          <a:xfrm>
            <a:off x="7239600" y="1217565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0" name="Zástupný symbol pro text 13"/>
          <p:cNvSpPr>
            <a:spLocks noGrp="1"/>
          </p:cNvSpPr>
          <p:nvPr>
            <p:ph type="body" sz="quarter" idx="25" hasCustomPrompt="1"/>
          </p:nvPr>
        </p:nvSpPr>
        <p:spPr>
          <a:xfrm>
            <a:off x="12531600" y="10800000"/>
            <a:ext cx="38160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1" name="Zástupný symbol pro text 13"/>
          <p:cNvSpPr>
            <a:spLocks noGrp="1"/>
          </p:cNvSpPr>
          <p:nvPr>
            <p:ph type="body" sz="quarter" idx="26" hasCustomPrompt="1"/>
          </p:nvPr>
        </p:nvSpPr>
        <p:spPr>
          <a:xfrm>
            <a:off x="125316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2" name="Zástupný symbol pro text 13"/>
          <p:cNvSpPr>
            <a:spLocks noGrp="1"/>
          </p:cNvSpPr>
          <p:nvPr>
            <p:ph type="body" sz="quarter" idx="27" hasCustomPrompt="1"/>
          </p:nvPr>
        </p:nvSpPr>
        <p:spPr>
          <a:xfrm>
            <a:off x="178200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3" name="Zástupný symbol pro text 13"/>
          <p:cNvSpPr>
            <a:spLocks noGrp="1"/>
          </p:cNvSpPr>
          <p:nvPr>
            <p:ph type="body" sz="quarter" idx="28" hasCustomPrompt="1"/>
          </p:nvPr>
        </p:nvSpPr>
        <p:spPr>
          <a:xfrm>
            <a:off x="178200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cxnSp>
        <p:nvCxnSpPr>
          <p:cNvPr id="24" name="Přímá spojnice 23"/>
          <p:cNvCxnSpPr>
            <a:cxnSpLocks/>
          </p:cNvCxnSpPr>
          <p:nvPr userDrawn="1"/>
        </p:nvCxnSpPr>
        <p:spPr>
          <a:xfrm>
            <a:off x="1178535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p:cNvCxnSpPr>
          <p:nvPr userDrawn="1"/>
        </p:nvCxnSpPr>
        <p:spPr>
          <a:xfrm>
            <a:off x="1707090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symbol pro datum 2">
            <a:extLst>
              <a:ext uri="{FF2B5EF4-FFF2-40B4-BE49-F238E27FC236}">
                <a16:creationId xmlns:a16="http://schemas.microsoft.com/office/drawing/2014/main" id="{0CBEB555-79A3-47E9-B777-CD6AF6AE243A}"/>
              </a:ext>
            </a:extLst>
          </p:cNvPr>
          <p:cNvSpPr>
            <a:spLocks noGrp="1"/>
          </p:cNvSpPr>
          <p:nvPr>
            <p:ph type="dt" sz="half" idx="29"/>
          </p:nvPr>
        </p:nvSpPr>
        <p:spPr/>
        <p:txBody>
          <a:bodyPr/>
          <a:lstStyle/>
          <a:p>
            <a:fld id="{9B3895B8-0BD6-4EDC-959F-D82D66CA15D6}" type="datetimeFigureOut">
              <a:rPr lang="cs-CZ" smtClean="0"/>
              <a:t>22.10.2021</a:t>
            </a:fld>
            <a:endParaRPr lang="cs-CZ" dirty="0"/>
          </a:p>
        </p:txBody>
      </p:sp>
      <p:sp>
        <p:nvSpPr>
          <p:cNvPr id="5" name="Zástupný symbol pro zápatí 4">
            <a:extLst>
              <a:ext uri="{FF2B5EF4-FFF2-40B4-BE49-F238E27FC236}">
                <a16:creationId xmlns:a16="http://schemas.microsoft.com/office/drawing/2014/main" id="{3CD4D53E-F1AF-46C3-8230-7A2D6B81B024}"/>
              </a:ext>
            </a:extLst>
          </p:cNvPr>
          <p:cNvSpPr>
            <a:spLocks noGrp="1"/>
          </p:cNvSpPr>
          <p:nvPr>
            <p:ph type="ftr" sz="quarter" idx="30"/>
          </p:nvPr>
        </p:nvSpPr>
        <p:spPr/>
        <p:txBody>
          <a:bodyPr/>
          <a:lstStyle/>
          <a:p>
            <a:endParaRPr lang="cs-CZ" dirty="0"/>
          </a:p>
        </p:txBody>
      </p:sp>
      <p:sp>
        <p:nvSpPr>
          <p:cNvPr id="6" name="Zástupný symbol pro číslo snímku 5">
            <a:extLst>
              <a:ext uri="{FF2B5EF4-FFF2-40B4-BE49-F238E27FC236}">
                <a16:creationId xmlns:a16="http://schemas.microsoft.com/office/drawing/2014/main" id="{1031FB46-E73A-4EC4-9E00-0D05DF8D0E64}"/>
              </a:ext>
            </a:extLst>
          </p:cNvPr>
          <p:cNvSpPr>
            <a:spLocks noGrp="1"/>
          </p:cNvSpPr>
          <p:nvPr>
            <p:ph type="sldNum" sz="quarter" idx="31"/>
          </p:nvPr>
        </p:nvSpPr>
        <p:spPr/>
        <p:txBody>
          <a:bodyPr/>
          <a:lstStyle/>
          <a:p>
            <a:fld id="{C79EEDCB-EB91-4C4F-A503-5C6FE3AC84D2}" type="slidenum">
              <a:rPr lang="cs-CZ" smtClean="0"/>
              <a:t>‹#›</a:t>
            </a:fld>
            <a:endParaRPr lang="cs-CZ" dirty="0"/>
          </a:p>
        </p:txBody>
      </p:sp>
      <p:pic>
        <p:nvPicPr>
          <p:cNvPr id="26" name="Lístek s linkou tmavě modrý">
            <a:extLst>
              <a:ext uri="{FF2B5EF4-FFF2-40B4-BE49-F238E27FC236}">
                <a16:creationId xmlns:a16="http://schemas.microsoft.com/office/drawing/2014/main" id="{3D6DC962-F10B-453F-8BA5-564F0D017E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654"/>
          <a:stretch/>
        </p:blipFill>
        <p:spPr>
          <a:xfrm flipH="1">
            <a:off x="6289620" y="2033714"/>
            <a:ext cx="525847" cy="10433086"/>
          </a:xfrm>
          <a:prstGeom prst="rect">
            <a:avLst/>
          </a:prstGeom>
        </p:spPr>
      </p:pic>
    </p:spTree>
    <p:extLst>
      <p:ext uri="{BB962C8B-B14F-4D97-AF65-F5344CB8AC3E}">
        <p14:creationId xmlns:p14="http://schemas.microsoft.com/office/powerpoint/2010/main" val="771189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Úzký text, široký graf či tabulka se zdrojem">
    <p:spTree>
      <p:nvGrpSpPr>
        <p:cNvPr id="1" name=""/>
        <p:cNvGrpSpPr/>
        <p:nvPr/>
      </p:nvGrpSpPr>
      <p:grpSpPr>
        <a:xfrm>
          <a:off x="0" y="0"/>
          <a:ext cx="0" cy="0"/>
          <a:chOff x="0" y="0"/>
          <a:chExt cx="0" cy="0"/>
        </a:xfrm>
      </p:grpSpPr>
      <p:sp>
        <p:nvSpPr>
          <p:cNvPr id="5" name="Zástupný symbol pro obsah 4"/>
          <p:cNvSpPr>
            <a:spLocks noGrp="1"/>
          </p:cNvSpPr>
          <p:nvPr>
            <p:ph sz="quarter" idx="15" hasCustomPrompt="1"/>
          </p:nvPr>
        </p:nvSpPr>
        <p:spPr>
          <a:xfrm>
            <a:off x="7239600" y="1979612"/>
            <a:ext cx="15897600" cy="10479088"/>
          </a:xfrm>
        </p:spPr>
        <p:txBody>
          <a:bodyPr/>
          <a:lstStyle>
            <a:lvl1pPr>
              <a:defRPr/>
            </a:lvl1pPr>
          </a:lstStyle>
          <a:p>
            <a:pPr lvl="0"/>
            <a:r>
              <a:rPr lang="cs-CZ" dirty="0"/>
              <a:t>Obrázek nebo graf se zdrojem, případně text</a:t>
            </a:r>
          </a:p>
        </p:txBody>
      </p:sp>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9" name="Zástupný symbol pro text 13"/>
          <p:cNvSpPr>
            <a:spLocks noGrp="1"/>
          </p:cNvSpPr>
          <p:nvPr>
            <p:ph type="body" sz="quarter" idx="25" hasCustomPrompt="1"/>
          </p:nvPr>
        </p:nvSpPr>
        <p:spPr>
          <a:xfrm>
            <a:off x="7239600" y="12903000"/>
            <a:ext cx="129600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text 5">
            <a:extLst>
              <a:ext uri="{FF2B5EF4-FFF2-40B4-BE49-F238E27FC236}">
                <a16:creationId xmlns:a16="http://schemas.microsoft.com/office/drawing/2014/main" id="{A81E1459-9530-4B93-9D6D-409F0958B970}"/>
              </a:ext>
            </a:extLst>
          </p:cNvPr>
          <p:cNvSpPr>
            <a:spLocks noGrp="1"/>
          </p:cNvSpPr>
          <p:nvPr>
            <p:ph type="body" sz="quarter" idx="26" hasCustomPrompt="1"/>
          </p:nvPr>
        </p:nvSpPr>
        <p:spPr>
          <a:xfrm>
            <a:off x="20498400" y="1979810"/>
            <a:ext cx="432000" cy="432000"/>
          </a:xfrm>
          <a:solidFill>
            <a:schemeClr val="accent4"/>
          </a:solidFill>
        </p:spPr>
        <p:txBody>
          <a:bodyPr anchor="ctr" anchorCtr="1"/>
          <a:lstStyle>
            <a:lvl1pPr marL="0" indent="0">
              <a:spcBef>
                <a:spcPts val="0"/>
              </a:spcBef>
              <a:buFontTx/>
              <a:buNone/>
              <a:defRPr/>
            </a:lvl1pPr>
          </a:lstStyle>
          <a:p>
            <a:pPr lvl="0"/>
            <a:r>
              <a:rPr lang="cs-CZ" dirty="0"/>
              <a:t> </a:t>
            </a:r>
          </a:p>
        </p:txBody>
      </p:sp>
      <p:sp>
        <p:nvSpPr>
          <p:cNvPr id="10" name="Zástupný symbol pro text 5">
            <a:extLst>
              <a:ext uri="{FF2B5EF4-FFF2-40B4-BE49-F238E27FC236}">
                <a16:creationId xmlns:a16="http://schemas.microsoft.com/office/drawing/2014/main" id="{91238411-F7B2-4C2E-B752-012ACEEB09D1}"/>
              </a:ext>
            </a:extLst>
          </p:cNvPr>
          <p:cNvSpPr>
            <a:spLocks noGrp="1"/>
          </p:cNvSpPr>
          <p:nvPr>
            <p:ph type="body" sz="quarter" idx="27" hasCustomPrompt="1"/>
          </p:nvPr>
        </p:nvSpPr>
        <p:spPr>
          <a:xfrm>
            <a:off x="20498400" y="3148010"/>
            <a:ext cx="432000" cy="432000"/>
          </a:xfrm>
          <a:solidFill>
            <a:schemeClr val="accent3"/>
          </a:solidFill>
        </p:spPr>
        <p:txBody>
          <a:bodyPr anchor="ctr" anchorCtr="1"/>
          <a:lstStyle>
            <a:lvl1pPr marL="0" indent="0">
              <a:spcBef>
                <a:spcPts val="0"/>
              </a:spcBef>
              <a:buFontTx/>
              <a:buNone/>
              <a:defRPr/>
            </a:lvl1pPr>
          </a:lstStyle>
          <a:p>
            <a:pPr lvl="0"/>
            <a:r>
              <a:rPr lang="cs-CZ" dirty="0"/>
              <a:t> </a:t>
            </a:r>
          </a:p>
        </p:txBody>
      </p:sp>
      <p:sp>
        <p:nvSpPr>
          <p:cNvPr id="11" name="Zástupný symbol pro text 5">
            <a:extLst>
              <a:ext uri="{FF2B5EF4-FFF2-40B4-BE49-F238E27FC236}">
                <a16:creationId xmlns:a16="http://schemas.microsoft.com/office/drawing/2014/main" id="{ACCC8690-2D85-435A-979C-ECFD7FD54AA5}"/>
              </a:ext>
            </a:extLst>
          </p:cNvPr>
          <p:cNvSpPr>
            <a:spLocks noGrp="1"/>
          </p:cNvSpPr>
          <p:nvPr>
            <p:ph type="body" sz="quarter" idx="28" hasCustomPrompt="1"/>
          </p:nvPr>
        </p:nvSpPr>
        <p:spPr>
          <a:xfrm>
            <a:off x="20498400" y="2563910"/>
            <a:ext cx="432000" cy="432000"/>
          </a:xfrm>
          <a:solidFill>
            <a:schemeClr val="accent1"/>
          </a:solidFill>
        </p:spPr>
        <p:txBody>
          <a:bodyPr anchor="ctr" anchorCtr="1"/>
          <a:lstStyle>
            <a:lvl1pPr marL="0" indent="0">
              <a:spcBef>
                <a:spcPts val="0"/>
              </a:spcBef>
              <a:buFontTx/>
              <a:buNone/>
              <a:defRPr/>
            </a:lvl1pPr>
          </a:lstStyle>
          <a:p>
            <a:pPr lvl="0"/>
            <a:r>
              <a:rPr lang="cs-CZ" dirty="0"/>
              <a:t> </a:t>
            </a:r>
          </a:p>
        </p:txBody>
      </p:sp>
      <p:sp>
        <p:nvSpPr>
          <p:cNvPr id="12" name="Zástupný symbol pro text 13">
            <a:extLst>
              <a:ext uri="{FF2B5EF4-FFF2-40B4-BE49-F238E27FC236}">
                <a16:creationId xmlns:a16="http://schemas.microsoft.com/office/drawing/2014/main" id="{D036E4CD-F9CC-4C94-9BC0-C61C8761254E}"/>
              </a:ext>
            </a:extLst>
          </p:cNvPr>
          <p:cNvSpPr>
            <a:spLocks noGrp="1"/>
          </p:cNvSpPr>
          <p:nvPr>
            <p:ph type="body" sz="quarter" idx="18" hasCustomPrompt="1"/>
          </p:nvPr>
        </p:nvSpPr>
        <p:spPr>
          <a:xfrm>
            <a:off x="21074400" y="2012154"/>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3" name="Zástupný symbol pro text 13">
            <a:extLst>
              <a:ext uri="{FF2B5EF4-FFF2-40B4-BE49-F238E27FC236}">
                <a16:creationId xmlns:a16="http://schemas.microsoft.com/office/drawing/2014/main" id="{570776ED-CE61-4689-82BC-FFCCE7766B6E}"/>
              </a:ext>
            </a:extLst>
          </p:cNvPr>
          <p:cNvSpPr>
            <a:spLocks noGrp="1"/>
          </p:cNvSpPr>
          <p:nvPr>
            <p:ph type="body" sz="quarter" idx="29" hasCustomPrompt="1"/>
          </p:nvPr>
        </p:nvSpPr>
        <p:spPr>
          <a:xfrm>
            <a:off x="21074400" y="25632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5" name="Zástupný symbol pro text 13">
            <a:extLst>
              <a:ext uri="{FF2B5EF4-FFF2-40B4-BE49-F238E27FC236}">
                <a16:creationId xmlns:a16="http://schemas.microsoft.com/office/drawing/2014/main" id="{E9C2F4F2-5EA5-44B2-970A-95EB1301C90A}"/>
              </a:ext>
            </a:extLst>
          </p:cNvPr>
          <p:cNvSpPr>
            <a:spLocks noGrp="1"/>
          </p:cNvSpPr>
          <p:nvPr>
            <p:ph type="body" sz="quarter" idx="30" hasCustomPrompt="1"/>
          </p:nvPr>
        </p:nvSpPr>
        <p:spPr>
          <a:xfrm>
            <a:off x="21074400" y="31464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6" name="Zástupný symbol pro text 13">
            <a:extLst>
              <a:ext uri="{FF2B5EF4-FFF2-40B4-BE49-F238E27FC236}">
                <a16:creationId xmlns:a16="http://schemas.microsoft.com/office/drawing/2014/main" id="{4D73951F-C1A7-4F5F-ADFE-929DB12722B9}"/>
              </a:ext>
            </a:extLst>
          </p:cNvPr>
          <p:cNvSpPr>
            <a:spLocks noGrp="1"/>
          </p:cNvSpPr>
          <p:nvPr>
            <p:ph type="body" sz="quarter" idx="31" hasCustomPrompt="1"/>
          </p:nvPr>
        </p:nvSpPr>
        <p:spPr>
          <a:xfrm>
            <a:off x="15678150" y="2012154"/>
            <a:ext cx="4140000" cy="1566246"/>
          </a:xfrm>
        </p:spPr>
        <p:txBody>
          <a:bodyPr anchor="ctr" anchorCtr="0">
            <a:normAutofit/>
          </a:bodyPr>
          <a:lstStyle>
            <a:lvl1pPr marL="0" indent="0" algn="r">
              <a:spcBef>
                <a:spcPts val="0"/>
              </a:spcBef>
              <a:buFontTx/>
              <a:buNone/>
              <a:defRPr sz="3200" b="0" cap="all" baseline="0">
                <a:solidFill>
                  <a:schemeClr val="accent2"/>
                </a:solidFill>
                <a:latin typeface="+mn-lt"/>
              </a:defRPr>
            </a:lvl1pPr>
          </a:lstStyle>
          <a:p>
            <a:pPr lvl="0"/>
            <a:r>
              <a:rPr lang="cs-CZ" dirty="0"/>
              <a:t>Popis</a:t>
            </a:r>
          </a:p>
        </p:txBody>
      </p:sp>
      <p:sp>
        <p:nvSpPr>
          <p:cNvPr id="20" name="Zástupný symbol pro číslo snímku 19">
            <a:extLst>
              <a:ext uri="{FF2B5EF4-FFF2-40B4-BE49-F238E27FC236}">
                <a16:creationId xmlns:a16="http://schemas.microsoft.com/office/drawing/2014/main" id="{7FEDBD48-8860-4068-B323-34D475515FC2}"/>
              </a:ext>
            </a:extLst>
          </p:cNvPr>
          <p:cNvSpPr>
            <a:spLocks noGrp="1"/>
          </p:cNvSpPr>
          <p:nvPr>
            <p:ph type="sldNum" sz="quarter" idx="34"/>
          </p:nvPr>
        </p:nvSpPr>
        <p:spPr/>
        <p:txBody>
          <a:bodyPr/>
          <a:lstStyle/>
          <a:p>
            <a:fld id="{C79EEDCB-EB91-4C4F-A503-5C6FE3AC84D2}" type="slidenum">
              <a:rPr lang="cs-CZ" smtClean="0"/>
              <a:t>‹#›</a:t>
            </a:fld>
            <a:endParaRPr lang="cs-CZ" dirty="0"/>
          </a:p>
        </p:txBody>
      </p:sp>
      <p:pic>
        <p:nvPicPr>
          <p:cNvPr id="17" name="Lístek s linkou tmavě modrý">
            <a:extLst>
              <a:ext uri="{FF2B5EF4-FFF2-40B4-BE49-F238E27FC236}">
                <a16:creationId xmlns:a16="http://schemas.microsoft.com/office/drawing/2014/main" id="{56F4C523-F866-4D9E-B095-AE5EEB6069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14879"/>
          <a:stretch/>
        </p:blipFill>
        <p:spPr>
          <a:xfrm flipH="1">
            <a:off x="6289621" y="2033714"/>
            <a:ext cx="525847" cy="11225086"/>
          </a:xfrm>
          <a:prstGeom prst="rect">
            <a:avLst/>
          </a:prstGeom>
        </p:spPr>
      </p:pic>
    </p:spTree>
    <p:extLst>
      <p:ext uri="{BB962C8B-B14F-4D97-AF65-F5344CB8AC3E}">
        <p14:creationId xmlns:p14="http://schemas.microsoft.com/office/powerpoint/2010/main" val="133117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Úzký obrázek, data,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12693600" y="1980000"/>
            <a:ext cx="10443600" cy="1260000"/>
          </a:xfrm>
        </p:spPr>
        <p:txBody>
          <a:bodyPr anchor="b" anchorCtr="0"/>
          <a:lstStyle>
            <a:lvl1pPr>
              <a:defRPr/>
            </a:lvl1pPr>
          </a:lstStyle>
          <a:p>
            <a:r>
              <a:rPr lang="cs-CZ" smtClean="0"/>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Kliknutím na ikonu přidáte obrázek.</a:t>
            </a:r>
            <a:endParaRPr lang="cs-CZ" dirty="0"/>
          </a:p>
        </p:txBody>
      </p:sp>
      <p:sp>
        <p:nvSpPr>
          <p:cNvPr id="12" name="Zástupný symbol pro text 13"/>
          <p:cNvSpPr>
            <a:spLocks noGrp="1"/>
          </p:cNvSpPr>
          <p:nvPr>
            <p:ph type="body" sz="quarter" idx="19"/>
          </p:nvPr>
        </p:nvSpPr>
        <p:spPr>
          <a:xfrm>
            <a:off x="12693600" y="3420000"/>
            <a:ext cx="10443600" cy="2412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Zástupný symbol pro text 13"/>
          <p:cNvSpPr>
            <a:spLocks noGrp="1"/>
          </p:cNvSpPr>
          <p:nvPr>
            <p:ph type="body" sz="quarter" idx="17" hasCustomPrompt="1"/>
          </p:nvPr>
        </p:nvSpPr>
        <p:spPr>
          <a:xfrm>
            <a:off x="7272000" y="1980000"/>
            <a:ext cx="4068000" cy="1260000"/>
          </a:xfrm>
        </p:spPr>
        <p:txBody>
          <a:bodyPr anchor="b" anchorCtr="0">
            <a:normAutofit/>
          </a:bodyPr>
          <a:lstStyle>
            <a:lvl1pPr marL="0" indent="0">
              <a:spcBef>
                <a:spcPts val="0"/>
              </a:spcBef>
              <a:buFontTx/>
              <a:buNone/>
              <a:defRPr sz="4800" b="1" cap="all" baseline="0">
                <a:solidFill>
                  <a:schemeClr val="accent1"/>
                </a:solidFill>
                <a:latin typeface="+mj-lt"/>
              </a:defRPr>
            </a:lvl1pPr>
          </a:lstStyle>
          <a:p>
            <a:pPr lvl="0"/>
            <a:r>
              <a:rPr lang="cs-CZ" dirty="0"/>
              <a:t>Data</a:t>
            </a:r>
          </a:p>
        </p:txBody>
      </p:sp>
      <p:sp>
        <p:nvSpPr>
          <p:cNvPr id="10" name="Zástupný symbol pro text 13"/>
          <p:cNvSpPr>
            <a:spLocks noGrp="1"/>
          </p:cNvSpPr>
          <p:nvPr>
            <p:ph type="body" sz="quarter" idx="23" hasCustomPrompt="1"/>
          </p:nvPr>
        </p:nvSpPr>
        <p:spPr>
          <a:xfrm>
            <a:off x="7239600" y="42480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3" name="Zástupný symbol pro text 13"/>
          <p:cNvSpPr>
            <a:spLocks noGrp="1"/>
          </p:cNvSpPr>
          <p:nvPr>
            <p:ph type="body" sz="quarter" idx="24" hasCustomPrompt="1"/>
          </p:nvPr>
        </p:nvSpPr>
        <p:spPr>
          <a:xfrm>
            <a:off x="7239600" y="5652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5" name="Zástupný symbol pro text 13"/>
          <p:cNvSpPr>
            <a:spLocks noGrp="1"/>
          </p:cNvSpPr>
          <p:nvPr>
            <p:ph type="body" sz="quarter" idx="25" hasCustomPrompt="1"/>
          </p:nvPr>
        </p:nvSpPr>
        <p:spPr>
          <a:xfrm>
            <a:off x="7239600" y="701025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6" name="Zástupný symbol pro text 13"/>
          <p:cNvSpPr>
            <a:spLocks noGrp="1"/>
          </p:cNvSpPr>
          <p:nvPr>
            <p:ph type="body" sz="quarter" idx="26" hasCustomPrompt="1"/>
          </p:nvPr>
        </p:nvSpPr>
        <p:spPr>
          <a:xfrm>
            <a:off x="7239600" y="8424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8" name="Zástupný symbol pro text 13"/>
          <p:cNvSpPr>
            <a:spLocks noGrp="1"/>
          </p:cNvSpPr>
          <p:nvPr>
            <p:ph type="body" sz="quarter" idx="27" hasCustomPrompt="1"/>
          </p:nvPr>
        </p:nvSpPr>
        <p:spPr>
          <a:xfrm>
            <a:off x="7239600" y="97725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8" hasCustomPrompt="1"/>
          </p:nvPr>
        </p:nvSpPr>
        <p:spPr>
          <a:xfrm>
            <a:off x="7239600" y="11160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5" name="Zástupný symbol pro text 4"/>
          <p:cNvSpPr>
            <a:spLocks noGrp="1"/>
          </p:cNvSpPr>
          <p:nvPr>
            <p:ph type="body" sz="quarter" idx="29"/>
          </p:nvPr>
        </p:nvSpPr>
        <p:spPr>
          <a:xfrm>
            <a:off x="12693600" y="5954400"/>
            <a:ext cx="10443600" cy="6484950"/>
          </a:xfrm>
        </p:spPr>
        <p:txBody>
          <a:bodyPr/>
          <a:lstStyle>
            <a:lvl1pPr marL="504000" indent="-504000">
              <a:buFont typeface="+mj-lt"/>
              <a:buAutoNum type="arabicPeriod"/>
              <a:defRPr cap="all" baseline="0">
                <a:solidFill>
                  <a:schemeClr val="accent2"/>
                </a:solidFill>
              </a:defRPr>
            </a:lvl1pPr>
            <a:lvl2pPr marL="504000" indent="0">
              <a:buFontTx/>
              <a:buNone/>
              <a:defRPr/>
            </a:lvl2pPr>
          </a:lstStyle>
          <a:p>
            <a:pPr lvl="0"/>
            <a:r>
              <a:rPr lang="cs-CZ" smtClean="0"/>
              <a:t>Kliknutím lze upravit styly předlohy textu.</a:t>
            </a:r>
          </a:p>
          <a:p>
            <a:pPr lvl="1"/>
            <a:r>
              <a:rPr lang="cs-CZ" smtClean="0"/>
              <a:t>Druhá úroveň</a:t>
            </a:r>
          </a:p>
        </p:txBody>
      </p:sp>
      <p:pic>
        <p:nvPicPr>
          <p:cNvPr id="21" name="Lístek s linkou tmavě modrý">
            <a:extLst>
              <a:ext uri="{FF2B5EF4-FFF2-40B4-BE49-F238E27FC236}">
                <a16:creationId xmlns:a16="http://schemas.microsoft.com/office/drawing/2014/main" id="{374B7C71-89FE-4279-A0F9-7033D01CE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50562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200" y="1980000"/>
            <a:ext cx="21888000" cy="1224000"/>
          </a:xfrm>
          <a:prstGeom prst="rect">
            <a:avLst/>
          </a:prstGeom>
        </p:spPr>
        <p:txBody>
          <a:bodyPr vert="horz" lIns="0" tIns="0" rIns="0" bIns="0" rtlCol="0" anchor="t" anchorCtr="0">
            <a:normAutofit/>
          </a:bodyPr>
          <a:lstStyle/>
          <a:p>
            <a:r>
              <a:rPr lang="cs-CZ" dirty="0"/>
              <a:t>Kliknutím lze upravit styl.</a:t>
            </a:r>
            <a:endParaRPr lang="en-US" dirty="0"/>
          </a:p>
        </p:txBody>
      </p:sp>
      <p:sp>
        <p:nvSpPr>
          <p:cNvPr id="3" name="Text Placeholder 2"/>
          <p:cNvSpPr>
            <a:spLocks noGrp="1"/>
          </p:cNvSpPr>
          <p:nvPr>
            <p:ph type="body" idx="1"/>
          </p:nvPr>
        </p:nvSpPr>
        <p:spPr>
          <a:xfrm>
            <a:off x="1249200" y="3240000"/>
            <a:ext cx="21888000" cy="9226800"/>
          </a:xfrm>
          <a:prstGeom prst="rect">
            <a:avLst/>
          </a:prstGeom>
        </p:spPr>
        <p:txBody>
          <a:bodyPr vert="horz" lIns="0" tIns="0" rIns="0" bIns="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1249200" y="12826800"/>
            <a:ext cx="2880000" cy="432000"/>
          </a:xfrm>
          <a:prstGeom prst="rect">
            <a:avLst/>
          </a:prstGeom>
        </p:spPr>
        <p:txBody>
          <a:bodyPr vert="horz" lIns="0" tIns="0" rIns="0" bIns="0" rtlCol="0" anchor="ctr"/>
          <a:lstStyle>
            <a:lvl1pPr algn="l">
              <a:defRPr sz="2400">
                <a:solidFill>
                  <a:schemeClr val="bg2"/>
                </a:solidFill>
              </a:defRPr>
            </a:lvl1pPr>
          </a:lstStyle>
          <a:p>
            <a:fld id="{9B3895B8-0BD6-4EDC-959F-D82D66CA15D6}" type="datetimeFigureOut">
              <a:rPr lang="cs-CZ" smtClean="0"/>
              <a:pPr/>
              <a:t>22.10.2021</a:t>
            </a:fld>
            <a:endParaRPr lang="cs-CZ" dirty="0"/>
          </a:p>
        </p:txBody>
      </p:sp>
      <p:sp>
        <p:nvSpPr>
          <p:cNvPr id="5" name="Footer Placeholder 4"/>
          <p:cNvSpPr>
            <a:spLocks noGrp="1"/>
          </p:cNvSpPr>
          <p:nvPr>
            <p:ph type="ftr" sz="quarter" idx="3"/>
          </p:nvPr>
        </p:nvSpPr>
        <p:spPr>
          <a:xfrm>
            <a:off x="4129199" y="12826800"/>
            <a:ext cx="16127999" cy="432000"/>
          </a:xfrm>
          <a:prstGeom prst="rect">
            <a:avLst/>
          </a:prstGeom>
        </p:spPr>
        <p:txBody>
          <a:bodyPr vert="horz" lIns="0" tIns="0" rIns="0" bIns="0" rtlCol="0" anchor="ctr"/>
          <a:lstStyle>
            <a:lvl1pPr algn="ctr">
              <a:defRPr sz="2400">
                <a:solidFill>
                  <a:schemeClr val="bg2"/>
                </a:solidFill>
              </a:defRPr>
            </a:lvl1pPr>
          </a:lstStyle>
          <a:p>
            <a:endParaRPr lang="cs-CZ" dirty="0"/>
          </a:p>
        </p:txBody>
      </p:sp>
      <p:sp>
        <p:nvSpPr>
          <p:cNvPr id="6" name="Slide Number Placeholder 5"/>
          <p:cNvSpPr>
            <a:spLocks noGrp="1"/>
          </p:cNvSpPr>
          <p:nvPr>
            <p:ph type="sldNum" sz="quarter" idx="4"/>
          </p:nvPr>
        </p:nvSpPr>
        <p:spPr>
          <a:xfrm>
            <a:off x="20257200" y="12826800"/>
            <a:ext cx="2880000" cy="432000"/>
          </a:xfrm>
          <a:prstGeom prst="rect">
            <a:avLst/>
          </a:prstGeom>
        </p:spPr>
        <p:txBody>
          <a:bodyPr vert="horz" lIns="0" tIns="0" rIns="0" bIns="0" rtlCol="0" anchor="ctr"/>
          <a:lstStyle>
            <a:lvl1pPr algn="r">
              <a:defRPr sz="2400">
                <a:solidFill>
                  <a:schemeClr val="bg2"/>
                </a:solidFill>
              </a:defRPr>
            </a:lvl1pPr>
          </a:lstStyle>
          <a:p>
            <a:fld id="{C79EEDCB-EB91-4C4F-A503-5C6FE3AC84D2}" type="slidenum">
              <a:rPr lang="cs-CZ" smtClean="0"/>
              <a:pPr/>
              <a:t>‹#›</a:t>
            </a:fld>
            <a:endParaRPr lang="cs-CZ" dirty="0"/>
          </a:p>
        </p:txBody>
      </p:sp>
      <p:cxnSp>
        <p:nvCxnSpPr>
          <p:cNvPr id="9" name="Vodítko vertik. 4" hidden="1">
            <a:extLst>
              <a:ext uri="{FF2B5EF4-FFF2-40B4-BE49-F238E27FC236}">
                <a16:creationId xmlns:a16="http://schemas.microsoft.com/office/drawing/2014/main" id="{3C895B8F-B083-4AB2-ABAF-76FFED21E58B}"/>
              </a:ext>
            </a:extLst>
          </p:cNvPr>
          <p:cNvCxnSpPr/>
          <p:nvPr/>
        </p:nvCxnSpPr>
        <p:spPr>
          <a:xfrm>
            <a:off x="2392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Vodítko vertik. 3" hidden="1">
            <a:extLst>
              <a:ext uri="{FF2B5EF4-FFF2-40B4-BE49-F238E27FC236}">
                <a16:creationId xmlns:a16="http://schemas.microsoft.com/office/drawing/2014/main" id="{E20CCA9D-0858-4D06-AD11-DB0C32CCCB3F}"/>
              </a:ext>
            </a:extLst>
          </p:cNvPr>
          <p:cNvCxnSpPr/>
          <p:nvPr/>
        </p:nvCxnSpPr>
        <p:spPr>
          <a:xfrm>
            <a:off x="2313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Vodítko vertik. 2" hidden="1">
            <a:extLst>
              <a:ext uri="{FF2B5EF4-FFF2-40B4-BE49-F238E27FC236}">
                <a16:creationId xmlns:a16="http://schemas.microsoft.com/office/drawing/2014/main" id="{552F0DDD-210D-4D0D-B69E-49C20B18EE61}"/>
              </a:ext>
            </a:extLst>
          </p:cNvPr>
          <p:cNvCxnSpPr/>
          <p:nvPr/>
        </p:nvCxnSpPr>
        <p:spPr>
          <a:xfrm>
            <a:off x="124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Vodítko vertik. 1" hidden="1">
            <a:extLst>
              <a:ext uri="{FF2B5EF4-FFF2-40B4-BE49-F238E27FC236}">
                <a16:creationId xmlns:a16="http://schemas.microsoft.com/office/drawing/2014/main" id="{4605B7AA-218E-4F0A-B999-802A12C3C648}"/>
              </a:ext>
            </a:extLst>
          </p:cNvPr>
          <p:cNvCxnSpPr/>
          <p:nvPr/>
        </p:nvCxnSpPr>
        <p:spPr>
          <a:xfrm>
            <a:off x="45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Vodítko horiz. 5" hidden="1">
            <a:extLst>
              <a:ext uri="{FF2B5EF4-FFF2-40B4-BE49-F238E27FC236}">
                <a16:creationId xmlns:a16="http://schemas.microsoft.com/office/drawing/2014/main" id="{02A43B78-8D94-4A2A-B8D6-D956D5628068}"/>
              </a:ext>
            </a:extLst>
          </p:cNvPr>
          <p:cNvCxnSpPr/>
          <p:nvPr/>
        </p:nvCxnSpPr>
        <p:spPr>
          <a:xfrm>
            <a:off x="0" y="13258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Vodítko horiz. 4" hidden="1">
            <a:extLst>
              <a:ext uri="{FF2B5EF4-FFF2-40B4-BE49-F238E27FC236}">
                <a16:creationId xmlns:a16="http://schemas.microsoft.com/office/drawing/2014/main" id="{98DFABD4-A214-480D-94A5-1E1544CD332E}"/>
              </a:ext>
            </a:extLst>
          </p:cNvPr>
          <p:cNvCxnSpPr/>
          <p:nvPr/>
        </p:nvCxnSpPr>
        <p:spPr>
          <a:xfrm>
            <a:off x="0" y="12466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Vodítko horiz. 3" hidden="1">
            <a:extLst>
              <a:ext uri="{FF2B5EF4-FFF2-40B4-BE49-F238E27FC236}">
                <a16:creationId xmlns:a16="http://schemas.microsoft.com/office/drawing/2014/main" id="{292E6A4A-D85F-47FA-88D3-6AFDEBD14EAC}"/>
              </a:ext>
            </a:extLst>
          </p:cNvPr>
          <p:cNvCxnSpPr/>
          <p:nvPr/>
        </p:nvCxnSpPr>
        <p:spPr>
          <a:xfrm>
            <a:off x="0" y="324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Vodítko horiz. 2" hidden="1">
            <a:extLst>
              <a:ext uri="{FF2B5EF4-FFF2-40B4-BE49-F238E27FC236}">
                <a16:creationId xmlns:a16="http://schemas.microsoft.com/office/drawing/2014/main" id="{CA282E34-2CFA-4C0E-88E6-0A81E1260065}"/>
              </a:ext>
            </a:extLst>
          </p:cNvPr>
          <p:cNvCxnSpPr/>
          <p:nvPr/>
        </p:nvCxnSpPr>
        <p:spPr>
          <a:xfrm>
            <a:off x="0" y="198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Vodítko horiz. 1" hidden="1">
            <a:extLst>
              <a:ext uri="{FF2B5EF4-FFF2-40B4-BE49-F238E27FC236}">
                <a16:creationId xmlns:a16="http://schemas.microsoft.com/office/drawing/2014/main" id="{0EB48E79-C8D3-4A13-B2EF-7C2BF5C2F322}"/>
              </a:ext>
            </a:extLst>
          </p:cNvPr>
          <p:cNvCxnSpPr/>
          <p:nvPr/>
        </p:nvCxnSpPr>
        <p:spPr>
          <a:xfrm>
            <a:off x="0" y="4572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6470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3" r:id="rId12"/>
    <p:sldLayoutId id="2147483684" r:id="rId13"/>
    <p:sldLayoutId id="2147483685" r:id="rId14"/>
    <p:sldLayoutId id="2147483682" r:id="rId15"/>
  </p:sldLayoutIdLst>
  <p:txStyles>
    <p:titleStyle>
      <a:lvl1pPr algn="l" defTabSz="1828800" rtl="0" eaLnBrk="1" latinLnBrk="0" hangingPunct="1">
        <a:lnSpc>
          <a:spcPct val="90000"/>
        </a:lnSpc>
        <a:spcBef>
          <a:spcPct val="0"/>
        </a:spcBef>
        <a:buNone/>
        <a:defRPr sz="4800" b="1" kern="1200" cap="all" baseline="0">
          <a:solidFill>
            <a:schemeClr val="accent1"/>
          </a:solidFill>
          <a:latin typeface="+mj-lt"/>
          <a:ea typeface="+mj-ea"/>
          <a:cs typeface="+mj-cs"/>
        </a:defRPr>
      </a:lvl1pPr>
    </p:titleStyle>
    <p:bodyStyle>
      <a:lvl1pPr marL="360000" indent="-360000" algn="l" defTabSz="1828800" rtl="0" eaLnBrk="1" latinLnBrk="0" hangingPunct="1">
        <a:lnSpc>
          <a:spcPct val="90000"/>
        </a:lnSpc>
        <a:spcBef>
          <a:spcPts val="2000"/>
        </a:spcBef>
        <a:buClr>
          <a:schemeClr val="accent2"/>
        </a:buClr>
        <a:buFontTx/>
        <a:buBlip>
          <a:blip r:embed="rId17"/>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320" userDrawn="1">
          <p15:clr>
            <a:srgbClr val="F26B43"/>
          </p15:clr>
        </p15:guide>
        <p15:guide id="2" pos="7681" userDrawn="1">
          <p15:clr>
            <a:srgbClr val="F26B43"/>
          </p15:clr>
        </p15:guide>
        <p15:guide id="3" pos="287" userDrawn="1">
          <p15:clr>
            <a:srgbClr val="F26B43"/>
          </p15:clr>
        </p15:guide>
        <p15:guide id="4" pos="15075" userDrawn="1">
          <p15:clr>
            <a:srgbClr val="F26B43"/>
          </p15:clr>
        </p15:guide>
        <p15:guide id="5" orient="horz" pos="283" userDrawn="1">
          <p15:clr>
            <a:srgbClr val="F26B43"/>
          </p15:clr>
        </p15:guide>
        <p15:guide id="6" orient="horz" pos="8357" userDrawn="1">
          <p15:clr>
            <a:srgbClr val="F26B43"/>
          </p15:clr>
        </p15:guide>
        <p15:guide id="7" orient="horz" pos="1236" userDrawn="1">
          <p15:clr>
            <a:srgbClr val="F26B43"/>
          </p15:clr>
        </p15:guide>
        <p15:guide id="8" orient="horz" pos="2029" userDrawn="1">
          <p15:clr>
            <a:srgbClr val="F26B43"/>
          </p15:clr>
        </p15:guide>
        <p15:guide id="9" orient="horz" pos="7858" userDrawn="1">
          <p15:clr>
            <a:srgbClr val="F26B43"/>
          </p15:clr>
        </p15:guide>
        <p15:guide id="10" pos="786" userDrawn="1">
          <p15:clr>
            <a:srgbClr val="F26B43"/>
          </p15:clr>
        </p15:guide>
        <p15:guide id="11" pos="14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hyperlink" Target="http://www.eagri.cz/"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eagri.cz/" TargetMode="External"/><Relationship Id="rId1" Type="http://schemas.openxmlformats.org/officeDocument/2006/relationships/slideLayout" Target="../slideLayouts/slideLayout10.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hyperlink" Target="mailto:daniel.pokorny@mze.cz"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Zástupný symbol obrázku 33">
            <a:extLst>
              <a:ext uri="{FF2B5EF4-FFF2-40B4-BE49-F238E27FC236}">
                <a16:creationId xmlns:a16="http://schemas.microsoft.com/office/drawing/2014/main" id="{1B0D1E8F-D839-4831-9DC3-FDB839C1FA1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Zástupný symbol pro text 6">
            <a:extLst>
              <a:ext uri="{FF2B5EF4-FFF2-40B4-BE49-F238E27FC236}">
                <a16:creationId xmlns:a16="http://schemas.microsoft.com/office/drawing/2014/main" id="{735ECAE3-0400-4B2F-B23D-77F10795F18C}"/>
              </a:ext>
            </a:extLst>
          </p:cNvPr>
          <p:cNvSpPr>
            <a:spLocks noGrp="1"/>
          </p:cNvSpPr>
          <p:nvPr>
            <p:ph type="body" sz="quarter" idx="12"/>
          </p:nvPr>
        </p:nvSpPr>
        <p:spPr>
          <a:xfrm>
            <a:off x="0" y="1587449"/>
            <a:ext cx="15228000" cy="3709311"/>
          </a:xfrm>
        </p:spPr>
        <p:txBody>
          <a:bodyPr/>
          <a:lstStyle/>
          <a:p>
            <a:endParaRPr lang="cs-CZ" dirty="0"/>
          </a:p>
        </p:txBody>
      </p:sp>
      <p:sp>
        <p:nvSpPr>
          <p:cNvPr id="5" name="Datum"/>
          <p:cNvSpPr>
            <a:spLocks noGrp="1"/>
          </p:cNvSpPr>
          <p:nvPr>
            <p:ph type="body" sz="quarter" idx="11"/>
          </p:nvPr>
        </p:nvSpPr>
        <p:spPr/>
        <p:txBody>
          <a:bodyPr/>
          <a:lstStyle/>
          <a:p>
            <a:r>
              <a:rPr lang="cs-CZ" dirty="0" smtClean="0"/>
              <a:t>25.  - 26. 10. 2021</a:t>
            </a:r>
            <a:endParaRPr lang="cs-CZ" dirty="0"/>
          </a:p>
        </p:txBody>
      </p:sp>
      <p:sp>
        <p:nvSpPr>
          <p:cNvPr id="25" name="Podnadpis snímku"/>
          <p:cNvSpPr>
            <a:spLocks noGrp="1"/>
          </p:cNvSpPr>
          <p:nvPr>
            <p:ph type="subTitle" idx="1"/>
          </p:nvPr>
        </p:nvSpPr>
        <p:spPr>
          <a:xfrm>
            <a:off x="4422179" y="3892348"/>
            <a:ext cx="10440000" cy="1063109"/>
          </a:xfrm>
        </p:spPr>
        <p:txBody>
          <a:bodyPr/>
          <a:lstStyle/>
          <a:p>
            <a:r>
              <a:rPr lang="cs-CZ" dirty="0" smtClean="0"/>
              <a:t>ing. Daniel pokorný</a:t>
            </a:r>
          </a:p>
          <a:p>
            <a:endParaRPr lang="cs-CZ" sz="1000" dirty="0" smtClean="0"/>
          </a:p>
          <a:p>
            <a:r>
              <a:rPr lang="cs-CZ" dirty="0" smtClean="0"/>
              <a:t>Ředitel odboru státní správy ve vodním hospodářství </a:t>
            </a:r>
          </a:p>
          <a:p>
            <a:r>
              <a:rPr lang="cs-CZ" dirty="0" smtClean="0"/>
              <a:t>a správy povodí</a:t>
            </a:r>
            <a:endParaRPr lang="cs-CZ" dirty="0"/>
          </a:p>
        </p:txBody>
      </p:sp>
      <p:sp>
        <p:nvSpPr>
          <p:cNvPr id="24" name="Nadpis snímku"/>
          <p:cNvSpPr>
            <a:spLocks noGrp="1"/>
          </p:cNvSpPr>
          <p:nvPr>
            <p:ph type="ctrTitle"/>
          </p:nvPr>
        </p:nvSpPr>
        <p:spPr>
          <a:xfrm>
            <a:off x="4519455" y="1681316"/>
            <a:ext cx="10440000" cy="1900378"/>
          </a:xfrm>
        </p:spPr>
        <p:txBody>
          <a:bodyPr/>
          <a:lstStyle/>
          <a:p>
            <a:r>
              <a:rPr lang="cs-CZ" dirty="0" smtClean="0"/>
              <a:t>Vodohospodářské aktuality</a:t>
            </a:r>
            <a:endParaRPr lang="cs-CZ" dirty="0"/>
          </a:p>
        </p:txBody>
      </p:sp>
      <p:pic>
        <p:nvPicPr>
          <p:cNvPr id="22" name="Logo MZe">
            <a:extLst>
              <a:ext uri="{FF2B5EF4-FFF2-40B4-BE49-F238E27FC236}">
                <a16:creationId xmlns:a16="http://schemas.microsoft.com/office/drawing/2014/main" id="{DA531F35-4064-445C-B666-A301F89A62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462" y="3215692"/>
            <a:ext cx="3133350" cy="1353315"/>
          </a:xfrm>
          <a:prstGeom prst="rect">
            <a:avLst/>
          </a:prstGeom>
        </p:spPr>
      </p:pic>
      <p:cxnSp>
        <p:nvCxnSpPr>
          <p:cNvPr id="27" name="Svislá linka">
            <a:extLst>
              <a:ext uri="{FF2B5EF4-FFF2-40B4-BE49-F238E27FC236}">
                <a16:creationId xmlns:a16="http://schemas.microsoft.com/office/drawing/2014/main" id="{CCC7CE16-A853-4FB5-9503-EB361932F740}"/>
              </a:ext>
            </a:extLst>
          </p:cNvPr>
          <p:cNvCxnSpPr/>
          <p:nvPr/>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Horizontální linka">
            <a:extLst>
              <a:ext uri="{FF2B5EF4-FFF2-40B4-BE49-F238E27FC236}">
                <a16:creationId xmlns:a16="http://schemas.microsoft.com/office/drawing/2014/main" id="{358AD105-F3CC-4542-8D91-57376C6551A2}"/>
              </a:ext>
            </a:extLst>
          </p:cNvPr>
          <p:cNvCxnSpPr/>
          <p:nvPr/>
        </p:nvCxnSpPr>
        <p:spPr>
          <a:xfrm>
            <a:off x="0" y="5296761"/>
            <a:ext cx="15228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539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72F682-1579-4134-BAF9-6B0E7B013CAC}"/>
              </a:ext>
            </a:extLst>
          </p:cNvPr>
          <p:cNvSpPr>
            <a:spLocks noGrp="1"/>
          </p:cNvSpPr>
          <p:nvPr>
            <p:ph type="title"/>
          </p:nvPr>
        </p:nvSpPr>
        <p:spPr>
          <a:xfrm>
            <a:off x="7920000" y="436420"/>
            <a:ext cx="15217200" cy="789266"/>
          </a:xfrm>
        </p:spPr>
        <p:txBody>
          <a:bodyPr/>
          <a:lstStyle/>
          <a:p>
            <a:r>
              <a:rPr lang="cs-CZ" dirty="0" smtClean="0"/>
              <a:t>Základní principy EVIDENCE TBD</a:t>
            </a:r>
            <a:endParaRPr lang="cs-CZ" dirty="0"/>
          </a:p>
        </p:txBody>
      </p:sp>
      <p:sp>
        <p:nvSpPr>
          <p:cNvPr id="4" name="Zástupný symbol pro text 3">
            <a:extLst>
              <a:ext uri="{FF2B5EF4-FFF2-40B4-BE49-F238E27FC236}">
                <a16:creationId xmlns:a16="http://schemas.microsoft.com/office/drawing/2014/main" id="{77793896-C31C-42C3-8170-9F8A962C4C44}"/>
              </a:ext>
            </a:extLst>
          </p:cNvPr>
          <p:cNvSpPr>
            <a:spLocks noGrp="1"/>
          </p:cNvSpPr>
          <p:nvPr>
            <p:ph type="body" sz="quarter" idx="19"/>
          </p:nvPr>
        </p:nvSpPr>
        <p:spPr>
          <a:xfrm>
            <a:off x="7920000" y="1867711"/>
            <a:ext cx="15217200" cy="1731524"/>
          </a:xfrm>
        </p:spPr>
        <p:txBody>
          <a:bodyPr>
            <a:noAutofit/>
          </a:bodyPr>
          <a:lstStyle/>
          <a:p>
            <a:pPr marL="504000" lvl="0" indent="-504000">
              <a:spcBef>
                <a:spcPts val="2000"/>
              </a:spcBef>
              <a:buClr>
                <a:srgbClr val="004A99"/>
              </a:buClr>
              <a:buBlip>
                <a:blip r:embed="rId2"/>
              </a:buBlip>
            </a:pPr>
            <a:r>
              <a:rPr lang="cs-CZ" sz="3600" cap="all" dirty="0" err="1" smtClean="0">
                <a:solidFill>
                  <a:srgbClr val="004A99"/>
                </a:solidFill>
              </a:rPr>
              <a:t>NeveřejnÁ</a:t>
            </a:r>
            <a:r>
              <a:rPr lang="cs-CZ" sz="3600" cap="all" dirty="0" smtClean="0">
                <a:solidFill>
                  <a:srgbClr val="004A99"/>
                </a:solidFill>
              </a:rPr>
              <a:t> EVIDENCE</a:t>
            </a:r>
            <a:endParaRPr lang="cs-CZ" sz="3600" cap="all" dirty="0">
              <a:solidFill>
                <a:srgbClr val="004A99"/>
              </a:solidFill>
            </a:endParaRPr>
          </a:p>
          <a:p>
            <a:pPr marL="1008000" lvl="1" indent="-504000">
              <a:buFont typeface="Arial" panose="020B0604020202020204" pitchFamily="34" charset="0"/>
              <a:buChar char="•"/>
            </a:pPr>
            <a:r>
              <a:rPr lang="cs-CZ" sz="3600" dirty="0" smtClean="0"/>
              <a:t>Ministerstvo zemědělství, vodoprávní úřady (kraje</a:t>
            </a:r>
            <a:r>
              <a:rPr lang="cs-CZ" sz="3600" dirty="0"/>
              <a:t>, </a:t>
            </a:r>
            <a:r>
              <a:rPr lang="cs-CZ" sz="3600" dirty="0" smtClean="0"/>
              <a:t>ORP) </a:t>
            </a:r>
            <a:r>
              <a:rPr lang="cs-CZ" sz="3600" dirty="0"/>
              <a:t>a pověřené </a:t>
            </a:r>
            <a:r>
              <a:rPr lang="cs-CZ" sz="3600" dirty="0" smtClean="0"/>
              <a:t>osoby</a:t>
            </a:r>
            <a:endParaRPr lang="cs-CZ" sz="3600" dirty="0"/>
          </a:p>
          <a:p>
            <a:pPr>
              <a:spcBef>
                <a:spcPts val="2000"/>
              </a:spcBef>
            </a:pPr>
            <a:endParaRPr lang="cs-CZ" sz="500" dirty="0" smtClean="0"/>
          </a:p>
          <a:p>
            <a:pPr marL="504000" lvl="0" indent="-504000">
              <a:spcBef>
                <a:spcPts val="2000"/>
              </a:spcBef>
              <a:buClr>
                <a:srgbClr val="004A99"/>
              </a:buClr>
              <a:buBlip>
                <a:blip r:embed="rId2"/>
              </a:buBlip>
            </a:pPr>
            <a:r>
              <a:rPr lang="cs-CZ" sz="3600" cap="all" dirty="0" smtClean="0">
                <a:solidFill>
                  <a:srgbClr val="004A99"/>
                </a:solidFill>
              </a:rPr>
              <a:t>Hlídač termínů vybraných povinných údajů</a:t>
            </a:r>
          </a:p>
          <a:p>
            <a:pPr marL="571500" lvl="0" indent="-571500">
              <a:spcBef>
                <a:spcPts val="2000"/>
              </a:spcBef>
              <a:buClr>
                <a:srgbClr val="004A99"/>
              </a:buClr>
              <a:buFont typeface="Arial" panose="020B0604020202020204" pitchFamily="34" charset="0"/>
              <a:buChar char="•"/>
            </a:pPr>
            <a:endParaRPr lang="cs-CZ" sz="1000" cap="all" dirty="0" smtClean="0">
              <a:solidFill>
                <a:srgbClr val="004A99"/>
              </a:solidFill>
            </a:endParaRPr>
          </a:p>
          <a:p>
            <a:pPr marL="504000" lvl="0" indent="-504000">
              <a:spcBef>
                <a:spcPts val="2000"/>
              </a:spcBef>
              <a:buClr>
                <a:srgbClr val="004A99"/>
              </a:buClr>
              <a:buBlip>
                <a:blip r:embed="rId2"/>
              </a:buBlip>
            </a:pPr>
            <a:r>
              <a:rPr lang="cs-CZ" sz="3600" cap="all" dirty="0">
                <a:solidFill>
                  <a:srgbClr val="004A99"/>
                </a:solidFill>
              </a:rPr>
              <a:t>Zavedení vodního díla </a:t>
            </a:r>
            <a:r>
              <a:rPr lang="cs-CZ" sz="3600" cap="all" dirty="0" smtClean="0">
                <a:solidFill>
                  <a:srgbClr val="004A99"/>
                </a:solidFill>
              </a:rPr>
              <a:t>(souřadnice x</a:t>
            </a:r>
            <a:r>
              <a:rPr lang="cs-CZ" sz="3600" cap="all" dirty="0">
                <a:solidFill>
                  <a:srgbClr val="004A99"/>
                </a:solidFill>
              </a:rPr>
              <a:t>, y)</a:t>
            </a:r>
          </a:p>
          <a:p>
            <a:pPr marL="1008000" lvl="1" indent="-504000">
              <a:buClr>
                <a:srgbClr val="004A99"/>
              </a:buClr>
              <a:buFont typeface="Arial" panose="020B0604020202020204" pitchFamily="34" charset="0"/>
              <a:buChar char="•"/>
            </a:pPr>
            <a:r>
              <a:rPr lang="cs-CZ" sz="3600" dirty="0" smtClean="0">
                <a:solidFill>
                  <a:prstClr val="black"/>
                </a:solidFill>
              </a:rPr>
              <a:t>Povodí, s. p.</a:t>
            </a:r>
            <a:endParaRPr lang="cs-CZ" sz="3600" dirty="0" smtClean="0"/>
          </a:p>
          <a:p>
            <a:endParaRPr lang="cs-CZ" sz="3600" dirty="0"/>
          </a:p>
          <a:p>
            <a:endParaRPr lang="cs-CZ" sz="3600" dirty="0"/>
          </a:p>
        </p:txBody>
      </p:sp>
      <p:sp>
        <p:nvSpPr>
          <p:cNvPr id="5" name="Zástupný symbol pro text 4">
            <a:extLst>
              <a:ext uri="{FF2B5EF4-FFF2-40B4-BE49-F238E27FC236}">
                <a16:creationId xmlns:a16="http://schemas.microsoft.com/office/drawing/2014/main" id="{363DD77E-91EF-4419-BE05-1C0C96F03E9B}"/>
              </a:ext>
            </a:extLst>
          </p:cNvPr>
          <p:cNvSpPr>
            <a:spLocks noGrp="1"/>
          </p:cNvSpPr>
          <p:nvPr>
            <p:ph type="body" sz="quarter" idx="29"/>
          </p:nvPr>
        </p:nvSpPr>
        <p:spPr>
          <a:xfrm>
            <a:off x="7920000" y="6186791"/>
            <a:ext cx="15217200" cy="6887182"/>
          </a:xfrm>
        </p:spPr>
        <p:txBody>
          <a:bodyPr>
            <a:normAutofit/>
          </a:bodyPr>
          <a:lstStyle/>
          <a:p>
            <a:r>
              <a:rPr lang="cs-CZ" sz="3600" dirty="0"/>
              <a:t>V</a:t>
            </a:r>
            <a:r>
              <a:rPr lang="cs-CZ" sz="3600" dirty="0" smtClean="0"/>
              <a:t>kládání dat</a:t>
            </a:r>
            <a:endParaRPr lang="cs-CZ" sz="3600" dirty="0"/>
          </a:p>
          <a:p>
            <a:pPr lvl="1"/>
            <a:r>
              <a:rPr lang="cs-CZ" sz="3600" dirty="0" smtClean="0"/>
              <a:t>Pověřené osoby</a:t>
            </a:r>
          </a:p>
          <a:p>
            <a:pPr lvl="2">
              <a:buFont typeface="Arial" panose="020B0604020202020204" pitchFamily="34" charset="0"/>
              <a:buChar char="•"/>
            </a:pPr>
            <a:r>
              <a:rPr lang="cs-CZ" sz="3600" dirty="0" smtClean="0"/>
              <a:t>VD I. až III. kategorie</a:t>
            </a:r>
          </a:p>
          <a:p>
            <a:pPr lvl="2">
              <a:buFont typeface="Arial" panose="020B0604020202020204" pitchFamily="34" charset="0"/>
              <a:buChar char="•"/>
            </a:pPr>
            <a:r>
              <a:rPr lang="cs-CZ" sz="3600" dirty="0" smtClean="0"/>
              <a:t>VD IV. kategorie, kde pověřená osoba provádí dohled</a:t>
            </a:r>
          </a:p>
          <a:p>
            <a:pPr lvl="2">
              <a:buFont typeface="Arial" panose="020B0604020202020204" pitchFamily="34" charset="0"/>
              <a:buChar char="•"/>
            </a:pPr>
            <a:endParaRPr lang="cs-CZ" sz="1400" dirty="0" smtClean="0"/>
          </a:p>
          <a:p>
            <a:pPr lvl="1"/>
            <a:r>
              <a:rPr lang="cs-CZ" sz="3600" dirty="0" smtClean="0"/>
              <a:t>Vodoprávní úřady</a:t>
            </a:r>
          </a:p>
          <a:p>
            <a:pPr lvl="2">
              <a:buFont typeface="Arial" panose="020B0604020202020204" pitchFamily="34" charset="0"/>
              <a:buChar char="•"/>
            </a:pPr>
            <a:r>
              <a:rPr lang="cs-CZ" sz="3600" dirty="0" smtClean="0"/>
              <a:t>VD IV. kategorie, kde pověřená osoba neprovádí TBD</a:t>
            </a:r>
          </a:p>
          <a:p>
            <a:pPr lvl="2">
              <a:buFont typeface="Arial" panose="020B0604020202020204" pitchFamily="34" charset="0"/>
              <a:buChar char="•"/>
            </a:pPr>
            <a:endParaRPr lang="cs-CZ" sz="1000" dirty="0"/>
          </a:p>
          <a:p>
            <a:pPr lvl="0">
              <a:buClr>
                <a:srgbClr val="004A99"/>
              </a:buClr>
            </a:pPr>
            <a:r>
              <a:rPr lang="cs-CZ" sz="3600" dirty="0">
                <a:solidFill>
                  <a:srgbClr val="004A99"/>
                </a:solidFill>
              </a:rPr>
              <a:t>DATA</a:t>
            </a:r>
          </a:p>
          <a:p>
            <a:pPr lvl="1">
              <a:buClr>
                <a:srgbClr val="004A99"/>
              </a:buClr>
              <a:buFont typeface="Arial" panose="020B0604020202020204" pitchFamily="34" charset="0"/>
              <a:buChar char="•"/>
            </a:pPr>
            <a:r>
              <a:rPr lang="cs-CZ" sz="3600" dirty="0">
                <a:solidFill>
                  <a:prstClr val="black"/>
                </a:solidFill>
              </a:rPr>
              <a:t>Povinné údaje (30 položek)</a:t>
            </a:r>
          </a:p>
          <a:p>
            <a:pPr lvl="1">
              <a:buClr>
                <a:srgbClr val="004A99"/>
              </a:buClr>
              <a:buFont typeface="Arial" panose="020B0604020202020204" pitchFamily="34" charset="0"/>
              <a:buChar char="•"/>
            </a:pPr>
            <a:r>
              <a:rPr lang="cs-CZ" sz="3600" dirty="0">
                <a:solidFill>
                  <a:prstClr val="black"/>
                </a:solidFill>
              </a:rPr>
              <a:t>Nepovinné údaje (25 položek)</a:t>
            </a:r>
          </a:p>
          <a:p>
            <a:pPr lvl="2">
              <a:buFont typeface="Arial" panose="020B0604020202020204" pitchFamily="34" charset="0"/>
              <a:buChar char="•"/>
            </a:pPr>
            <a:endParaRPr lang="cs-CZ" sz="3200" dirty="0" smtClean="0"/>
          </a:p>
        </p:txBody>
      </p:sp>
      <p:pic>
        <p:nvPicPr>
          <p:cNvPr id="7" name="Zástupný symbol pro obrázek 3"/>
          <p:cNvPicPr>
            <a:picLocks noChangeAspect="1"/>
          </p:cNvPicPr>
          <p:nvPr/>
        </p:nvPicPr>
        <p:blipFill>
          <a:blip r:embed="rId3" cstate="print">
            <a:extLst>
              <a:ext uri="{28A0092B-C50C-407E-A947-70E740481C1C}">
                <a14:useLocalDpi xmlns:a14="http://schemas.microsoft.com/office/drawing/2010/main" val="0"/>
              </a:ext>
            </a:extLst>
          </a:blip>
          <a:srcRect t="11521" b="11521"/>
          <a:stretch>
            <a:fillRect/>
          </a:stretch>
        </p:blipFill>
        <p:spPr>
          <a:xfrm>
            <a:off x="540328" y="436419"/>
            <a:ext cx="5835600" cy="12801600"/>
          </a:xfrm>
          <a:prstGeom prst="rect">
            <a:avLst/>
          </a:prstGeom>
        </p:spPr>
      </p:pic>
    </p:spTree>
    <p:extLst>
      <p:ext uri="{BB962C8B-B14F-4D97-AF65-F5344CB8AC3E}">
        <p14:creationId xmlns:p14="http://schemas.microsoft.com/office/powerpoint/2010/main" val="2543852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72F682-1579-4134-BAF9-6B0E7B013CAC}"/>
              </a:ext>
            </a:extLst>
          </p:cNvPr>
          <p:cNvSpPr>
            <a:spLocks noGrp="1"/>
          </p:cNvSpPr>
          <p:nvPr>
            <p:ph type="title"/>
          </p:nvPr>
        </p:nvSpPr>
        <p:spPr>
          <a:xfrm>
            <a:off x="7920000" y="457200"/>
            <a:ext cx="15217200" cy="2320506"/>
          </a:xfrm>
        </p:spPr>
        <p:txBody>
          <a:bodyPr>
            <a:normAutofit/>
          </a:bodyPr>
          <a:lstStyle/>
          <a:p>
            <a:r>
              <a:rPr lang="cs-CZ" dirty="0" smtClean="0">
                <a:effectLst>
                  <a:outerShdw blurRad="38100" dist="38100" dir="2700000" algn="tl">
                    <a:srgbClr val="000000">
                      <a:alpha val="43137"/>
                    </a:srgbClr>
                  </a:outerShdw>
                </a:effectLst>
              </a:rPr>
              <a:t>Evidence  </a:t>
            </a:r>
            <a:r>
              <a:rPr lang="cs-CZ" dirty="0" err="1" smtClean="0">
                <a:effectLst>
                  <a:outerShdw blurRad="38100" dist="38100" dir="2700000" algn="tl">
                    <a:srgbClr val="000000">
                      <a:alpha val="43137"/>
                    </a:srgbClr>
                  </a:outerShdw>
                </a:effectLst>
              </a:rPr>
              <a:t>tbd</a:t>
            </a:r>
            <a:r>
              <a:rPr lang="cs-CZ" dirty="0" smtClean="0">
                <a:effectLst>
                  <a:outerShdw blurRad="38100" dist="38100" dir="2700000" algn="tl">
                    <a:srgbClr val="000000">
                      <a:alpha val="43137"/>
                    </a:srgbClr>
                  </a:outerShdw>
                </a:effectLst>
              </a:rPr>
              <a:t/>
            </a:r>
            <a:br>
              <a:rPr lang="cs-CZ" dirty="0" smtClean="0">
                <a:effectLst>
                  <a:outerShdw blurRad="38100" dist="38100" dir="2700000" algn="tl">
                    <a:srgbClr val="000000">
                      <a:alpha val="43137"/>
                    </a:srgbClr>
                  </a:outerShdw>
                </a:effectLst>
              </a:rPr>
            </a:br>
            <a:r>
              <a:rPr lang="cs-CZ" dirty="0" smtClean="0">
                <a:effectLst>
                  <a:outerShdw blurRad="38100" dist="38100" dir="2700000" algn="tl">
                    <a:srgbClr val="000000">
                      <a:alpha val="43137"/>
                    </a:srgbClr>
                  </a:outerShdw>
                </a:effectLst>
              </a:rPr>
              <a:t>  - </a:t>
            </a:r>
            <a:r>
              <a:rPr lang="cs-CZ" cap="none" dirty="0" smtClean="0">
                <a:effectLst>
                  <a:outerShdw blurRad="38100" dist="38100" dir="2700000" algn="tl">
                    <a:srgbClr val="000000">
                      <a:alpha val="43137"/>
                    </a:srgbClr>
                  </a:outerShdw>
                </a:effectLst>
              </a:rPr>
              <a:t>vytvoření centrální Evidence TBD </a:t>
            </a:r>
            <a:r>
              <a:rPr lang="cs-CZ" cap="none" dirty="0">
                <a:effectLst>
                  <a:outerShdw blurRad="38100" dist="38100" dir="2700000" algn="tl">
                    <a:srgbClr val="000000">
                      <a:alpha val="43137"/>
                    </a:srgbClr>
                  </a:outerShdw>
                </a:effectLst>
              </a:rPr>
              <a:t>(</a:t>
            </a:r>
            <a:r>
              <a:rPr lang="cs-CZ" cap="none" dirty="0" err="1" smtClean="0">
                <a:effectLst>
                  <a:outerShdw blurRad="38100" dist="38100" dir="2700000" algn="tl">
                    <a:srgbClr val="000000">
                      <a:alpha val="43137"/>
                    </a:srgbClr>
                  </a:outerShdw>
                </a:effectLst>
              </a:rPr>
              <a:t>MZe</a:t>
            </a:r>
            <a:r>
              <a:rPr lang="cs-CZ" cap="none" dirty="0" smtClean="0">
                <a:effectLst>
                  <a:outerShdw blurRad="38100" dist="38100" dir="2700000" algn="tl">
                    <a:srgbClr val="000000">
                      <a:alpha val="43137"/>
                    </a:srgbClr>
                  </a:outerShdw>
                </a:effectLst>
              </a:rPr>
              <a:t>)</a:t>
            </a:r>
            <a:br>
              <a:rPr lang="cs-CZ" cap="none" dirty="0" smtClean="0">
                <a:effectLst>
                  <a:outerShdw blurRad="38100" dist="38100" dir="2700000" algn="tl">
                    <a:srgbClr val="000000">
                      <a:alpha val="43137"/>
                    </a:srgbClr>
                  </a:outerShdw>
                </a:effectLst>
              </a:rPr>
            </a:br>
            <a:r>
              <a:rPr lang="cs-CZ" cap="none" dirty="0" smtClean="0">
                <a:effectLst>
                  <a:outerShdw blurRad="38100" dist="38100" dir="2700000" algn="tl">
                    <a:srgbClr val="000000">
                      <a:alpha val="43137"/>
                    </a:srgbClr>
                  </a:outerShdw>
                </a:effectLst>
              </a:rPr>
              <a:t>  T: 1. polovina roku 2022</a:t>
            </a:r>
            <a:endParaRPr lang="cs-CZ" cap="none" dirty="0"/>
          </a:p>
        </p:txBody>
      </p:sp>
      <p:sp>
        <p:nvSpPr>
          <p:cNvPr id="4" name="Zástupný symbol pro text 3">
            <a:extLst>
              <a:ext uri="{FF2B5EF4-FFF2-40B4-BE49-F238E27FC236}">
                <a16:creationId xmlns:a16="http://schemas.microsoft.com/office/drawing/2014/main" id="{77793896-C31C-42C3-8170-9F8A962C4C44}"/>
              </a:ext>
            </a:extLst>
          </p:cNvPr>
          <p:cNvSpPr>
            <a:spLocks noGrp="1"/>
          </p:cNvSpPr>
          <p:nvPr>
            <p:ph type="body" sz="quarter" idx="19"/>
          </p:nvPr>
        </p:nvSpPr>
        <p:spPr>
          <a:xfrm>
            <a:off x="7920000" y="2654710"/>
            <a:ext cx="15217200" cy="8633974"/>
          </a:xfrm>
        </p:spPr>
        <p:txBody>
          <a:bodyPr>
            <a:normAutofit/>
          </a:bodyPr>
          <a:lstStyle/>
          <a:p>
            <a:pPr marL="504000" lvl="0" indent="-504000">
              <a:spcBef>
                <a:spcPts val="2000"/>
              </a:spcBef>
              <a:buClr>
                <a:srgbClr val="004A99"/>
              </a:buClr>
              <a:buBlip>
                <a:blip r:embed="rId2"/>
              </a:buBlip>
            </a:pPr>
            <a:endParaRPr lang="cs-CZ" sz="4600" cap="all" spc="-300" dirty="0" smtClean="0">
              <a:solidFill>
                <a:srgbClr val="004A99"/>
              </a:solidFill>
            </a:endParaRPr>
          </a:p>
          <a:p>
            <a:pPr marL="504000" indent="-504000">
              <a:spcBef>
                <a:spcPts val="2000"/>
              </a:spcBef>
              <a:buClr>
                <a:srgbClr val="004A99"/>
              </a:buClr>
              <a:buBlip>
                <a:blip r:embed="rId2"/>
              </a:buBlip>
            </a:pPr>
            <a:endParaRPr lang="cs-CZ" sz="4400" b="1" dirty="0" smtClean="0">
              <a:effectLst>
                <a:outerShdw blurRad="38100" dist="38100" dir="2700000" algn="tl">
                  <a:srgbClr val="000000">
                    <a:alpha val="43137"/>
                  </a:srgbClr>
                </a:outerShdw>
              </a:effectLst>
            </a:endParaRPr>
          </a:p>
          <a:p>
            <a:pPr marL="504000" lvl="0" indent="-504000">
              <a:spcBef>
                <a:spcPts val="2000"/>
              </a:spcBef>
              <a:buClr>
                <a:srgbClr val="004A99"/>
              </a:buClr>
              <a:buBlip>
                <a:blip r:embed="rId2"/>
              </a:buBlip>
            </a:pPr>
            <a:endParaRPr lang="cs-CZ" sz="4400" cap="all" dirty="0" smtClean="0">
              <a:solidFill>
                <a:srgbClr val="004A99"/>
              </a:solidFill>
            </a:endParaRPr>
          </a:p>
          <a:p>
            <a:pPr lvl="0">
              <a:spcBef>
                <a:spcPts val="2000"/>
              </a:spcBef>
              <a:buClr>
                <a:srgbClr val="004A99"/>
              </a:buClr>
            </a:pPr>
            <a:endParaRPr lang="cs-CZ" sz="4400" cap="all" dirty="0" smtClean="0">
              <a:solidFill>
                <a:srgbClr val="004A99"/>
              </a:solidFill>
            </a:endParaRPr>
          </a:p>
          <a:p>
            <a:pPr lvl="0">
              <a:spcBef>
                <a:spcPts val="2000"/>
              </a:spcBef>
              <a:buClr>
                <a:srgbClr val="004A99"/>
              </a:buClr>
            </a:pPr>
            <a:endParaRPr lang="cs-CZ" sz="5100" cap="all" dirty="0">
              <a:solidFill>
                <a:srgbClr val="004A99"/>
              </a:solidFill>
            </a:endParaRPr>
          </a:p>
          <a:p>
            <a:endParaRPr lang="cs-CZ" dirty="0" smtClean="0"/>
          </a:p>
          <a:p>
            <a:endParaRPr lang="cs-CZ" dirty="0"/>
          </a:p>
        </p:txBody>
      </p:sp>
      <p:pic>
        <p:nvPicPr>
          <p:cNvPr id="6" name="Zástupný symbol pro obrázek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287" r="39287"/>
          <a:stretch>
            <a:fillRect/>
          </a:stretch>
        </p:blipFill>
        <p:spPr/>
      </p:pic>
      <p:graphicFrame>
        <p:nvGraphicFramePr>
          <p:cNvPr id="7" name="Tabulka 6"/>
          <p:cNvGraphicFramePr>
            <a:graphicFrameLocks noGrp="1"/>
          </p:cNvGraphicFramePr>
          <p:nvPr>
            <p:extLst/>
          </p:nvPr>
        </p:nvGraphicFramePr>
        <p:xfrm>
          <a:off x="7334653" y="3259803"/>
          <a:ext cx="16614844" cy="8483883"/>
        </p:xfrm>
        <a:graphic>
          <a:graphicData uri="http://schemas.openxmlformats.org/drawingml/2006/table">
            <a:tbl>
              <a:tblPr firstRow="1" bandRow="1">
                <a:tableStyleId>{5C22544A-7EE6-4342-B048-85BDC9FD1C3A}</a:tableStyleId>
              </a:tblPr>
              <a:tblGrid>
                <a:gridCol w="5291849">
                  <a:extLst>
                    <a:ext uri="{9D8B030D-6E8A-4147-A177-3AD203B41FA5}">
                      <a16:colId xmlns:a16="http://schemas.microsoft.com/office/drawing/2014/main" val="142461720"/>
                    </a:ext>
                  </a:extLst>
                </a:gridCol>
                <a:gridCol w="3715966">
                  <a:extLst>
                    <a:ext uri="{9D8B030D-6E8A-4147-A177-3AD203B41FA5}">
                      <a16:colId xmlns:a16="http://schemas.microsoft.com/office/drawing/2014/main" val="2127272698"/>
                    </a:ext>
                  </a:extLst>
                </a:gridCol>
                <a:gridCol w="3754877">
                  <a:extLst>
                    <a:ext uri="{9D8B030D-6E8A-4147-A177-3AD203B41FA5}">
                      <a16:colId xmlns:a16="http://schemas.microsoft.com/office/drawing/2014/main" val="541848357"/>
                    </a:ext>
                  </a:extLst>
                </a:gridCol>
                <a:gridCol w="3852152">
                  <a:extLst>
                    <a:ext uri="{9D8B030D-6E8A-4147-A177-3AD203B41FA5}">
                      <a16:colId xmlns:a16="http://schemas.microsoft.com/office/drawing/2014/main" val="4219306848"/>
                    </a:ext>
                  </a:extLst>
                </a:gridCol>
              </a:tblGrid>
              <a:tr h="2434332">
                <a:tc>
                  <a:txBody>
                    <a:bodyPr/>
                    <a:lstStyle/>
                    <a:p>
                      <a:pPr algn="l" fontAlgn="b"/>
                      <a:r>
                        <a:rPr lang="cs-CZ" sz="3600" b="1" i="0" u="none" strike="noStrike" dirty="0" smtClean="0">
                          <a:solidFill>
                            <a:srgbClr val="000000"/>
                          </a:solidFill>
                          <a:effectLst>
                            <a:outerShdw blurRad="38100" dist="38100" dir="2700000" algn="tl">
                              <a:srgbClr val="000000">
                                <a:alpha val="43137"/>
                              </a:srgbClr>
                            </a:outerShdw>
                          </a:effectLst>
                          <a:latin typeface="+mj-lt"/>
                        </a:rPr>
                        <a:t>VD podléhající TBD</a:t>
                      </a:r>
                      <a:endParaRPr lang="cs-CZ" sz="3600" b="1" i="0" u="none" strike="noStrike" dirty="0">
                        <a:solidFill>
                          <a:srgbClr val="000000"/>
                        </a:solidFill>
                        <a:effectLst>
                          <a:outerShdw blurRad="38100" dist="38100" dir="2700000" algn="tl">
                            <a:srgbClr val="000000">
                              <a:alpha val="43137"/>
                            </a:srgbClr>
                          </a:outerShdw>
                        </a:effectLst>
                        <a:latin typeface="+mj-lt"/>
                      </a:endParaRPr>
                    </a:p>
                  </a:txBody>
                  <a:tcPr marL="9525" marR="9525" marT="9525" marB="0" anchor="ctr"/>
                </a:tc>
                <a:tc>
                  <a:txBody>
                    <a:bodyPr/>
                    <a:lstStyle/>
                    <a:p>
                      <a:pPr algn="ctr" fontAlgn="b"/>
                      <a:r>
                        <a:rPr lang="cs-CZ" sz="3600" b="1" i="0" u="none" strike="noStrike" dirty="0">
                          <a:solidFill>
                            <a:srgbClr val="000000"/>
                          </a:solidFill>
                          <a:effectLst>
                            <a:outerShdw blurRad="38100" dist="38100" dir="2700000" algn="tl">
                              <a:srgbClr val="000000">
                                <a:alpha val="43137"/>
                              </a:srgbClr>
                            </a:outerShdw>
                          </a:effectLst>
                          <a:latin typeface="+mj-lt"/>
                        </a:rPr>
                        <a:t>Termín</a:t>
                      </a:r>
                    </a:p>
                  </a:txBody>
                  <a:tcPr marL="9525" marR="9525" marT="9525" marB="0" anchor="ctr"/>
                </a:tc>
                <a:tc>
                  <a:txBody>
                    <a:bodyPr/>
                    <a:lstStyle/>
                    <a:p>
                      <a:pPr algn="ctr" fontAlgn="b"/>
                      <a:r>
                        <a:rPr lang="cs-CZ" sz="3600" b="1" i="0" u="none" strike="noStrike" dirty="0" smtClean="0">
                          <a:solidFill>
                            <a:srgbClr val="000000"/>
                          </a:solidFill>
                          <a:effectLst>
                            <a:outerShdw blurRad="38100" dist="38100" dir="2700000" algn="tl">
                              <a:srgbClr val="000000">
                                <a:alpha val="43137"/>
                              </a:srgbClr>
                            </a:outerShdw>
                          </a:effectLst>
                          <a:latin typeface="+mj-lt"/>
                        </a:rPr>
                        <a:t>Počty vodních</a:t>
                      </a:r>
                      <a:r>
                        <a:rPr lang="cs-CZ" sz="3600" b="1" i="0" u="none" strike="noStrike" baseline="0" dirty="0" smtClean="0">
                          <a:solidFill>
                            <a:srgbClr val="000000"/>
                          </a:solidFill>
                          <a:effectLst>
                            <a:outerShdw blurRad="38100" dist="38100" dir="2700000" algn="tl">
                              <a:srgbClr val="000000">
                                <a:alpha val="43137"/>
                              </a:srgbClr>
                            </a:outerShdw>
                          </a:effectLst>
                          <a:latin typeface="+mj-lt"/>
                        </a:rPr>
                        <a:t> děl</a:t>
                      </a:r>
                      <a:endParaRPr lang="cs-CZ" sz="3600" b="1" i="0" u="none" strike="noStrike" dirty="0">
                        <a:solidFill>
                          <a:srgbClr val="000000"/>
                        </a:solidFill>
                        <a:effectLst>
                          <a:outerShdw blurRad="38100" dist="38100" dir="2700000" algn="tl">
                            <a:srgbClr val="000000">
                              <a:alpha val="43137"/>
                            </a:srgbClr>
                          </a:outerShdw>
                        </a:effectLst>
                        <a:latin typeface="+mj-lt"/>
                      </a:endParaRPr>
                    </a:p>
                  </a:txBody>
                  <a:tcPr marL="9525" marR="9525" marT="9525" marB="0" anchor="ctr"/>
                </a:tc>
                <a:tc>
                  <a:txBody>
                    <a:bodyPr/>
                    <a:lstStyle/>
                    <a:p>
                      <a:pPr algn="ctr" fontAlgn="b"/>
                      <a:r>
                        <a:rPr lang="pl-PL" sz="3600" b="1" i="0" u="none" strike="noStrike" dirty="0">
                          <a:solidFill>
                            <a:srgbClr val="000000"/>
                          </a:solidFill>
                          <a:effectLst>
                            <a:outerShdw blurRad="38100" dist="38100" dir="2700000" algn="tl">
                              <a:srgbClr val="000000">
                                <a:alpha val="43137"/>
                              </a:srgbClr>
                            </a:outerShdw>
                          </a:effectLst>
                          <a:latin typeface="+mj-lt"/>
                        </a:rPr>
                        <a:t>Roky po zavedení </a:t>
                      </a:r>
                      <a:r>
                        <a:rPr lang="pl-PL" sz="3600" b="1" i="0" u="none" strike="noStrike" dirty="0" smtClean="0">
                          <a:solidFill>
                            <a:srgbClr val="000000"/>
                          </a:solidFill>
                          <a:effectLst>
                            <a:outerShdw blurRad="38100" dist="38100" dir="2700000" algn="tl">
                              <a:srgbClr val="000000">
                                <a:alpha val="43137"/>
                              </a:srgbClr>
                            </a:outerShdw>
                          </a:effectLst>
                          <a:latin typeface="+mj-lt"/>
                        </a:rPr>
                        <a:t>Evidence </a:t>
                      </a:r>
                      <a:br>
                        <a:rPr lang="pl-PL" sz="3600" b="1" i="0" u="none" strike="noStrike" dirty="0" smtClean="0">
                          <a:solidFill>
                            <a:srgbClr val="000000"/>
                          </a:solidFill>
                          <a:effectLst>
                            <a:outerShdw blurRad="38100" dist="38100" dir="2700000" algn="tl">
                              <a:srgbClr val="000000">
                                <a:alpha val="43137"/>
                              </a:srgbClr>
                            </a:outerShdw>
                          </a:effectLst>
                          <a:latin typeface="+mj-lt"/>
                        </a:rPr>
                      </a:br>
                      <a:r>
                        <a:rPr lang="pl-PL" sz="3600" b="1" i="0" u="none" strike="noStrike" dirty="0" smtClean="0">
                          <a:solidFill>
                            <a:srgbClr val="000000"/>
                          </a:solidFill>
                          <a:effectLst>
                            <a:outerShdw blurRad="38100" dist="38100" dir="2700000" algn="tl">
                              <a:srgbClr val="000000">
                                <a:alpha val="43137"/>
                              </a:srgbClr>
                            </a:outerShdw>
                          </a:effectLst>
                          <a:latin typeface="+mj-lt"/>
                        </a:rPr>
                        <a:t>(</a:t>
                      </a:r>
                      <a:r>
                        <a:rPr lang="pl-PL" sz="3600" b="1" i="0" u="none" strike="noStrike" dirty="0">
                          <a:solidFill>
                            <a:srgbClr val="000000"/>
                          </a:solidFill>
                          <a:effectLst>
                            <a:outerShdw blurRad="38100" dist="38100" dir="2700000" algn="tl">
                              <a:srgbClr val="000000">
                                <a:alpha val="43137"/>
                              </a:srgbClr>
                            </a:outerShdw>
                          </a:effectLst>
                          <a:latin typeface="+mj-lt"/>
                        </a:rPr>
                        <a:t>od 1. 1. 2022)</a:t>
                      </a:r>
                    </a:p>
                  </a:txBody>
                  <a:tcPr marL="9525" marR="9525" marT="9525" marB="0" anchor="ctr"/>
                </a:tc>
                <a:extLst>
                  <a:ext uri="{0D108BD9-81ED-4DB2-BD59-A6C34878D82A}">
                    <a16:rowId xmlns:a16="http://schemas.microsoft.com/office/drawing/2014/main" val="3682548397"/>
                  </a:ext>
                </a:extLst>
              </a:tr>
              <a:tr h="1289629">
                <a:tc>
                  <a:txBody>
                    <a:bodyPr/>
                    <a:lstStyle/>
                    <a:p>
                      <a:pPr algn="l" fontAlgn="b"/>
                      <a:r>
                        <a:rPr lang="cs-CZ" sz="3600" b="0" i="0" u="none" strike="noStrike" dirty="0" smtClean="0">
                          <a:solidFill>
                            <a:srgbClr val="000000"/>
                          </a:solidFill>
                          <a:effectLst/>
                          <a:latin typeface="+mj-lt"/>
                        </a:rPr>
                        <a:t>VD I</a:t>
                      </a:r>
                      <a:r>
                        <a:rPr lang="cs-CZ" sz="3600" b="0" i="0" u="none" strike="noStrike" dirty="0">
                          <a:solidFill>
                            <a:srgbClr val="000000"/>
                          </a:solidFill>
                          <a:effectLst/>
                          <a:latin typeface="+mj-lt"/>
                        </a:rPr>
                        <a:t>. </a:t>
                      </a:r>
                      <a:r>
                        <a:rPr lang="cs-CZ" sz="3600" b="0" i="0" u="none" strike="noStrike" dirty="0" smtClean="0">
                          <a:solidFill>
                            <a:srgbClr val="000000"/>
                          </a:solidFill>
                          <a:effectLst/>
                          <a:latin typeface="+mj-lt"/>
                        </a:rPr>
                        <a:t>– II</a:t>
                      </a:r>
                      <a:r>
                        <a:rPr lang="cs-CZ" sz="3600" b="0" i="0" u="none" strike="noStrike" dirty="0">
                          <a:solidFill>
                            <a:srgbClr val="000000"/>
                          </a:solidFill>
                          <a:effectLst/>
                          <a:latin typeface="+mj-lt"/>
                        </a:rPr>
                        <a:t>. </a:t>
                      </a:r>
                      <a:r>
                        <a:rPr lang="cs-CZ" sz="3600" b="0" i="0" u="none" strike="noStrike" dirty="0" smtClean="0">
                          <a:solidFill>
                            <a:srgbClr val="000000"/>
                          </a:solidFill>
                          <a:effectLst/>
                          <a:latin typeface="+mj-lt"/>
                        </a:rPr>
                        <a:t>kategorie</a:t>
                      </a:r>
                    </a:p>
                    <a:p>
                      <a:pPr algn="l"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smtClean="0">
                          <a:solidFill>
                            <a:srgbClr val="000000"/>
                          </a:solidFill>
                          <a:effectLst/>
                          <a:latin typeface="+mj-lt"/>
                        </a:rPr>
                        <a:t>1.1. 2023</a:t>
                      </a:r>
                    </a:p>
                    <a:p>
                      <a:pPr algn="ctr"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a:solidFill>
                            <a:srgbClr val="000000"/>
                          </a:solidFill>
                          <a:effectLst/>
                          <a:latin typeface="+mj-lt"/>
                        </a:rPr>
                        <a:t>28 + </a:t>
                      </a:r>
                      <a:r>
                        <a:rPr lang="cs-CZ" sz="3600" b="0" i="0" u="none" strike="noStrike" dirty="0" smtClean="0">
                          <a:solidFill>
                            <a:srgbClr val="000000"/>
                          </a:solidFill>
                          <a:effectLst/>
                          <a:latin typeface="+mj-lt"/>
                        </a:rPr>
                        <a:t>71</a:t>
                      </a:r>
                    </a:p>
                    <a:p>
                      <a:pPr algn="ctr"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smtClean="0">
                          <a:solidFill>
                            <a:srgbClr val="000000"/>
                          </a:solidFill>
                          <a:effectLst/>
                          <a:latin typeface="+mj-lt"/>
                        </a:rPr>
                        <a:t>1</a:t>
                      </a:r>
                    </a:p>
                    <a:p>
                      <a:pPr algn="ctr" fontAlgn="b"/>
                      <a:endParaRPr lang="cs-CZ" sz="36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4008319316"/>
                  </a:ext>
                </a:extLst>
              </a:tr>
              <a:tr h="1406540">
                <a:tc>
                  <a:txBody>
                    <a:bodyPr/>
                    <a:lstStyle/>
                    <a:p>
                      <a:pPr algn="l" fontAlgn="b"/>
                      <a:r>
                        <a:rPr lang="cs-CZ" sz="3600" b="0" i="0" u="none" strike="noStrike" dirty="0" smtClean="0">
                          <a:solidFill>
                            <a:srgbClr val="000000"/>
                          </a:solidFill>
                          <a:effectLst/>
                          <a:latin typeface="+mj-lt"/>
                        </a:rPr>
                        <a:t>VD III</a:t>
                      </a:r>
                      <a:r>
                        <a:rPr lang="cs-CZ" sz="3600" b="0" i="0" u="none" strike="noStrike" dirty="0">
                          <a:solidFill>
                            <a:srgbClr val="000000"/>
                          </a:solidFill>
                          <a:effectLst/>
                          <a:latin typeface="+mj-lt"/>
                        </a:rPr>
                        <a:t>. </a:t>
                      </a:r>
                      <a:r>
                        <a:rPr lang="cs-CZ" sz="3600" b="0" i="0" u="none" strike="noStrike" dirty="0" smtClean="0">
                          <a:solidFill>
                            <a:srgbClr val="000000"/>
                          </a:solidFill>
                          <a:effectLst/>
                          <a:latin typeface="+mj-lt"/>
                        </a:rPr>
                        <a:t>kategorie</a:t>
                      </a:r>
                    </a:p>
                    <a:p>
                      <a:pPr algn="l"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smtClean="0">
                          <a:solidFill>
                            <a:srgbClr val="000000"/>
                          </a:solidFill>
                          <a:effectLst/>
                          <a:latin typeface="+mj-lt"/>
                        </a:rPr>
                        <a:t>1.1. 2024</a:t>
                      </a:r>
                    </a:p>
                    <a:p>
                      <a:pPr algn="ctr"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smtClean="0">
                          <a:solidFill>
                            <a:srgbClr val="000000"/>
                          </a:solidFill>
                          <a:effectLst/>
                          <a:latin typeface="+mj-lt"/>
                        </a:rPr>
                        <a:t>347</a:t>
                      </a:r>
                    </a:p>
                    <a:p>
                      <a:pPr algn="ctr"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smtClean="0">
                          <a:solidFill>
                            <a:srgbClr val="000000"/>
                          </a:solidFill>
                          <a:effectLst/>
                          <a:latin typeface="+mj-lt"/>
                        </a:rPr>
                        <a:t>2</a:t>
                      </a:r>
                      <a:endParaRPr lang="cs-CZ" sz="36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2794247045"/>
                  </a:ext>
                </a:extLst>
              </a:tr>
              <a:tr h="1977948">
                <a:tc>
                  <a:txBody>
                    <a:bodyPr/>
                    <a:lstStyle/>
                    <a:p>
                      <a:pPr algn="l" fontAlgn="b"/>
                      <a:r>
                        <a:rPr lang="cs-CZ" sz="3600" b="0" i="0" u="none" strike="noStrike" dirty="0" smtClean="0">
                          <a:solidFill>
                            <a:srgbClr val="000000"/>
                          </a:solidFill>
                          <a:effectLst/>
                          <a:latin typeface="+mj-lt"/>
                        </a:rPr>
                        <a:t>vybraná</a:t>
                      </a:r>
                      <a:r>
                        <a:rPr lang="cs-CZ" sz="3600" b="0" i="0" u="none" strike="noStrike" baseline="0" dirty="0" smtClean="0">
                          <a:solidFill>
                            <a:srgbClr val="000000"/>
                          </a:solidFill>
                          <a:effectLst/>
                          <a:latin typeface="+mj-lt"/>
                        </a:rPr>
                        <a:t> VD</a:t>
                      </a:r>
                      <a:r>
                        <a:rPr lang="cs-CZ" sz="3600" b="0" i="0" u="none" strike="noStrike" dirty="0" smtClean="0">
                          <a:solidFill>
                            <a:srgbClr val="000000"/>
                          </a:solidFill>
                          <a:effectLst/>
                          <a:latin typeface="+mj-lt"/>
                        </a:rPr>
                        <a:t> </a:t>
                      </a:r>
                      <a:r>
                        <a:rPr lang="cs-CZ" sz="3600" b="0" i="0" u="none" strike="noStrike" dirty="0">
                          <a:solidFill>
                            <a:srgbClr val="000000"/>
                          </a:solidFill>
                          <a:effectLst/>
                          <a:latin typeface="+mj-lt"/>
                        </a:rPr>
                        <a:t>IV. </a:t>
                      </a:r>
                      <a:r>
                        <a:rPr lang="cs-CZ" sz="3600" b="0" i="0" u="none" strike="noStrike" dirty="0" smtClean="0">
                          <a:solidFill>
                            <a:srgbClr val="000000"/>
                          </a:solidFill>
                          <a:effectLst/>
                          <a:latin typeface="+mj-lt"/>
                        </a:rPr>
                        <a:t>kategorie </a:t>
                      </a:r>
                      <a:br>
                        <a:rPr lang="cs-CZ" sz="3600" b="0" i="0" u="none" strike="noStrike" dirty="0" smtClean="0">
                          <a:solidFill>
                            <a:srgbClr val="000000"/>
                          </a:solidFill>
                          <a:effectLst/>
                          <a:latin typeface="+mj-lt"/>
                        </a:rPr>
                      </a:br>
                      <a:r>
                        <a:rPr lang="cs-CZ" sz="3600" b="0" i="0" u="none" strike="noStrike" dirty="0" smtClean="0">
                          <a:solidFill>
                            <a:srgbClr val="000000"/>
                          </a:solidFill>
                          <a:effectLst/>
                          <a:latin typeface="+mj-lt"/>
                        </a:rPr>
                        <a:t>(právo hospodařit pro </a:t>
                      </a:r>
                      <a:r>
                        <a:rPr lang="cs-CZ" sz="3600" b="0" i="0" u="none" strike="noStrike" dirty="0" err="1" smtClean="0">
                          <a:solidFill>
                            <a:srgbClr val="000000"/>
                          </a:solidFill>
                          <a:effectLst/>
                          <a:latin typeface="+mj-lt"/>
                        </a:rPr>
                        <a:t>s.p</a:t>
                      </a:r>
                      <a:r>
                        <a:rPr lang="cs-CZ" sz="3600" b="0" i="0" u="none" strike="noStrike" dirty="0" smtClean="0">
                          <a:solidFill>
                            <a:srgbClr val="000000"/>
                          </a:solidFill>
                          <a:effectLst/>
                          <a:latin typeface="+mj-lt"/>
                        </a:rPr>
                        <a:t>. Povodí, LČR)</a:t>
                      </a:r>
                    </a:p>
                    <a:p>
                      <a:pPr algn="l" fontAlgn="b"/>
                      <a:endParaRPr lang="cs-CZ" sz="3600" b="0" i="0" u="none" strike="noStrike" dirty="0">
                        <a:solidFill>
                          <a:srgbClr val="000000"/>
                        </a:solidFill>
                        <a:effectLst/>
                        <a:latin typeface="+mj-lt"/>
                      </a:endParaRPr>
                    </a:p>
                  </a:txBody>
                  <a:tcPr marL="9525" marR="9525" marT="9525" marB="0" anchor="b"/>
                </a:tc>
                <a:tc>
                  <a:txBody>
                    <a:bodyPr/>
                    <a:lstStyle/>
                    <a:p>
                      <a:pPr marL="0" indent="0" algn="ctr" defTabSz="1828800" rtl="0" eaLnBrk="1" fontAlgn="b" latinLnBrk="0" hangingPunct="1">
                        <a:buNone/>
                      </a:pPr>
                      <a:r>
                        <a:rPr lang="cs-CZ" sz="3600" b="0" i="0" u="none" strike="noStrike" dirty="0" smtClean="0">
                          <a:solidFill>
                            <a:srgbClr val="000000"/>
                          </a:solidFill>
                          <a:effectLst/>
                          <a:latin typeface="+mj-lt"/>
                        </a:rPr>
                        <a:t> </a:t>
                      </a:r>
                      <a:r>
                        <a:rPr lang="cs-CZ" sz="3600" b="0" i="0" u="none" strike="noStrike" kern="1200" dirty="0" smtClean="0">
                          <a:solidFill>
                            <a:srgbClr val="000000"/>
                          </a:solidFill>
                          <a:effectLst/>
                          <a:latin typeface="+mj-lt"/>
                          <a:ea typeface="+mn-ea"/>
                          <a:cs typeface="+mn-cs"/>
                        </a:rPr>
                        <a:t>I. 1. 2025</a:t>
                      </a:r>
                    </a:p>
                    <a:p>
                      <a:pPr marL="0" indent="0" algn="ctr" defTabSz="1828800" rtl="0" eaLnBrk="1" fontAlgn="b" latinLnBrk="0" hangingPunct="1">
                        <a:buNone/>
                      </a:pPr>
                      <a:endParaRPr lang="cs-CZ" sz="3600" b="0" i="0" u="none" strike="noStrike" kern="1200" dirty="0" smtClean="0">
                        <a:solidFill>
                          <a:srgbClr val="000000"/>
                        </a:solidFill>
                        <a:effectLst/>
                        <a:latin typeface="+mj-lt"/>
                        <a:ea typeface="+mn-ea"/>
                        <a:cs typeface="+mn-cs"/>
                      </a:endParaRPr>
                    </a:p>
                    <a:p>
                      <a:pPr marL="742950" indent="-742950" algn="ctr" fontAlgn="b">
                        <a:buAutoNum type="arabicPeriod"/>
                      </a:pPr>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smtClean="0">
                          <a:solidFill>
                            <a:srgbClr val="000000"/>
                          </a:solidFill>
                          <a:effectLst/>
                          <a:latin typeface="+mj-lt"/>
                        </a:rPr>
                        <a:t>řádově jednotky tisíc</a:t>
                      </a:r>
                    </a:p>
                    <a:p>
                      <a:pPr algn="ctr"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smtClean="0">
                          <a:solidFill>
                            <a:srgbClr val="000000"/>
                          </a:solidFill>
                          <a:effectLst/>
                          <a:latin typeface="+mj-lt"/>
                        </a:rPr>
                        <a:t>3</a:t>
                      </a:r>
                    </a:p>
                    <a:p>
                      <a:pPr algn="ctr" fontAlgn="b"/>
                      <a:endParaRPr lang="cs-CZ" sz="3600" b="0" i="0" u="none" strike="noStrike" dirty="0" smtClean="0">
                        <a:solidFill>
                          <a:srgbClr val="000000"/>
                        </a:solidFill>
                        <a:effectLst/>
                        <a:latin typeface="+mj-lt"/>
                      </a:endParaRPr>
                    </a:p>
                    <a:p>
                      <a:pPr algn="ctr" fontAlgn="b"/>
                      <a:endParaRPr lang="cs-CZ" sz="36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493715656"/>
                  </a:ext>
                </a:extLst>
              </a:tr>
              <a:tr h="1149297">
                <a:tc>
                  <a:txBody>
                    <a:bodyPr/>
                    <a:lstStyle/>
                    <a:p>
                      <a:pPr algn="l" fontAlgn="b"/>
                      <a:r>
                        <a:rPr lang="cs-CZ" sz="3600" b="0" i="0" u="none" strike="noStrike" dirty="0" smtClean="0">
                          <a:solidFill>
                            <a:srgbClr val="000000"/>
                          </a:solidFill>
                          <a:effectLst/>
                          <a:latin typeface="+mj-lt"/>
                        </a:rPr>
                        <a:t>ostatní VD IV</a:t>
                      </a:r>
                      <a:r>
                        <a:rPr lang="cs-CZ" sz="3600" b="0" i="0" u="none" strike="noStrike" dirty="0">
                          <a:solidFill>
                            <a:srgbClr val="000000"/>
                          </a:solidFill>
                          <a:effectLst/>
                          <a:latin typeface="+mj-lt"/>
                        </a:rPr>
                        <a:t>. </a:t>
                      </a:r>
                      <a:r>
                        <a:rPr lang="cs-CZ" sz="3600" b="0" i="0" u="none" strike="noStrike" dirty="0" smtClean="0">
                          <a:solidFill>
                            <a:srgbClr val="000000"/>
                          </a:solidFill>
                          <a:effectLst/>
                          <a:latin typeface="+mj-lt"/>
                        </a:rPr>
                        <a:t>kategorie</a:t>
                      </a:r>
                    </a:p>
                    <a:p>
                      <a:pPr algn="l" fontAlgn="b"/>
                      <a:endParaRPr lang="cs-CZ" sz="3600" b="0" i="0" u="none" strike="noStrike" dirty="0">
                        <a:solidFill>
                          <a:srgbClr val="000000"/>
                        </a:solidFill>
                        <a:effectLst/>
                        <a:latin typeface="+mj-lt"/>
                      </a:endParaRPr>
                    </a:p>
                  </a:txBody>
                  <a:tcPr marL="9525" marR="9525" marT="9525" marB="0" anchor="b"/>
                </a:tc>
                <a:tc>
                  <a:txBody>
                    <a:bodyPr/>
                    <a:lstStyle/>
                    <a:p>
                      <a:pPr marL="0" indent="0" algn="ctr" fontAlgn="b">
                        <a:buNone/>
                      </a:pPr>
                      <a:r>
                        <a:rPr lang="cs-CZ" sz="3600" b="0" i="0" u="none" strike="noStrike" dirty="0" smtClean="0">
                          <a:solidFill>
                            <a:srgbClr val="000000"/>
                          </a:solidFill>
                          <a:effectLst/>
                          <a:latin typeface="+mj-lt"/>
                        </a:rPr>
                        <a:t>I.</a:t>
                      </a:r>
                      <a:r>
                        <a:rPr lang="cs-CZ" sz="3600" b="0" i="0" u="none" strike="noStrike" baseline="0" dirty="0" smtClean="0">
                          <a:solidFill>
                            <a:srgbClr val="000000"/>
                          </a:solidFill>
                          <a:effectLst/>
                          <a:latin typeface="+mj-lt"/>
                        </a:rPr>
                        <a:t> </a:t>
                      </a:r>
                      <a:r>
                        <a:rPr lang="cs-CZ" sz="3600" b="0" i="0" u="none" strike="noStrike" dirty="0" smtClean="0">
                          <a:solidFill>
                            <a:srgbClr val="000000"/>
                          </a:solidFill>
                          <a:effectLst/>
                          <a:latin typeface="+mj-lt"/>
                        </a:rPr>
                        <a:t>1. 2028</a:t>
                      </a:r>
                    </a:p>
                    <a:p>
                      <a:pPr marL="742950" indent="-742950" algn="ctr" fontAlgn="b">
                        <a:buAutoNum type="arabicPeriod"/>
                      </a:pPr>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smtClean="0">
                          <a:solidFill>
                            <a:srgbClr val="000000"/>
                          </a:solidFill>
                          <a:effectLst/>
                          <a:latin typeface="+mj-lt"/>
                        </a:rPr>
                        <a:t>cca 25 000</a:t>
                      </a:r>
                    </a:p>
                    <a:p>
                      <a:pPr algn="ctr"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smtClean="0">
                          <a:solidFill>
                            <a:srgbClr val="000000"/>
                          </a:solidFill>
                          <a:effectLst/>
                          <a:latin typeface="+mj-lt"/>
                        </a:rPr>
                        <a:t>6</a:t>
                      </a:r>
                    </a:p>
                    <a:p>
                      <a:pPr algn="ctr" fontAlgn="b"/>
                      <a:endParaRPr lang="cs-CZ" sz="36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58375547"/>
                  </a:ext>
                </a:extLst>
              </a:tr>
            </a:tbl>
          </a:graphicData>
        </a:graphic>
      </p:graphicFrame>
    </p:spTree>
    <p:extLst>
      <p:ext uri="{BB962C8B-B14F-4D97-AF65-F5344CB8AC3E}">
        <p14:creationId xmlns:p14="http://schemas.microsoft.com/office/powerpoint/2010/main" val="4199695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od nadpisem">
            <a:extLst>
              <a:ext uri="{FF2B5EF4-FFF2-40B4-BE49-F238E27FC236}">
                <a16:creationId xmlns:a16="http://schemas.microsoft.com/office/drawing/2014/main" id="{0ECC2E6F-0E04-4B0E-B052-2B773976C467}"/>
              </a:ext>
            </a:extLst>
          </p:cNvPr>
          <p:cNvSpPr>
            <a:spLocks noGrp="1"/>
          </p:cNvSpPr>
          <p:nvPr>
            <p:ph type="body" sz="quarter" idx="14"/>
          </p:nvPr>
        </p:nvSpPr>
        <p:spPr>
          <a:xfrm>
            <a:off x="12623806" y="2821701"/>
            <a:ext cx="10454400" cy="6384643"/>
          </a:xfrm>
        </p:spPr>
        <p:txBody>
          <a:bodyPr>
            <a:normAutofit fontScale="40000" lnSpcReduction="20000"/>
          </a:bodyPr>
          <a:lstStyle/>
          <a:p>
            <a:pPr marL="504000" indent="-504000">
              <a:lnSpc>
                <a:spcPct val="110000"/>
              </a:lnSpc>
              <a:spcBef>
                <a:spcPts val="2000"/>
              </a:spcBef>
              <a:buClr>
                <a:srgbClr val="004A99"/>
              </a:buClr>
              <a:buBlip>
                <a:blip r:embed="rId3"/>
              </a:buBlip>
            </a:pPr>
            <a:r>
              <a:rPr lang="cs-CZ" sz="8000" cap="all" dirty="0">
                <a:solidFill>
                  <a:srgbClr val="004A99"/>
                </a:solidFill>
              </a:rPr>
              <a:t>týdenní zpráva o aktuální hydrologické situaci v ČR </a:t>
            </a:r>
            <a:br>
              <a:rPr lang="cs-CZ" sz="8000" cap="all" dirty="0">
                <a:solidFill>
                  <a:srgbClr val="004A99"/>
                </a:solidFill>
              </a:rPr>
            </a:br>
            <a:r>
              <a:rPr lang="cs-CZ" sz="8000" dirty="0" smtClean="0">
                <a:solidFill>
                  <a:srgbClr val="004A99"/>
                </a:solidFill>
              </a:rPr>
              <a:t>(podklady: Povodí</a:t>
            </a:r>
            <a:r>
              <a:rPr lang="cs-CZ" sz="8000" dirty="0">
                <a:solidFill>
                  <a:srgbClr val="004A99"/>
                </a:solidFill>
              </a:rPr>
              <a:t>, </a:t>
            </a:r>
            <a:r>
              <a:rPr lang="cs-CZ" sz="8000" dirty="0" err="1">
                <a:solidFill>
                  <a:srgbClr val="004A99"/>
                </a:solidFill>
              </a:rPr>
              <a:t>s.p</a:t>
            </a:r>
            <a:r>
              <a:rPr lang="cs-CZ" sz="8000" dirty="0" smtClean="0">
                <a:solidFill>
                  <a:srgbClr val="004A99"/>
                </a:solidFill>
              </a:rPr>
              <a:t>. a ČHMÚ)</a:t>
            </a:r>
            <a:endParaRPr lang="cs-CZ" sz="8000" dirty="0">
              <a:solidFill>
                <a:srgbClr val="004A99"/>
              </a:solidFill>
            </a:endParaRPr>
          </a:p>
          <a:p>
            <a:pPr marL="504000" indent="-504000">
              <a:lnSpc>
                <a:spcPct val="110000"/>
              </a:lnSpc>
              <a:spcBef>
                <a:spcPts val="2000"/>
              </a:spcBef>
              <a:buClr>
                <a:srgbClr val="004A99"/>
              </a:buClr>
              <a:buBlip>
                <a:blip r:embed="rId3"/>
              </a:buBlip>
            </a:pPr>
            <a:endParaRPr lang="cs-CZ" sz="8000" dirty="0">
              <a:solidFill>
                <a:srgbClr val="004A99"/>
              </a:solidFill>
            </a:endParaRPr>
          </a:p>
          <a:p>
            <a:pPr marL="504000" lvl="0" indent="-504000">
              <a:lnSpc>
                <a:spcPct val="110000"/>
              </a:lnSpc>
              <a:spcBef>
                <a:spcPts val="2000"/>
              </a:spcBef>
              <a:buClr>
                <a:srgbClr val="004A99"/>
              </a:buClr>
              <a:buBlip>
                <a:blip r:embed="rId3"/>
              </a:buBlip>
            </a:pPr>
            <a:r>
              <a:rPr lang="cs-CZ" sz="8000" cap="all" dirty="0">
                <a:solidFill>
                  <a:schemeClr val="accent2"/>
                </a:solidFill>
              </a:rPr>
              <a:t>Příloha: seznam vydaných rozhodnutí </a:t>
            </a:r>
            <a:br>
              <a:rPr lang="cs-CZ" sz="8000" cap="all" dirty="0">
                <a:solidFill>
                  <a:schemeClr val="accent2"/>
                </a:solidFill>
              </a:rPr>
            </a:br>
            <a:r>
              <a:rPr lang="cs-CZ" sz="8000" cap="all" dirty="0">
                <a:solidFill>
                  <a:schemeClr val="accent2"/>
                </a:solidFill>
              </a:rPr>
              <a:t>k omezení nakládání s vodami</a:t>
            </a:r>
            <a:br>
              <a:rPr lang="cs-CZ" sz="8000" cap="all" dirty="0">
                <a:solidFill>
                  <a:schemeClr val="accent2"/>
                </a:solidFill>
              </a:rPr>
            </a:br>
            <a:r>
              <a:rPr lang="cs-CZ" sz="8000" dirty="0" smtClean="0">
                <a:solidFill>
                  <a:schemeClr val="accent2"/>
                </a:solidFill>
              </a:rPr>
              <a:t>(podklady: krajské vodoprávní úřady </a:t>
            </a:r>
            <a:r>
              <a:rPr lang="cs-CZ" sz="8000" dirty="0">
                <a:solidFill>
                  <a:schemeClr val="accent2"/>
                </a:solidFill>
              </a:rPr>
              <a:t>či ORP)</a:t>
            </a:r>
          </a:p>
          <a:p>
            <a:pPr lvl="0">
              <a:spcBef>
                <a:spcPts val="2000"/>
              </a:spcBef>
              <a:buClr>
                <a:srgbClr val="004A99"/>
              </a:buClr>
            </a:pPr>
            <a:endParaRPr lang="cs-CZ" sz="8000" cap="all" dirty="0">
              <a:solidFill>
                <a:srgbClr val="004A99"/>
              </a:solidFill>
            </a:endParaRPr>
          </a:p>
          <a:p>
            <a:pPr marL="504000" lvl="0" indent="-504000">
              <a:lnSpc>
                <a:spcPct val="110000"/>
              </a:lnSpc>
              <a:spcBef>
                <a:spcPts val="2000"/>
              </a:spcBef>
              <a:buClr>
                <a:srgbClr val="004A99"/>
              </a:buClr>
              <a:buBlip>
                <a:blip r:embed="rId3"/>
              </a:buBlip>
            </a:pPr>
            <a:r>
              <a:rPr lang="cs-CZ" sz="8000" cap="all" dirty="0">
                <a:solidFill>
                  <a:srgbClr val="004A99"/>
                </a:solidFill>
              </a:rPr>
              <a:t>Zveřejňovány na stránkách: </a:t>
            </a:r>
            <a:r>
              <a:rPr lang="cs-CZ" sz="8000" dirty="0">
                <a:solidFill>
                  <a:srgbClr val="004A99"/>
                </a:solidFill>
                <a:hlinkClick r:id="rId4"/>
              </a:rPr>
              <a:t>www.eagri.cz</a:t>
            </a:r>
            <a:r>
              <a:rPr lang="cs-CZ" sz="8000" dirty="0">
                <a:solidFill>
                  <a:srgbClr val="004A99"/>
                </a:solidFill>
              </a:rPr>
              <a:t> </a:t>
            </a:r>
            <a:endParaRPr lang="it-IT" sz="8000" dirty="0">
              <a:solidFill>
                <a:srgbClr val="004A99"/>
              </a:solidFill>
            </a:endParaRPr>
          </a:p>
          <a:p>
            <a:pPr marL="504000" lvl="0" indent="-504000">
              <a:lnSpc>
                <a:spcPct val="110000"/>
              </a:lnSpc>
              <a:spcBef>
                <a:spcPts val="2000"/>
              </a:spcBef>
              <a:buClr>
                <a:srgbClr val="004A99"/>
              </a:buClr>
              <a:buBlip>
                <a:blip r:embed="rId3"/>
              </a:buBlip>
            </a:pPr>
            <a:endParaRPr lang="cs-CZ" sz="8000" cap="all" dirty="0" smtClean="0">
              <a:solidFill>
                <a:srgbClr val="004A99"/>
              </a:solidFill>
            </a:endParaRPr>
          </a:p>
          <a:p>
            <a:pPr marL="504000" lvl="0" indent="-504000">
              <a:lnSpc>
                <a:spcPct val="110000"/>
              </a:lnSpc>
              <a:spcBef>
                <a:spcPts val="2000"/>
              </a:spcBef>
              <a:buClr>
                <a:srgbClr val="004A99"/>
              </a:buClr>
              <a:buBlip>
                <a:blip r:embed="rId3"/>
              </a:buBlip>
            </a:pPr>
            <a:endParaRPr lang="cs-CZ" sz="8000" cap="all" dirty="0" smtClean="0">
              <a:solidFill>
                <a:srgbClr val="004A99"/>
              </a:solidFill>
            </a:endParaRPr>
          </a:p>
          <a:p>
            <a:pPr marL="504000" lvl="0" indent="-504000">
              <a:spcBef>
                <a:spcPts val="2000"/>
              </a:spcBef>
              <a:buClr>
                <a:srgbClr val="004A99"/>
              </a:buClr>
              <a:buBlip>
                <a:blip r:embed="rId3"/>
              </a:buBlip>
            </a:pPr>
            <a:endParaRPr lang="cs-CZ" sz="3000" cap="all" dirty="0" smtClean="0">
              <a:solidFill>
                <a:srgbClr val="004A99"/>
              </a:solidFill>
            </a:endParaRPr>
          </a:p>
          <a:p>
            <a:pPr marL="504000" lvl="0" indent="-504000">
              <a:spcBef>
                <a:spcPts val="2000"/>
              </a:spcBef>
              <a:buClr>
                <a:srgbClr val="004A99"/>
              </a:buClr>
              <a:buFont typeface="Arial" panose="020B0604020202020204" pitchFamily="34" charset="0"/>
              <a:buChar char="•"/>
            </a:pPr>
            <a:endParaRPr lang="cs-CZ" sz="3000" cap="all" dirty="0">
              <a:solidFill>
                <a:srgbClr val="004A99"/>
              </a:solidFill>
            </a:endParaRPr>
          </a:p>
        </p:txBody>
      </p:sp>
      <p:sp>
        <p:nvSpPr>
          <p:cNvPr id="2" name="Nadpis 1">
            <a:extLst>
              <a:ext uri="{FF2B5EF4-FFF2-40B4-BE49-F238E27FC236}">
                <a16:creationId xmlns:a16="http://schemas.microsoft.com/office/drawing/2014/main" id="{9DFAB464-D17D-493C-AD4B-D870108CBA57}"/>
              </a:ext>
            </a:extLst>
          </p:cNvPr>
          <p:cNvSpPr>
            <a:spLocks noGrp="1"/>
          </p:cNvSpPr>
          <p:nvPr>
            <p:ph type="title"/>
          </p:nvPr>
        </p:nvSpPr>
        <p:spPr>
          <a:xfrm>
            <a:off x="12437509" y="457200"/>
            <a:ext cx="10454400" cy="1645114"/>
          </a:xfrm>
        </p:spPr>
        <p:txBody>
          <a:bodyPr>
            <a:normAutofit/>
          </a:bodyPr>
          <a:lstStyle/>
          <a:p>
            <a:r>
              <a:rPr lang="cs-CZ" dirty="0" smtClean="0"/>
              <a:t>Vodní zpravodajství:  Hydrologické zprávy </a:t>
            </a:r>
            <a:r>
              <a:rPr lang="cs-CZ" dirty="0" err="1" smtClean="0"/>
              <a:t>MZ</a:t>
            </a:r>
            <a:r>
              <a:rPr lang="cs-CZ" cap="none" dirty="0" err="1" smtClean="0"/>
              <a:t>e</a:t>
            </a:r>
            <a:endParaRPr lang="cs-CZ" cap="none" dirty="0"/>
          </a:p>
        </p:txBody>
      </p:sp>
      <p:sp>
        <p:nvSpPr>
          <p:cNvPr id="7" name="Ovál 6"/>
          <p:cNvSpPr/>
          <p:nvPr/>
        </p:nvSpPr>
        <p:spPr>
          <a:xfrm>
            <a:off x="15497691" y="9084248"/>
            <a:ext cx="4602026" cy="4406603"/>
          </a:xfrm>
          <a:prstGeom prst="ellips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77/2019 (37 ORP)</a:t>
            </a:r>
            <a:endParaRPr lang="cs-CZ" sz="5400" dirty="0"/>
          </a:p>
        </p:txBody>
      </p:sp>
      <p:sp>
        <p:nvSpPr>
          <p:cNvPr id="8" name="Ovál 7"/>
          <p:cNvSpPr/>
          <p:nvPr/>
        </p:nvSpPr>
        <p:spPr>
          <a:xfrm>
            <a:off x="11314837" y="9062169"/>
            <a:ext cx="4497422" cy="4406603"/>
          </a:xfrm>
          <a:prstGeom prst="ellips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149/2018 (76 ORP)</a:t>
            </a:r>
            <a:endParaRPr lang="cs-CZ" sz="5400" dirty="0"/>
          </a:p>
        </p:txBody>
      </p:sp>
      <p:pic>
        <p:nvPicPr>
          <p:cNvPr id="5" name="Obrázek 4"/>
          <p:cNvPicPr>
            <a:picLocks noChangeAspect="1"/>
          </p:cNvPicPr>
          <p:nvPr/>
        </p:nvPicPr>
        <p:blipFill rotWithShape="1">
          <a:blip r:embed="rId5"/>
          <a:srcRect r="26270"/>
          <a:stretch/>
        </p:blipFill>
        <p:spPr>
          <a:xfrm>
            <a:off x="153762" y="1479360"/>
            <a:ext cx="11109984" cy="9561414"/>
          </a:xfrm>
          <a:prstGeom prst="rect">
            <a:avLst/>
          </a:prstGeom>
        </p:spPr>
      </p:pic>
      <p:sp>
        <p:nvSpPr>
          <p:cNvPr id="6" name="Ovál 5"/>
          <p:cNvSpPr/>
          <p:nvPr/>
        </p:nvSpPr>
        <p:spPr>
          <a:xfrm>
            <a:off x="153762" y="5964383"/>
            <a:ext cx="4260273" cy="8520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p:cNvSpPr/>
          <p:nvPr/>
        </p:nvSpPr>
        <p:spPr>
          <a:xfrm>
            <a:off x="19680545" y="9084248"/>
            <a:ext cx="4602026" cy="4406603"/>
          </a:xfrm>
          <a:prstGeom prst="ellips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81/2021 (44 ORP)</a:t>
            </a:r>
            <a:endParaRPr lang="cs-CZ" sz="5400" dirty="0"/>
          </a:p>
        </p:txBody>
      </p:sp>
    </p:spTree>
    <p:extLst>
      <p:ext uri="{BB962C8B-B14F-4D97-AF65-F5344CB8AC3E}">
        <p14:creationId xmlns:p14="http://schemas.microsoft.com/office/powerpoint/2010/main" val="3984231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vislá linka 2">
            <a:extLst>
              <a:ext uri="{FF2B5EF4-FFF2-40B4-BE49-F238E27FC236}">
                <a16:creationId xmlns:a16="http://schemas.microsoft.com/office/drawing/2014/main" id="{6785AE1D-B218-4643-B0E9-A4F34B2B6AE4}"/>
              </a:ext>
            </a:extLst>
          </p:cNvPr>
          <p:cNvCxnSpPr/>
          <p:nvPr/>
        </p:nvCxnSpPr>
        <p:spPr>
          <a:xfrm>
            <a:off x="17728332" y="10293366"/>
            <a:ext cx="0" cy="202680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 pod nadpisem">
            <a:extLst>
              <a:ext uri="{FF2B5EF4-FFF2-40B4-BE49-F238E27FC236}">
                <a16:creationId xmlns:a16="http://schemas.microsoft.com/office/drawing/2014/main" id="{0ECC2E6F-0E04-4B0E-B052-2B773976C467}"/>
              </a:ext>
            </a:extLst>
          </p:cNvPr>
          <p:cNvSpPr>
            <a:spLocks noGrp="1"/>
          </p:cNvSpPr>
          <p:nvPr>
            <p:ph type="body" sz="quarter" idx="14"/>
          </p:nvPr>
        </p:nvSpPr>
        <p:spPr>
          <a:xfrm>
            <a:off x="12333600" y="3018767"/>
            <a:ext cx="10973614" cy="5083432"/>
          </a:xfrm>
        </p:spPr>
        <p:txBody>
          <a:bodyPr>
            <a:normAutofit/>
          </a:bodyPr>
          <a:lstStyle/>
          <a:p>
            <a:pPr marL="504000" lvl="0" indent="-504000">
              <a:lnSpc>
                <a:spcPct val="110000"/>
              </a:lnSpc>
              <a:spcBef>
                <a:spcPts val="2000"/>
              </a:spcBef>
              <a:buClr>
                <a:srgbClr val="004A99"/>
              </a:buClr>
              <a:buBlip>
                <a:blip r:embed="rId3"/>
              </a:buBlip>
            </a:pPr>
            <a:r>
              <a:rPr lang="cs-CZ" cap="all" dirty="0" smtClean="0">
                <a:solidFill>
                  <a:srgbClr val="004A99"/>
                </a:solidFill>
              </a:rPr>
              <a:t>Schválena usnesením vlády </a:t>
            </a:r>
            <a:r>
              <a:rPr lang="cs-CZ" dirty="0" smtClean="0">
                <a:solidFill>
                  <a:srgbClr val="004A99"/>
                </a:solidFill>
              </a:rPr>
              <a:t>č</a:t>
            </a:r>
            <a:r>
              <a:rPr lang="cs-CZ" cap="all" dirty="0" smtClean="0">
                <a:solidFill>
                  <a:srgbClr val="004A99"/>
                </a:solidFill>
              </a:rPr>
              <a:t>. 797 ze dne 13.9.2021</a:t>
            </a:r>
          </a:p>
          <a:p>
            <a:pPr marL="504000" lvl="0" indent="-504000">
              <a:lnSpc>
                <a:spcPct val="110000"/>
              </a:lnSpc>
              <a:spcBef>
                <a:spcPts val="2000"/>
              </a:spcBef>
              <a:buClr>
                <a:srgbClr val="004A99"/>
              </a:buClr>
              <a:buFont typeface="Arial" panose="020B0604020202020204" pitchFamily="34" charset="0"/>
              <a:buChar char="•"/>
            </a:pPr>
            <a:endParaRPr lang="cs-CZ" sz="2000" cap="all" dirty="0" smtClean="0">
              <a:solidFill>
                <a:srgbClr val="004A99"/>
              </a:solidFill>
            </a:endParaRPr>
          </a:p>
          <a:p>
            <a:pPr marL="504000" lvl="0" indent="-504000">
              <a:lnSpc>
                <a:spcPct val="110000"/>
              </a:lnSpc>
              <a:spcBef>
                <a:spcPts val="2000"/>
              </a:spcBef>
              <a:buClr>
                <a:srgbClr val="004A99"/>
              </a:buClr>
              <a:buBlip>
                <a:blip r:embed="rId3"/>
              </a:buBlip>
            </a:pPr>
            <a:r>
              <a:rPr lang="cs-CZ" cap="all" dirty="0" smtClean="0">
                <a:solidFill>
                  <a:srgbClr val="004A99"/>
                </a:solidFill>
              </a:rPr>
              <a:t>Publikace v české verzi bude dokončena v 11/2021</a:t>
            </a:r>
          </a:p>
          <a:p>
            <a:pPr marL="504000" lvl="0" indent="-504000">
              <a:lnSpc>
                <a:spcPct val="110000"/>
              </a:lnSpc>
              <a:spcBef>
                <a:spcPts val="2000"/>
              </a:spcBef>
              <a:buClr>
                <a:srgbClr val="004A99"/>
              </a:buClr>
              <a:buFont typeface="Arial" panose="020B0604020202020204" pitchFamily="34" charset="0"/>
              <a:buChar char="•"/>
            </a:pPr>
            <a:endParaRPr lang="cs-CZ" sz="2000" cap="all" dirty="0" smtClean="0">
              <a:solidFill>
                <a:srgbClr val="004A99"/>
              </a:solidFill>
            </a:endParaRPr>
          </a:p>
          <a:p>
            <a:pPr marL="504000" lvl="0" indent="-504000">
              <a:lnSpc>
                <a:spcPct val="110000"/>
              </a:lnSpc>
              <a:spcBef>
                <a:spcPts val="2000"/>
              </a:spcBef>
              <a:buClr>
                <a:srgbClr val="004A99"/>
              </a:buClr>
              <a:buBlip>
                <a:blip r:embed="rId3"/>
              </a:buBlip>
            </a:pPr>
            <a:r>
              <a:rPr lang="cs-CZ" cap="all" dirty="0" smtClean="0">
                <a:solidFill>
                  <a:srgbClr val="004A99"/>
                </a:solidFill>
              </a:rPr>
              <a:t>Publikace v anglické verzi (online) bude dokončena v 12/2021</a:t>
            </a:r>
            <a:endParaRPr lang="cs-CZ" cap="all" dirty="0">
              <a:solidFill>
                <a:srgbClr val="004A99"/>
              </a:solidFill>
            </a:endParaRPr>
          </a:p>
        </p:txBody>
      </p:sp>
      <p:sp>
        <p:nvSpPr>
          <p:cNvPr id="2" name="Nadpis 1">
            <a:extLst>
              <a:ext uri="{FF2B5EF4-FFF2-40B4-BE49-F238E27FC236}">
                <a16:creationId xmlns:a16="http://schemas.microsoft.com/office/drawing/2014/main" id="{9DFAB464-D17D-493C-AD4B-D870108CBA57}"/>
              </a:ext>
            </a:extLst>
          </p:cNvPr>
          <p:cNvSpPr>
            <a:spLocks noGrp="1"/>
          </p:cNvSpPr>
          <p:nvPr>
            <p:ph type="title"/>
          </p:nvPr>
        </p:nvSpPr>
        <p:spPr>
          <a:xfrm>
            <a:off x="12333600" y="680225"/>
            <a:ext cx="10454400" cy="942098"/>
          </a:xfrm>
        </p:spPr>
        <p:txBody>
          <a:bodyPr/>
          <a:lstStyle/>
          <a:p>
            <a:r>
              <a:rPr lang="cs-CZ" dirty="0" smtClean="0"/>
              <a:t>Modrá zpráva 2020</a:t>
            </a:r>
            <a:endParaRPr lang="cs-CZ" dirty="0"/>
          </a:p>
        </p:txBody>
      </p:sp>
      <p:sp>
        <p:nvSpPr>
          <p:cNvPr id="12" name="Ovál 11"/>
          <p:cNvSpPr/>
          <p:nvPr/>
        </p:nvSpPr>
        <p:spPr>
          <a:xfrm>
            <a:off x="13050966" y="8360166"/>
            <a:ext cx="3960000" cy="3960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800 české verze</a:t>
            </a:r>
            <a:endParaRPr lang="cs-CZ" sz="5400" dirty="0"/>
          </a:p>
        </p:txBody>
      </p:sp>
      <p:sp>
        <p:nvSpPr>
          <p:cNvPr id="16" name="Ovál 15"/>
          <p:cNvSpPr/>
          <p:nvPr/>
        </p:nvSpPr>
        <p:spPr>
          <a:xfrm>
            <a:off x="18445699" y="8360166"/>
            <a:ext cx="3960000" cy="3960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anglická verze</a:t>
            </a:r>
          </a:p>
          <a:p>
            <a:pPr algn="ctr"/>
            <a:r>
              <a:rPr lang="cs-CZ" sz="5400" dirty="0" smtClean="0"/>
              <a:t>online</a:t>
            </a:r>
            <a:endParaRPr lang="cs-CZ" sz="5400" dirty="0"/>
          </a:p>
        </p:txBody>
      </p:sp>
      <p:pic>
        <p:nvPicPr>
          <p:cNvPr id="6" name="Obrázek 5"/>
          <p:cNvPicPr>
            <a:picLocks noChangeAspect="1"/>
          </p:cNvPicPr>
          <p:nvPr/>
        </p:nvPicPr>
        <p:blipFill rotWithShape="1">
          <a:blip r:embed="rId4"/>
          <a:srcRect l="5071"/>
          <a:stretch/>
        </p:blipFill>
        <p:spPr>
          <a:xfrm>
            <a:off x="1517072" y="680225"/>
            <a:ext cx="8888411" cy="12474666"/>
          </a:xfrm>
          <a:prstGeom prst="rect">
            <a:avLst/>
          </a:prstGeom>
        </p:spPr>
      </p:pic>
    </p:spTree>
    <p:extLst>
      <p:ext uri="{BB962C8B-B14F-4D97-AF65-F5344CB8AC3E}">
        <p14:creationId xmlns:p14="http://schemas.microsoft.com/office/powerpoint/2010/main" val="4010170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72F682-1579-4134-BAF9-6B0E7B013CAC}"/>
              </a:ext>
            </a:extLst>
          </p:cNvPr>
          <p:cNvSpPr>
            <a:spLocks noGrp="1"/>
          </p:cNvSpPr>
          <p:nvPr>
            <p:ph type="title"/>
          </p:nvPr>
        </p:nvSpPr>
        <p:spPr>
          <a:xfrm>
            <a:off x="7920000" y="796414"/>
            <a:ext cx="15217200" cy="825910"/>
          </a:xfrm>
        </p:spPr>
        <p:txBody>
          <a:bodyPr/>
          <a:lstStyle/>
          <a:p>
            <a:r>
              <a:rPr lang="cs-CZ" dirty="0" smtClean="0"/>
              <a:t>Výběrové řízení do našeho odboru</a:t>
            </a:r>
            <a:endParaRPr lang="cs-CZ" dirty="0"/>
          </a:p>
        </p:txBody>
      </p:sp>
      <p:sp>
        <p:nvSpPr>
          <p:cNvPr id="4" name="Zástupný symbol pro text 3">
            <a:extLst>
              <a:ext uri="{FF2B5EF4-FFF2-40B4-BE49-F238E27FC236}">
                <a16:creationId xmlns:a16="http://schemas.microsoft.com/office/drawing/2014/main" id="{77793896-C31C-42C3-8170-9F8A962C4C44}"/>
              </a:ext>
            </a:extLst>
          </p:cNvPr>
          <p:cNvSpPr>
            <a:spLocks noGrp="1"/>
          </p:cNvSpPr>
          <p:nvPr>
            <p:ph type="body" sz="quarter" idx="19"/>
          </p:nvPr>
        </p:nvSpPr>
        <p:spPr>
          <a:xfrm>
            <a:off x="7920000" y="2005782"/>
            <a:ext cx="15217200" cy="893536"/>
          </a:xfrm>
        </p:spPr>
        <p:txBody>
          <a:bodyPr>
            <a:noAutofit/>
          </a:bodyPr>
          <a:lstStyle/>
          <a:p>
            <a:r>
              <a:rPr lang="cs-CZ" sz="3600" dirty="0" smtClean="0"/>
              <a:t>Odbor státní správy ve vodním hospodářství a správy povodí bude vypisovat výběrové řízení do oddělení státní správy</a:t>
            </a:r>
          </a:p>
        </p:txBody>
      </p:sp>
      <p:sp>
        <p:nvSpPr>
          <p:cNvPr id="5" name="Zástupný symbol pro text 4">
            <a:extLst>
              <a:ext uri="{FF2B5EF4-FFF2-40B4-BE49-F238E27FC236}">
                <a16:creationId xmlns:a16="http://schemas.microsoft.com/office/drawing/2014/main" id="{363DD77E-91EF-4419-BE05-1C0C96F03E9B}"/>
              </a:ext>
            </a:extLst>
          </p:cNvPr>
          <p:cNvSpPr>
            <a:spLocks noGrp="1"/>
          </p:cNvSpPr>
          <p:nvPr>
            <p:ph type="body" sz="quarter" idx="29"/>
          </p:nvPr>
        </p:nvSpPr>
        <p:spPr>
          <a:xfrm>
            <a:off x="7861007" y="3657600"/>
            <a:ext cx="15217200" cy="10058400"/>
          </a:xfrm>
        </p:spPr>
        <p:txBody>
          <a:bodyPr>
            <a:normAutofit/>
          </a:bodyPr>
          <a:lstStyle/>
          <a:p>
            <a:r>
              <a:rPr lang="cs-CZ" sz="3600" dirty="0" smtClean="0"/>
              <a:t>Předpoklad vypsání výběrového řízení v 11/2021</a:t>
            </a:r>
          </a:p>
          <a:p>
            <a:pPr lvl="1">
              <a:buFont typeface="Arial" panose="020B0604020202020204" pitchFamily="34" charset="0"/>
              <a:buChar char="•"/>
            </a:pPr>
            <a:r>
              <a:rPr lang="cs-CZ" sz="3600" dirty="0" smtClean="0"/>
              <a:t>Vysokoškolské vzdělání</a:t>
            </a:r>
            <a:endParaRPr lang="cs-CZ" sz="3600" dirty="0"/>
          </a:p>
          <a:p>
            <a:pPr lvl="1">
              <a:buFont typeface="Arial" panose="020B0604020202020204" pitchFamily="34" charset="0"/>
              <a:buChar char="•"/>
            </a:pPr>
            <a:r>
              <a:rPr lang="cs-CZ" sz="3600" dirty="0" smtClean="0"/>
              <a:t>Praxe ve státní správě vítána</a:t>
            </a:r>
          </a:p>
          <a:p>
            <a:pPr lvl="1">
              <a:buFont typeface="Arial" panose="020B0604020202020204" pitchFamily="34" charset="0"/>
              <a:buChar char="•"/>
            </a:pPr>
            <a:r>
              <a:rPr lang="cs-CZ" sz="3600" dirty="0" smtClean="0"/>
              <a:t>Praxe ve státní správě ve vodním hospodářství – super :-)</a:t>
            </a:r>
          </a:p>
          <a:p>
            <a:pPr lvl="1"/>
            <a:endParaRPr lang="cs-CZ" sz="2000" dirty="0" smtClean="0"/>
          </a:p>
          <a:p>
            <a:r>
              <a:rPr lang="cs-CZ" sz="3600" dirty="0" smtClean="0"/>
              <a:t>Sledujte internetové stránky </a:t>
            </a:r>
            <a:r>
              <a:rPr lang="cs-CZ" sz="3600" dirty="0" err="1" smtClean="0"/>
              <a:t>Mz</a:t>
            </a:r>
            <a:r>
              <a:rPr lang="cs-CZ" sz="3600" cap="none" dirty="0" err="1" smtClean="0"/>
              <a:t>e</a:t>
            </a:r>
            <a:r>
              <a:rPr lang="cs-CZ" sz="3600" dirty="0" smtClean="0"/>
              <a:t> (</a:t>
            </a:r>
            <a:r>
              <a:rPr lang="cs-CZ" sz="3600" cap="none" dirty="0" smtClean="0">
                <a:hlinkClick r:id="rId2"/>
              </a:rPr>
              <a:t>www.eagri.cz</a:t>
            </a:r>
            <a:r>
              <a:rPr lang="cs-CZ" sz="3600" dirty="0" smtClean="0"/>
              <a:t>)</a:t>
            </a:r>
          </a:p>
          <a:p>
            <a:pPr>
              <a:buFont typeface="Arial" panose="020B0604020202020204" pitchFamily="34" charset="0"/>
              <a:buChar char="•"/>
            </a:pPr>
            <a:endParaRPr lang="cs-CZ" sz="2000" dirty="0"/>
          </a:p>
          <a:p>
            <a:endParaRPr lang="cs-CZ" dirty="0" smtClean="0"/>
          </a:p>
          <a:p>
            <a:endParaRPr lang="cs-CZ" dirty="0"/>
          </a:p>
        </p:txBody>
      </p:sp>
      <p:sp>
        <p:nvSpPr>
          <p:cNvPr id="3" name="Picture Placeholder 2"/>
          <p:cNvSpPr>
            <a:spLocks noGrp="1"/>
          </p:cNvSpPr>
          <p:nvPr>
            <p:ph type="pic" sz="quarter" idx="13"/>
          </p:nvPr>
        </p:nvSpPr>
        <p:spPr/>
      </p:sp>
      <p:pic>
        <p:nvPicPr>
          <p:cNvPr id="7" name="Zástupný symbol obrázku 15">
            <a:extLst>
              <a:ext uri="{FF2B5EF4-FFF2-40B4-BE49-F238E27FC236}">
                <a16:creationId xmlns:a16="http://schemas.microsoft.com/office/drawing/2014/main" id="{C173C1C3-829C-4FF3-A56B-1EC2F584E0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57200" y="457200"/>
            <a:ext cx="5835600" cy="12801600"/>
          </a:xfrm>
          <a:prstGeom prst="rect">
            <a:avLst/>
          </a:prstGeom>
        </p:spPr>
      </p:pic>
      <p:sp>
        <p:nvSpPr>
          <p:cNvPr id="8" name="Číslo 1">
            <a:extLst>
              <a:ext uri="{FF2B5EF4-FFF2-40B4-BE49-F238E27FC236}">
                <a16:creationId xmlns:a16="http://schemas.microsoft.com/office/drawing/2014/main" id="{DAE93C53-7EAA-4C86-9B24-1B7AD6F1CE09}"/>
              </a:ext>
            </a:extLst>
          </p:cNvPr>
          <p:cNvSpPr txBox="1">
            <a:spLocks/>
          </p:cNvSpPr>
          <p:nvPr/>
        </p:nvSpPr>
        <p:spPr>
          <a:xfrm>
            <a:off x="13523400" y="9202994"/>
            <a:ext cx="3378252" cy="3628103"/>
          </a:xfrm>
          <a:prstGeom prst="rect">
            <a:avLst/>
          </a:prstGeom>
        </p:spPr>
        <p:txBody>
          <a:bodyPr>
            <a:noAutofit/>
          </a:bodyPr>
          <a:lstStyle>
            <a:lvl1pPr marL="360000" indent="-360000" algn="l" defTabSz="1828800" rtl="0" eaLnBrk="1" latinLnBrk="0" hangingPunct="1">
              <a:lnSpc>
                <a:spcPct val="90000"/>
              </a:lnSpc>
              <a:spcBef>
                <a:spcPts val="2000"/>
              </a:spcBef>
              <a:buClr>
                <a:schemeClr val="accent2"/>
              </a:buClr>
              <a:buFontTx/>
              <a:buBlip>
                <a:blip r:embed="rId4"/>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4"/>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4"/>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4"/>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4"/>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cs-CZ" sz="6600" b="1" dirty="0">
                <a:solidFill>
                  <a:srgbClr val="FF0000"/>
                </a:solidFill>
              </a:rPr>
              <a:t>p</a:t>
            </a:r>
            <a:r>
              <a:rPr lang="cs-CZ" sz="6600" b="1" dirty="0" smtClean="0">
                <a:solidFill>
                  <a:srgbClr val="FF0000"/>
                </a:solidFill>
              </a:rPr>
              <a:t>ráce</a:t>
            </a:r>
          </a:p>
          <a:p>
            <a:pPr marL="0" indent="0">
              <a:buNone/>
            </a:pPr>
            <a:r>
              <a:rPr lang="cs-CZ" sz="6600" b="1" dirty="0">
                <a:solidFill>
                  <a:srgbClr val="FF0000"/>
                </a:solidFill>
              </a:rPr>
              <a:t>k</a:t>
            </a:r>
            <a:r>
              <a:rPr lang="cs-CZ" sz="6600" b="1" dirty="0" smtClean="0">
                <a:solidFill>
                  <a:srgbClr val="FF0000"/>
                </a:solidFill>
              </a:rPr>
              <a:t>valita</a:t>
            </a:r>
          </a:p>
          <a:p>
            <a:pPr marL="0" indent="0">
              <a:buNone/>
            </a:pPr>
            <a:r>
              <a:rPr lang="cs-CZ" sz="6600" b="1" dirty="0" smtClean="0">
                <a:solidFill>
                  <a:srgbClr val="FF0000"/>
                </a:solidFill>
              </a:rPr>
              <a:t>kolektiv</a:t>
            </a:r>
            <a:endParaRPr lang="cs-CZ" sz="6600" b="1" dirty="0">
              <a:solidFill>
                <a:srgbClr val="FF0000"/>
              </a:solidFill>
            </a:endParaRPr>
          </a:p>
        </p:txBody>
      </p:sp>
    </p:spTree>
    <p:extLst>
      <p:ext uri="{BB962C8B-B14F-4D97-AF65-F5344CB8AC3E}">
        <p14:creationId xmlns:p14="http://schemas.microsoft.com/office/powerpoint/2010/main" val="1283458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Zástupný symbol pro obrázek 1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0" name="Zástupný symbol pro text 9">
            <a:extLst>
              <a:ext uri="{FF2B5EF4-FFF2-40B4-BE49-F238E27FC236}">
                <a16:creationId xmlns:a16="http://schemas.microsoft.com/office/drawing/2014/main" id="{8F359389-F770-4572-A9CF-3ACDE4B5EB35}"/>
              </a:ext>
            </a:extLst>
          </p:cNvPr>
          <p:cNvSpPr>
            <a:spLocks noGrp="1"/>
          </p:cNvSpPr>
          <p:nvPr>
            <p:ph type="body" sz="quarter" idx="12"/>
          </p:nvPr>
        </p:nvSpPr>
        <p:spPr/>
        <p:txBody>
          <a:bodyPr/>
          <a:lstStyle/>
          <a:p>
            <a:endParaRPr lang="cs-CZ"/>
          </a:p>
        </p:txBody>
      </p:sp>
      <p:sp>
        <p:nvSpPr>
          <p:cNvPr id="2" name="Nadpis 1">
            <a:extLst>
              <a:ext uri="{FF2B5EF4-FFF2-40B4-BE49-F238E27FC236}">
                <a16:creationId xmlns:a16="http://schemas.microsoft.com/office/drawing/2014/main" id="{E91EC619-241E-451F-A24E-56421AA5D25F}"/>
              </a:ext>
            </a:extLst>
          </p:cNvPr>
          <p:cNvSpPr>
            <a:spLocks noGrp="1"/>
          </p:cNvSpPr>
          <p:nvPr>
            <p:ph type="ctrTitle"/>
          </p:nvPr>
        </p:nvSpPr>
        <p:spPr/>
        <p:txBody>
          <a:bodyPr/>
          <a:lstStyle/>
          <a:p>
            <a:r>
              <a:rPr lang="cs-CZ" dirty="0" smtClean="0"/>
              <a:t>DĚKUJi</a:t>
            </a:r>
            <a:r>
              <a:rPr lang="cs-CZ" dirty="0"/>
              <a:t/>
            </a:r>
            <a:br>
              <a:rPr lang="cs-CZ" dirty="0"/>
            </a:br>
            <a:r>
              <a:rPr lang="cs-CZ" dirty="0"/>
              <a:t>ZA POZORNOST</a:t>
            </a:r>
          </a:p>
        </p:txBody>
      </p:sp>
      <p:sp>
        <p:nvSpPr>
          <p:cNvPr id="3" name="Podnadpis 2">
            <a:extLst>
              <a:ext uri="{FF2B5EF4-FFF2-40B4-BE49-F238E27FC236}">
                <a16:creationId xmlns:a16="http://schemas.microsoft.com/office/drawing/2014/main" id="{1AE3BD29-4BBD-408B-9592-E82155D75A0C}"/>
              </a:ext>
            </a:extLst>
          </p:cNvPr>
          <p:cNvSpPr>
            <a:spLocks noGrp="1"/>
          </p:cNvSpPr>
          <p:nvPr>
            <p:ph type="subTitle" idx="1"/>
          </p:nvPr>
        </p:nvSpPr>
        <p:spPr/>
        <p:txBody>
          <a:bodyPr/>
          <a:lstStyle/>
          <a:p>
            <a:r>
              <a:rPr lang="cs-CZ" dirty="0"/>
              <a:t>Kontakty:  </a:t>
            </a:r>
            <a:r>
              <a:rPr lang="cs-CZ" dirty="0" smtClean="0"/>
              <a:t>Ing. Daniel Pokorný, </a:t>
            </a:r>
            <a:r>
              <a:rPr lang="cs-CZ" dirty="0" smtClean="0">
                <a:hlinkClick r:id="rId4"/>
              </a:rPr>
              <a:t>daniel.pokorny@mze.cz</a:t>
            </a:r>
            <a:r>
              <a:rPr lang="cs-CZ" dirty="0" smtClean="0"/>
              <a:t> </a:t>
            </a:r>
            <a:endParaRPr lang="cs-CZ" dirty="0"/>
          </a:p>
        </p:txBody>
      </p:sp>
      <p:cxnSp>
        <p:nvCxnSpPr>
          <p:cNvPr id="7" name="Zelená horizontální linka">
            <a:extLst>
              <a:ext uri="{FF2B5EF4-FFF2-40B4-BE49-F238E27FC236}">
                <a16:creationId xmlns:a16="http://schemas.microsoft.com/office/drawing/2014/main" id="{CC4E7CF4-015C-4443-B70B-8BB3A7A9B4F6}"/>
              </a:ext>
            </a:extLst>
          </p:cNvPr>
          <p:cNvCxnSpPr/>
          <p:nvPr/>
        </p:nvCxnSpPr>
        <p:spPr>
          <a:xfrm>
            <a:off x="5713587" y="8064000"/>
            <a:ext cx="1296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vislá linka">
            <a:extLst>
              <a:ext uri="{FF2B5EF4-FFF2-40B4-BE49-F238E27FC236}">
                <a16:creationId xmlns:a16="http://schemas.microsoft.com/office/drawing/2014/main" id="{E8E5C449-5924-44BE-AF0F-87E977362123}"/>
              </a:ext>
            </a:extLst>
          </p:cNvPr>
          <p:cNvCxnSpPr/>
          <p:nvPr/>
        </p:nvCxnSpPr>
        <p:spPr>
          <a:xfrm>
            <a:off x="10325100" y="508320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Logo MZe">
            <a:extLst>
              <a:ext uri="{FF2B5EF4-FFF2-40B4-BE49-F238E27FC236}">
                <a16:creationId xmlns:a16="http://schemas.microsoft.com/office/drawing/2014/main" id="{737F2E1F-2363-41C6-B357-662CC3F47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1401" y="5551200"/>
            <a:ext cx="3133350" cy="1353315"/>
          </a:xfrm>
          <a:prstGeom prst="rect">
            <a:avLst/>
          </a:prstGeom>
        </p:spPr>
      </p:pic>
    </p:spTree>
    <p:extLst>
      <p:ext uri="{BB962C8B-B14F-4D97-AF65-F5344CB8AC3E}">
        <p14:creationId xmlns:p14="http://schemas.microsoft.com/office/powerpoint/2010/main" val="1702269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ožky obsahu">
            <a:extLst>
              <a:ext uri="{FF2B5EF4-FFF2-40B4-BE49-F238E27FC236}">
                <a16:creationId xmlns:a16="http://schemas.microsoft.com/office/drawing/2014/main" id="{6DF8A153-2FC8-4BD0-93A8-72F84577A678}"/>
              </a:ext>
            </a:extLst>
          </p:cNvPr>
          <p:cNvSpPr>
            <a:spLocks noGrp="1"/>
          </p:cNvSpPr>
          <p:nvPr>
            <p:ph type="body" sz="quarter" idx="14"/>
          </p:nvPr>
        </p:nvSpPr>
        <p:spPr>
          <a:xfrm>
            <a:off x="12531599" y="1494263"/>
            <a:ext cx="11036323" cy="11764537"/>
          </a:xfrm>
        </p:spPr>
        <p:txBody>
          <a:bodyPr>
            <a:normAutofit/>
          </a:bodyPr>
          <a:lstStyle/>
          <a:p>
            <a:pPr marL="0" indent="0">
              <a:spcAft>
                <a:spcPts val="5400"/>
              </a:spcAft>
              <a:buNone/>
            </a:pPr>
            <a:endParaRPr lang="cs-CZ" dirty="0"/>
          </a:p>
          <a:p>
            <a:pPr>
              <a:spcAft>
                <a:spcPts val="5400"/>
              </a:spcAft>
            </a:pPr>
            <a:r>
              <a:rPr lang="cs-CZ" dirty="0" smtClean="0"/>
              <a:t>Příprava výstavby PŘEHRAD v ČR</a:t>
            </a:r>
          </a:p>
          <a:p>
            <a:pPr>
              <a:spcAft>
                <a:spcPts val="5400"/>
              </a:spcAft>
            </a:pPr>
            <a:r>
              <a:rPr lang="cs-CZ" dirty="0" smtClean="0"/>
              <a:t>Rekodifikace </a:t>
            </a:r>
            <a:r>
              <a:rPr lang="cs-CZ" dirty="0"/>
              <a:t>stavebního práva</a:t>
            </a:r>
          </a:p>
          <a:p>
            <a:pPr>
              <a:spcAft>
                <a:spcPts val="5400"/>
              </a:spcAft>
            </a:pPr>
            <a:r>
              <a:rPr lang="cs-CZ" dirty="0" smtClean="0"/>
              <a:t>Evidence TBD</a:t>
            </a:r>
            <a:endParaRPr lang="cs-CZ" dirty="0"/>
          </a:p>
          <a:p>
            <a:pPr>
              <a:spcAft>
                <a:spcPts val="5400"/>
              </a:spcAft>
            </a:pPr>
            <a:r>
              <a:rPr lang="cs-CZ" dirty="0"/>
              <a:t>Hydrologické zprávy </a:t>
            </a:r>
            <a:r>
              <a:rPr lang="cs-CZ" dirty="0" err="1"/>
              <a:t>MZ</a:t>
            </a:r>
            <a:r>
              <a:rPr lang="cs-CZ" cap="none" dirty="0" err="1"/>
              <a:t>e</a:t>
            </a:r>
            <a:endParaRPr lang="cs-CZ" cap="none" dirty="0"/>
          </a:p>
          <a:p>
            <a:pPr>
              <a:spcAft>
                <a:spcPts val="5400"/>
              </a:spcAft>
            </a:pPr>
            <a:r>
              <a:rPr lang="cs-CZ" dirty="0" smtClean="0"/>
              <a:t>Modrá zpráva 2020</a:t>
            </a:r>
          </a:p>
          <a:p>
            <a:pPr>
              <a:spcAft>
                <a:spcPts val="5400"/>
              </a:spcAft>
            </a:pPr>
            <a:r>
              <a:rPr lang="cs-CZ" dirty="0" smtClean="0"/>
              <a:t>Výběrové řízení do našeho odboru</a:t>
            </a:r>
          </a:p>
          <a:p>
            <a:pPr marL="0" indent="0">
              <a:spcAft>
                <a:spcPts val="5400"/>
              </a:spcAft>
              <a:buNone/>
            </a:pPr>
            <a:endParaRPr lang="cs-CZ" dirty="0"/>
          </a:p>
        </p:txBody>
      </p:sp>
      <p:sp>
        <p:nvSpPr>
          <p:cNvPr id="2" name="Nadpis 1">
            <a:extLst>
              <a:ext uri="{FF2B5EF4-FFF2-40B4-BE49-F238E27FC236}">
                <a16:creationId xmlns:a16="http://schemas.microsoft.com/office/drawing/2014/main" id="{119588F9-E5FC-4876-9C88-6D580918CBB4}"/>
              </a:ext>
            </a:extLst>
          </p:cNvPr>
          <p:cNvSpPr>
            <a:spLocks noGrp="1"/>
          </p:cNvSpPr>
          <p:nvPr>
            <p:ph type="title"/>
          </p:nvPr>
        </p:nvSpPr>
        <p:spPr>
          <a:xfrm>
            <a:off x="12531600" y="973394"/>
            <a:ext cx="10614150" cy="707806"/>
          </a:xfrm>
        </p:spPr>
        <p:txBody>
          <a:bodyPr/>
          <a:lstStyle/>
          <a:p>
            <a:r>
              <a:rPr lang="cs-CZ" dirty="0"/>
              <a:t>Obsah</a:t>
            </a:r>
          </a:p>
        </p:txBody>
      </p:sp>
      <p:pic>
        <p:nvPicPr>
          <p:cNvPr id="6" name="Zástupný symbol pro obrázek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5653" b="5653"/>
          <a:stretch>
            <a:fillRect/>
          </a:stretch>
        </p:blipFill>
        <p:spPr/>
      </p:pic>
    </p:spTree>
    <p:extLst>
      <p:ext uri="{BB962C8B-B14F-4D97-AF65-F5344CB8AC3E}">
        <p14:creationId xmlns:p14="http://schemas.microsoft.com/office/powerpoint/2010/main" val="3168647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D72EBE06-D94A-443C-A9F9-44AD2FC05D83}"/>
              </a:ext>
            </a:extLst>
          </p:cNvPr>
          <p:cNvSpPr>
            <a:spLocks noGrp="1"/>
          </p:cNvSpPr>
          <p:nvPr>
            <p:ph type="body" sz="quarter" idx="14"/>
          </p:nvPr>
        </p:nvSpPr>
        <p:spPr>
          <a:xfrm>
            <a:off x="886523" y="3177689"/>
            <a:ext cx="5165408" cy="8210700"/>
          </a:xfrm>
        </p:spPr>
        <p:txBody>
          <a:bodyPr>
            <a:normAutofit/>
          </a:bodyPr>
          <a:lstStyle/>
          <a:p>
            <a:r>
              <a:rPr lang="cs-CZ" b="1" dirty="0"/>
              <a:t>Objem: </a:t>
            </a:r>
            <a:r>
              <a:rPr lang="cs-CZ" dirty="0" smtClean="0"/>
              <a:t>14,6 </a:t>
            </a:r>
            <a:r>
              <a:rPr lang="cs-CZ" dirty="0"/>
              <a:t>mil. </a:t>
            </a:r>
            <a:r>
              <a:rPr lang="cs-CZ" dirty="0" smtClean="0"/>
              <a:t>m</a:t>
            </a:r>
            <a:r>
              <a:rPr lang="cs-CZ" baseline="30000" dirty="0" smtClean="0"/>
              <a:t>3</a:t>
            </a:r>
          </a:p>
          <a:p>
            <a:endParaRPr lang="cs-CZ" dirty="0"/>
          </a:p>
          <a:p>
            <a:r>
              <a:rPr lang="cs-CZ" b="1" dirty="0" smtClean="0"/>
              <a:t>Zatopená </a:t>
            </a:r>
            <a:r>
              <a:rPr lang="cs-CZ" b="1" dirty="0"/>
              <a:t>plocha: </a:t>
            </a:r>
            <a:r>
              <a:rPr lang="cs-CZ" dirty="0" smtClean="0"/>
              <a:t>132,7 ha</a:t>
            </a:r>
          </a:p>
          <a:p>
            <a:endParaRPr lang="cs-CZ" dirty="0"/>
          </a:p>
          <a:p>
            <a:r>
              <a:rPr lang="cs-CZ" u="sng" dirty="0"/>
              <a:t>Aktuální stav přípravy</a:t>
            </a:r>
            <a:r>
              <a:rPr lang="cs-CZ" dirty="0"/>
              <a:t>: </a:t>
            </a:r>
            <a:endParaRPr lang="cs-CZ" dirty="0" smtClean="0"/>
          </a:p>
          <a:p>
            <a:endParaRPr lang="cs-CZ" dirty="0"/>
          </a:p>
          <a:p>
            <a:pPr algn="just"/>
            <a:r>
              <a:rPr lang="cs-CZ" dirty="0"/>
              <a:t>V</a:t>
            </a:r>
            <a:r>
              <a:rPr lang="cs-CZ" dirty="0" smtClean="0"/>
              <a:t>ýkupy </a:t>
            </a:r>
            <a:r>
              <a:rPr lang="cs-CZ" dirty="0"/>
              <a:t>dotčených </a:t>
            </a:r>
            <a:r>
              <a:rPr lang="cs-CZ" dirty="0" smtClean="0"/>
              <a:t>nemovitostí v zátopě VD – 99 %</a:t>
            </a:r>
          </a:p>
          <a:p>
            <a:pPr algn="just"/>
            <a:endParaRPr lang="cs-CZ" dirty="0" smtClean="0"/>
          </a:p>
          <a:p>
            <a:pPr algn="just"/>
            <a:r>
              <a:rPr lang="cs-CZ" dirty="0" smtClean="0"/>
              <a:t>Dokončeny výkupy pro realizaci přeložky silnice 1/45</a:t>
            </a:r>
          </a:p>
          <a:p>
            <a:pPr algn="just"/>
            <a:endParaRPr lang="cs-CZ" dirty="0" smtClean="0"/>
          </a:p>
          <a:p>
            <a:pPr algn="just"/>
            <a:r>
              <a:rPr lang="cs-CZ" dirty="0" smtClean="0"/>
              <a:t>Běží řízení pro vydání územního rozhodnutí</a:t>
            </a:r>
          </a:p>
          <a:p>
            <a:pPr algn="just"/>
            <a:endParaRPr lang="cs-CZ" dirty="0"/>
          </a:p>
          <a:p>
            <a:pPr algn="just"/>
            <a:r>
              <a:rPr lang="cs-CZ" dirty="0" smtClean="0">
                <a:solidFill>
                  <a:srgbClr val="FF0000"/>
                </a:solidFill>
              </a:rPr>
              <a:t>04/2022: vláda – návrh </a:t>
            </a:r>
            <a:r>
              <a:rPr lang="cs-CZ" dirty="0">
                <a:solidFill>
                  <a:srgbClr val="FF0000"/>
                </a:solidFill>
              </a:rPr>
              <a:t>na zabezpečení fin. </a:t>
            </a:r>
            <a:r>
              <a:rPr lang="cs-CZ" dirty="0" smtClean="0">
                <a:solidFill>
                  <a:srgbClr val="FF0000"/>
                </a:solidFill>
              </a:rPr>
              <a:t>prostředků (vodní dílo/přeložka)</a:t>
            </a:r>
            <a:endParaRPr lang="cs-CZ" dirty="0">
              <a:solidFill>
                <a:srgbClr val="FF0000"/>
              </a:solidFill>
            </a:endParaRPr>
          </a:p>
        </p:txBody>
      </p:sp>
      <p:sp>
        <p:nvSpPr>
          <p:cNvPr id="2" name="Nadpis 1">
            <a:extLst>
              <a:ext uri="{FF2B5EF4-FFF2-40B4-BE49-F238E27FC236}">
                <a16:creationId xmlns:a16="http://schemas.microsoft.com/office/drawing/2014/main" id="{C834CC4B-C26A-46F7-A778-80EB991F25F0}"/>
              </a:ext>
            </a:extLst>
          </p:cNvPr>
          <p:cNvSpPr>
            <a:spLocks noGrp="1"/>
          </p:cNvSpPr>
          <p:nvPr>
            <p:ph type="title"/>
          </p:nvPr>
        </p:nvSpPr>
        <p:spPr>
          <a:xfrm>
            <a:off x="865741" y="575188"/>
            <a:ext cx="4968000" cy="1565340"/>
          </a:xfrm>
        </p:spPr>
        <p:txBody>
          <a:bodyPr>
            <a:normAutofit/>
          </a:bodyPr>
          <a:lstStyle/>
          <a:p>
            <a:pPr algn="ctr"/>
            <a:r>
              <a:rPr lang="cs-CZ" dirty="0" smtClean="0"/>
              <a:t>VD nové </a:t>
            </a:r>
            <a:r>
              <a:rPr lang="cs-CZ" dirty="0" err="1" smtClean="0"/>
              <a:t>heřminovy</a:t>
            </a:r>
            <a:endParaRPr lang="cs-CZ"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804" r="14804"/>
          <a:stretch>
            <a:fillRect/>
          </a:stretch>
        </p:blipFill>
        <p:spPr>
          <a:xfrm>
            <a:off x="7062281" y="311460"/>
            <a:ext cx="17031786" cy="13064071"/>
          </a:xfrm>
        </p:spPr>
      </p:pic>
      <p:sp>
        <p:nvSpPr>
          <p:cNvPr id="3" name="Ovál 2"/>
          <p:cNvSpPr/>
          <p:nvPr/>
        </p:nvSpPr>
        <p:spPr>
          <a:xfrm>
            <a:off x="19747149" y="9029641"/>
            <a:ext cx="3960000" cy="39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UV č. 444/2008</a:t>
            </a:r>
            <a:endParaRPr lang="cs-CZ" sz="5400" dirty="0"/>
          </a:p>
        </p:txBody>
      </p:sp>
    </p:spTree>
    <p:extLst>
      <p:ext uri="{BB962C8B-B14F-4D97-AF65-F5344CB8AC3E}">
        <p14:creationId xmlns:p14="http://schemas.microsoft.com/office/powerpoint/2010/main" val="109386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D72EBE06-D94A-443C-A9F9-44AD2FC05D83}"/>
              </a:ext>
            </a:extLst>
          </p:cNvPr>
          <p:cNvSpPr>
            <a:spLocks noGrp="1"/>
          </p:cNvSpPr>
          <p:nvPr>
            <p:ph type="body" sz="quarter" idx="14"/>
          </p:nvPr>
        </p:nvSpPr>
        <p:spPr>
          <a:xfrm>
            <a:off x="719846" y="2327564"/>
            <a:ext cx="5722517" cy="11004979"/>
          </a:xfrm>
        </p:spPr>
        <p:txBody>
          <a:bodyPr>
            <a:noAutofit/>
          </a:bodyPr>
          <a:lstStyle/>
          <a:p>
            <a:r>
              <a:rPr lang="cs-CZ" b="1" dirty="0"/>
              <a:t>Objem: </a:t>
            </a:r>
            <a:r>
              <a:rPr lang="cs-CZ" dirty="0" smtClean="0"/>
              <a:t>42,1 </a:t>
            </a:r>
            <a:r>
              <a:rPr lang="cs-CZ" dirty="0"/>
              <a:t>mil. m</a:t>
            </a:r>
            <a:r>
              <a:rPr lang="cs-CZ" baseline="30000" dirty="0"/>
              <a:t>3</a:t>
            </a:r>
          </a:p>
          <a:p>
            <a:endParaRPr lang="cs-CZ" dirty="0"/>
          </a:p>
          <a:p>
            <a:r>
              <a:rPr lang="cs-CZ" b="1" dirty="0" smtClean="0"/>
              <a:t>Zatopená </a:t>
            </a:r>
            <a:r>
              <a:rPr lang="cs-CZ" b="1" dirty="0"/>
              <a:t>plocha: </a:t>
            </a:r>
            <a:r>
              <a:rPr lang="cs-CZ" dirty="0" smtClean="0"/>
              <a:t>701 ha</a:t>
            </a:r>
            <a:endParaRPr lang="cs-CZ" u="sng" dirty="0" smtClean="0">
              <a:solidFill>
                <a:prstClr val="black"/>
              </a:solidFill>
            </a:endParaRPr>
          </a:p>
          <a:p>
            <a:pPr lvl="0">
              <a:buClr>
                <a:srgbClr val="004A99"/>
              </a:buClr>
            </a:pPr>
            <a:endParaRPr lang="cs-CZ" u="sng" dirty="0" smtClean="0">
              <a:solidFill>
                <a:prstClr val="black"/>
              </a:solidFill>
            </a:endParaRPr>
          </a:p>
          <a:p>
            <a:pPr lvl="0">
              <a:buClr>
                <a:srgbClr val="004A99"/>
              </a:buClr>
            </a:pPr>
            <a:r>
              <a:rPr lang="cs-CZ" u="sng" dirty="0" smtClean="0">
                <a:solidFill>
                  <a:prstClr val="black"/>
                </a:solidFill>
              </a:rPr>
              <a:t>Aktuální </a:t>
            </a:r>
            <a:r>
              <a:rPr lang="cs-CZ" u="sng" dirty="0">
                <a:solidFill>
                  <a:prstClr val="black"/>
                </a:solidFill>
              </a:rPr>
              <a:t>stav přípravy</a:t>
            </a:r>
            <a:r>
              <a:rPr lang="cs-CZ" dirty="0">
                <a:solidFill>
                  <a:prstClr val="black"/>
                </a:solidFill>
              </a:rPr>
              <a:t>: </a:t>
            </a:r>
          </a:p>
          <a:p>
            <a:endParaRPr lang="cs-CZ" dirty="0"/>
          </a:p>
          <a:p>
            <a:pPr algn="just"/>
            <a:r>
              <a:rPr lang="cs-CZ" dirty="0" smtClean="0"/>
              <a:t>Probíhá realizace PPO pod profilem vodního díla (Q</a:t>
            </a:r>
            <a:r>
              <a:rPr lang="cs-CZ" baseline="-25000" dirty="0" smtClean="0"/>
              <a:t>50</a:t>
            </a:r>
            <a:r>
              <a:rPr lang="cs-CZ" dirty="0" smtClean="0"/>
              <a:t>)</a:t>
            </a:r>
          </a:p>
          <a:p>
            <a:pPr algn="just"/>
            <a:endParaRPr lang="cs-CZ" dirty="0" smtClean="0"/>
          </a:p>
          <a:p>
            <a:pPr algn="just"/>
            <a:r>
              <a:rPr lang="cs-CZ" dirty="0"/>
              <a:t>P</a:t>
            </a:r>
            <a:r>
              <a:rPr lang="cs-CZ" dirty="0" smtClean="0"/>
              <a:t>robíhají výkupy nemovitostí (2016–2023) – 1,24 mld. Kč</a:t>
            </a:r>
          </a:p>
          <a:p>
            <a:pPr algn="just"/>
            <a:endParaRPr lang="cs-CZ" dirty="0" smtClean="0"/>
          </a:p>
          <a:p>
            <a:pPr algn="just"/>
            <a:r>
              <a:rPr lang="cs-CZ" dirty="0" smtClean="0"/>
              <a:t>Dokončena multikriteriální analýza – doporučená optimální varianta:</a:t>
            </a:r>
          </a:p>
          <a:p>
            <a:pPr algn="just"/>
            <a:endParaRPr lang="cs-CZ" dirty="0" smtClean="0"/>
          </a:p>
          <a:p>
            <a:pPr algn="just"/>
            <a:endParaRPr lang="cs-CZ" dirty="0" smtClean="0"/>
          </a:p>
          <a:p>
            <a:pPr algn="just"/>
            <a:endParaRPr lang="cs-CZ" sz="2000" b="1" dirty="0" smtClean="0">
              <a:solidFill>
                <a:srgbClr val="FF0000"/>
              </a:solidFill>
            </a:endParaRPr>
          </a:p>
          <a:p>
            <a:pPr algn="ctr"/>
            <a:r>
              <a:rPr lang="cs-CZ" b="1" dirty="0" smtClean="0">
                <a:solidFill>
                  <a:srgbClr val="FF0000"/>
                </a:solidFill>
              </a:rPr>
              <a:t>V4 – BOČNÍ VÍCEÚČELOVÁ VODNÍ NÁDRŽ</a:t>
            </a:r>
          </a:p>
          <a:p>
            <a:pPr algn="just"/>
            <a:endParaRPr lang="cs-CZ" dirty="0" smtClean="0"/>
          </a:p>
          <a:p>
            <a:pPr algn="just"/>
            <a:endParaRPr lang="cs-CZ" dirty="0" smtClean="0"/>
          </a:p>
          <a:p>
            <a:pPr algn="just"/>
            <a:r>
              <a:rPr lang="cs-CZ" dirty="0" smtClean="0">
                <a:solidFill>
                  <a:srgbClr val="FF0000"/>
                </a:solidFill>
              </a:rPr>
              <a:t>vláda – návrh optimální varianty technického řešení VD Skalička</a:t>
            </a:r>
          </a:p>
        </p:txBody>
      </p:sp>
      <p:sp>
        <p:nvSpPr>
          <p:cNvPr id="2" name="Nadpis 1">
            <a:extLst>
              <a:ext uri="{FF2B5EF4-FFF2-40B4-BE49-F238E27FC236}">
                <a16:creationId xmlns:a16="http://schemas.microsoft.com/office/drawing/2014/main" id="{C834CC4B-C26A-46F7-A778-80EB991F25F0}"/>
              </a:ext>
            </a:extLst>
          </p:cNvPr>
          <p:cNvSpPr>
            <a:spLocks noGrp="1"/>
          </p:cNvSpPr>
          <p:nvPr>
            <p:ph type="title"/>
          </p:nvPr>
        </p:nvSpPr>
        <p:spPr>
          <a:xfrm>
            <a:off x="865742" y="663677"/>
            <a:ext cx="4968000" cy="1663887"/>
          </a:xfrm>
        </p:spPr>
        <p:txBody>
          <a:bodyPr>
            <a:normAutofit/>
          </a:bodyPr>
          <a:lstStyle/>
          <a:p>
            <a:pPr algn="ctr"/>
            <a:r>
              <a:rPr lang="cs-CZ" dirty="0" smtClean="0"/>
              <a:t>VD Skalička</a:t>
            </a:r>
            <a:endParaRPr lang="cs-CZ" dirty="0"/>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387" r="6387"/>
          <a:stretch>
            <a:fillRect/>
          </a:stretch>
        </p:blipFill>
        <p:spPr>
          <a:xfrm>
            <a:off x="7142323" y="425836"/>
            <a:ext cx="16826630" cy="12906707"/>
          </a:xfrm>
        </p:spPr>
      </p:pic>
      <p:sp>
        <p:nvSpPr>
          <p:cNvPr id="5" name="Ovál 4"/>
          <p:cNvSpPr/>
          <p:nvPr/>
        </p:nvSpPr>
        <p:spPr>
          <a:xfrm>
            <a:off x="19747149" y="9029641"/>
            <a:ext cx="3960000" cy="39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UV č. 259/2011</a:t>
            </a:r>
            <a:endParaRPr lang="cs-CZ" sz="5400" dirty="0"/>
          </a:p>
        </p:txBody>
      </p:sp>
      <p:sp>
        <p:nvSpPr>
          <p:cNvPr id="3" name="Šipka dolů 2"/>
          <p:cNvSpPr/>
          <p:nvPr/>
        </p:nvSpPr>
        <p:spPr>
          <a:xfrm>
            <a:off x="3093285" y="8676291"/>
            <a:ext cx="512914" cy="7067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50581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D72EBE06-D94A-443C-A9F9-44AD2FC05D83}"/>
              </a:ext>
            </a:extLst>
          </p:cNvPr>
          <p:cNvSpPr>
            <a:spLocks noGrp="1"/>
          </p:cNvSpPr>
          <p:nvPr>
            <p:ph type="body" sz="quarter" idx="14"/>
          </p:nvPr>
        </p:nvSpPr>
        <p:spPr>
          <a:xfrm>
            <a:off x="642027" y="4076760"/>
            <a:ext cx="5622586" cy="9403266"/>
          </a:xfrm>
        </p:spPr>
        <p:txBody>
          <a:bodyPr>
            <a:normAutofit/>
          </a:bodyPr>
          <a:lstStyle/>
          <a:p>
            <a:r>
              <a:rPr lang="cs-CZ" b="1" dirty="0"/>
              <a:t>Objem:</a:t>
            </a:r>
            <a:r>
              <a:rPr lang="cs-CZ" dirty="0"/>
              <a:t> </a:t>
            </a:r>
            <a:r>
              <a:rPr lang="cs-CZ" dirty="0" smtClean="0"/>
              <a:t>29,1mil</a:t>
            </a:r>
            <a:r>
              <a:rPr lang="cs-CZ" dirty="0"/>
              <a:t>. </a:t>
            </a:r>
            <a:r>
              <a:rPr lang="cs-CZ" dirty="0" smtClean="0"/>
              <a:t>m</a:t>
            </a:r>
            <a:r>
              <a:rPr lang="cs-CZ" baseline="30000" dirty="0" smtClean="0"/>
              <a:t>3</a:t>
            </a:r>
          </a:p>
          <a:p>
            <a:endParaRPr lang="cs-CZ" baseline="30000" dirty="0"/>
          </a:p>
          <a:p>
            <a:r>
              <a:rPr lang="cs-CZ" b="1" dirty="0" smtClean="0"/>
              <a:t>Zatopená </a:t>
            </a:r>
            <a:r>
              <a:rPr lang="cs-CZ" b="1" dirty="0"/>
              <a:t>plocha:</a:t>
            </a:r>
            <a:r>
              <a:rPr lang="cs-CZ" dirty="0"/>
              <a:t> </a:t>
            </a:r>
            <a:r>
              <a:rPr lang="cs-CZ" dirty="0" smtClean="0"/>
              <a:t>213 ha</a:t>
            </a:r>
          </a:p>
          <a:p>
            <a:endParaRPr lang="cs-CZ" dirty="0"/>
          </a:p>
          <a:p>
            <a:r>
              <a:rPr lang="cs-CZ" u="sng" dirty="0"/>
              <a:t>Aktuální stav přípravy</a:t>
            </a:r>
            <a:r>
              <a:rPr lang="cs-CZ" u="sng" dirty="0" smtClean="0"/>
              <a:t>:</a:t>
            </a:r>
            <a:endParaRPr lang="cs-CZ" dirty="0" smtClean="0"/>
          </a:p>
          <a:p>
            <a:endParaRPr lang="cs-CZ" dirty="0" smtClean="0"/>
          </a:p>
          <a:p>
            <a:pPr algn="just"/>
            <a:r>
              <a:rPr lang="cs-CZ" dirty="0" smtClean="0"/>
              <a:t>Dokončena předprojektová příprava</a:t>
            </a:r>
          </a:p>
          <a:p>
            <a:pPr algn="just"/>
            <a:endParaRPr lang="cs-CZ" dirty="0"/>
          </a:p>
          <a:p>
            <a:pPr algn="just"/>
            <a:r>
              <a:rPr lang="cs-CZ" dirty="0" smtClean="0"/>
              <a:t>04/2019 – vláda – Zásady pro vypořádání práv k nemovitostem dotčeným realizací VD</a:t>
            </a:r>
          </a:p>
          <a:p>
            <a:pPr algn="just"/>
            <a:endParaRPr lang="cs-CZ" dirty="0"/>
          </a:p>
          <a:p>
            <a:pPr algn="just"/>
            <a:r>
              <a:rPr lang="cs-CZ" dirty="0" smtClean="0"/>
              <a:t>Probíhají výkupy </a:t>
            </a:r>
            <a:r>
              <a:rPr lang="cs-CZ" dirty="0"/>
              <a:t>nemovitostí (</a:t>
            </a:r>
            <a:r>
              <a:rPr lang="cs-CZ" dirty="0" smtClean="0"/>
              <a:t>2020–2023) </a:t>
            </a:r>
            <a:r>
              <a:rPr lang="cs-CZ" dirty="0"/>
              <a:t>– </a:t>
            </a:r>
            <a:r>
              <a:rPr lang="cs-CZ" dirty="0" smtClean="0"/>
              <a:t>705 mil. </a:t>
            </a:r>
            <a:r>
              <a:rPr lang="cs-CZ" dirty="0"/>
              <a:t>Kč</a:t>
            </a:r>
          </a:p>
          <a:p>
            <a:endParaRPr lang="cs-CZ" dirty="0" smtClean="0">
              <a:solidFill>
                <a:srgbClr val="0070C0"/>
              </a:solidFill>
            </a:endParaRPr>
          </a:p>
        </p:txBody>
      </p:sp>
      <p:sp>
        <p:nvSpPr>
          <p:cNvPr id="2" name="Nadpis 1">
            <a:extLst>
              <a:ext uri="{FF2B5EF4-FFF2-40B4-BE49-F238E27FC236}">
                <a16:creationId xmlns:a16="http://schemas.microsoft.com/office/drawing/2014/main" id="{C834CC4B-C26A-46F7-A778-80EB991F25F0}"/>
              </a:ext>
            </a:extLst>
          </p:cNvPr>
          <p:cNvSpPr>
            <a:spLocks noGrp="1"/>
          </p:cNvSpPr>
          <p:nvPr>
            <p:ph type="title"/>
          </p:nvPr>
        </p:nvSpPr>
        <p:spPr>
          <a:xfrm>
            <a:off x="477981" y="1103447"/>
            <a:ext cx="5402209" cy="2242426"/>
          </a:xfrm>
        </p:spPr>
        <p:txBody>
          <a:bodyPr>
            <a:normAutofit/>
          </a:bodyPr>
          <a:lstStyle/>
          <a:p>
            <a:pPr algn="ctr"/>
            <a:r>
              <a:rPr lang="cs-CZ" dirty="0" smtClean="0"/>
              <a:t>VD </a:t>
            </a:r>
            <a:r>
              <a:rPr lang="cs-CZ" dirty="0" err="1" smtClean="0"/>
              <a:t>vlachovice</a:t>
            </a:r>
            <a:endParaRPr lang="cs-CZ"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266" r="14266"/>
          <a:stretch>
            <a:fillRect/>
          </a:stretch>
        </p:blipFill>
        <p:spPr>
          <a:xfrm>
            <a:off x="7094627" y="294377"/>
            <a:ext cx="16991058" cy="13032830"/>
          </a:xfrm>
        </p:spPr>
      </p:pic>
      <p:sp>
        <p:nvSpPr>
          <p:cNvPr id="6" name="Ovál 5"/>
          <p:cNvSpPr/>
          <p:nvPr/>
        </p:nvSpPr>
        <p:spPr>
          <a:xfrm>
            <a:off x="19747149" y="9029641"/>
            <a:ext cx="3960000" cy="39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UV č. 243/2018</a:t>
            </a:r>
            <a:endParaRPr lang="cs-CZ" sz="5400" dirty="0"/>
          </a:p>
        </p:txBody>
      </p:sp>
    </p:spTree>
    <p:extLst>
      <p:ext uri="{BB962C8B-B14F-4D97-AF65-F5344CB8AC3E}">
        <p14:creationId xmlns:p14="http://schemas.microsoft.com/office/powerpoint/2010/main" val="3043322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34CC4B-C26A-46F7-A778-80EB991F25F0}"/>
              </a:ext>
            </a:extLst>
          </p:cNvPr>
          <p:cNvSpPr>
            <a:spLocks noGrp="1"/>
          </p:cNvSpPr>
          <p:nvPr>
            <p:ph type="title"/>
          </p:nvPr>
        </p:nvSpPr>
        <p:spPr>
          <a:xfrm>
            <a:off x="353292" y="326069"/>
            <a:ext cx="6516658" cy="1962421"/>
          </a:xfrm>
        </p:spPr>
        <p:txBody>
          <a:bodyPr>
            <a:normAutofit fontScale="90000"/>
          </a:bodyPr>
          <a:lstStyle/>
          <a:p>
            <a:pPr algn="ctr"/>
            <a:r>
              <a:rPr lang="cs-CZ" dirty="0"/>
              <a:t>VD </a:t>
            </a:r>
            <a:r>
              <a:rPr lang="cs-CZ" dirty="0" err="1" smtClean="0"/>
              <a:t>kryry</a:t>
            </a:r>
            <a:r>
              <a:rPr lang="cs-CZ" dirty="0" smtClean="0"/>
              <a:t/>
            </a:r>
            <a:br>
              <a:rPr lang="cs-CZ" dirty="0" smtClean="0"/>
            </a:br>
            <a:r>
              <a:rPr lang="cs-CZ" dirty="0" smtClean="0"/>
              <a:t/>
            </a:r>
            <a:br>
              <a:rPr lang="cs-CZ" dirty="0" smtClean="0"/>
            </a:br>
            <a:r>
              <a:rPr lang="cs-CZ" sz="4400" dirty="0" smtClean="0"/>
              <a:t>KOMPLEXNÍ ŘEŠENÍ SUCHA NA RAKOVNICKU </a:t>
            </a:r>
            <a:endParaRPr lang="cs-CZ" sz="4400" dirty="0"/>
          </a:p>
        </p:txBody>
      </p:sp>
      <p:sp>
        <p:nvSpPr>
          <p:cNvPr id="8" name="Zástupný symbol pro text 3">
            <a:extLst>
              <a:ext uri="{FF2B5EF4-FFF2-40B4-BE49-F238E27FC236}">
                <a16:creationId xmlns:a16="http://schemas.microsoft.com/office/drawing/2014/main" id="{D72EBE06-D94A-443C-A9F9-44AD2FC05D83}"/>
              </a:ext>
            </a:extLst>
          </p:cNvPr>
          <p:cNvSpPr txBox="1">
            <a:spLocks/>
          </p:cNvSpPr>
          <p:nvPr/>
        </p:nvSpPr>
        <p:spPr>
          <a:xfrm>
            <a:off x="584770" y="3455772"/>
            <a:ext cx="5700408" cy="9806244"/>
          </a:xfrm>
          <a:prstGeom prst="rect">
            <a:avLst/>
          </a:prstGeom>
        </p:spPr>
        <p:txBody>
          <a:bodyPr vert="horz" lIns="0" tIns="0" rIns="0" bIns="0" rtlCol="0">
            <a:noAutofit/>
          </a:bodyPr>
          <a:lstStyle>
            <a:lvl1pPr marL="0" indent="0" algn="l" defTabSz="1828800" rtl="0" eaLnBrk="1" latinLnBrk="0" hangingPunct="1">
              <a:lnSpc>
                <a:spcPct val="90000"/>
              </a:lnSpc>
              <a:spcBef>
                <a:spcPts val="0"/>
              </a:spcBef>
              <a:buClr>
                <a:schemeClr val="accent2"/>
              </a:buClr>
              <a:buFontTx/>
              <a:buNone/>
              <a:defRPr sz="32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b="1" dirty="0"/>
              <a:t>(</a:t>
            </a:r>
            <a:r>
              <a:rPr lang="cs-CZ" b="1" dirty="0" smtClean="0"/>
              <a:t>VD Kryry + MVN Senomaty, MVN Šanov + přivaděče vody)</a:t>
            </a:r>
          </a:p>
          <a:p>
            <a:endParaRPr lang="cs-CZ" b="1" dirty="0"/>
          </a:p>
          <a:p>
            <a:r>
              <a:rPr lang="cs-CZ" b="1" u="sng" dirty="0" smtClean="0"/>
              <a:t>VD Kryry</a:t>
            </a:r>
          </a:p>
          <a:p>
            <a:r>
              <a:rPr lang="cs-CZ" b="1" dirty="0" smtClean="0"/>
              <a:t>Objem: </a:t>
            </a:r>
            <a:r>
              <a:rPr lang="cs-CZ" dirty="0" smtClean="0"/>
              <a:t>8,0 mil. m</a:t>
            </a:r>
            <a:r>
              <a:rPr lang="cs-CZ" baseline="30000" dirty="0" smtClean="0"/>
              <a:t>3   </a:t>
            </a:r>
          </a:p>
          <a:p>
            <a:endParaRPr lang="cs-CZ" sz="2400" dirty="0" smtClean="0"/>
          </a:p>
          <a:p>
            <a:r>
              <a:rPr lang="cs-CZ" b="1" dirty="0" smtClean="0"/>
              <a:t>Zatopená plocha: </a:t>
            </a:r>
            <a:r>
              <a:rPr lang="cs-CZ" dirty="0" smtClean="0"/>
              <a:t>109,7 ha</a:t>
            </a:r>
          </a:p>
          <a:p>
            <a:pPr algn="just">
              <a:lnSpc>
                <a:spcPct val="110000"/>
              </a:lnSpc>
            </a:pPr>
            <a:endParaRPr lang="cs-CZ" sz="2400" dirty="0" smtClean="0"/>
          </a:p>
          <a:p>
            <a:pPr algn="just">
              <a:lnSpc>
                <a:spcPct val="110000"/>
              </a:lnSpc>
            </a:pPr>
            <a:r>
              <a:rPr lang="cs-CZ" u="sng" dirty="0"/>
              <a:t>A</a:t>
            </a:r>
            <a:r>
              <a:rPr lang="cs-CZ" u="sng" dirty="0" smtClean="0"/>
              <a:t>ktuální </a:t>
            </a:r>
            <a:r>
              <a:rPr lang="cs-CZ" u="sng" dirty="0"/>
              <a:t>stav </a:t>
            </a:r>
            <a:r>
              <a:rPr lang="cs-CZ" u="sng" dirty="0" smtClean="0"/>
              <a:t>přípravy</a:t>
            </a:r>
            <a:r>
              <a:rPr lang="cs-CZ" dirty="0" smtClean="0"/>
              <a:t>: </a:t>
            </a:r>
          </a:p>
          <a:p>
            <a:pPr algn="just">
              <a:lnSpc>
                <a:spcPct val="110000"/>
              </a:lnSpc>
            </a:pPr>
            <a:endParaRPr lang="cs-CZ" dirty="0"/>
          </a:p>
          <a:p>
            <a:pPr algn="just">
              <a:lnSpc>
                <a:spcPct val="110000"/>
              </a:lnSpc>
            </a:pPr>
            <a:r>
              <a:rPr lang="cs-CZ" dirty="0" smtClean="0"/>
              <a:t>Realizace PBO v povodí Rakovnického a </a:t>
            </a:r>
            <a:r>
              <a:rPr lang="cs-CZ" dirty="0" err="1" smtClean="0"/>
              <a:t>Kolešovického</a:t>
            </a:r>
            <a:r>
              <a:rPr lang="cs-CZ" dirty="0" smtClean="0"/>
              <a:t> potoka a v povodí </a:t>
            </a:r>
            <a:r>
              <a:rPr lang="cs-CZ" dirty="0" err="1" smtClean="0"/>
              <a:t>Podvineckého</a:t>
            </a:r>
            <a:r>
              <a:rPr lang="cs-CZ" dirty="0" smtClean="0"/>
              <a:t> potoka</a:t>
            </a:r>
          </a:p>
          <a:p>
            <a:pPr algn="just">
              <a:lnSpc>
                <a:spcPct val="110000"/>
              </a:lnSpc>
            </a:pPr>
            <a:endParaRPr lang="cs-CZ" sz="2400" dirty="0" smtClean="0"/>
          </a:p>
          <a:p>
            <a:pPr algn="just">
              <a:lnSpc>
                <a:spcPct val="110000"/>
              </a:lnSpc>
            </a:pPr>
            <a:r>
              <a:rPr lang="cs-CZ" dirty="0" smtClean="0"/>
              <a:t>Probíhají výkupy nemovitostí – </a:t>
            </a:r>
            <a:r>
              <a:rPr lang="cs-CZ" dirty="0" smtClean="0"/>
              <a:t/>
            </a:r>
            <a:br>
              <a:rPr lang="cs-CZ" dirty="0" smtClean="0"/>
            </a:br>
            <a:r>
              <a:rPr lang="cs-CZ" dirty="0" smtClean="0"/>
              <a:t>I</a:t>
            </a:r>
            <a:r>
              <a:rPr lang="cs-CZ" dirty="0"/>
              <a:t>. etapa </a:t>
            </a:r>
            <a:r>
              <a:rPr lang="cs-CZ" dirty="0" smtClean="0"/>
              <a:t>– zátopa VD Kryry, Senomaty, Šanov (2020–2025) – 485 mil. Kč</a:t>
            </a:r>
            <a:endParaRPr lang="cs-CZ" dirty="0"/>
          </a:p>
        </p:txBody>
      </p:sp>
      <p:pic>
        <p:nvPicPr>
          <p:cNvPr id="11" name="Obrázek 271" descr="Y:\Kryry\vystup\_fin\__FIN\vizualizace\HYD_KRY_20171114 - DJI_0986 - bez infografik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4865" y="462256"/>
            <a:ext cx="16867862" cy="1293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ál 11"/>
          <p:cNvSpPr/>
          <p:nvPr/>
        </p:nvSpPr>
        <p:spPr>
          <a:xfrm>
            <a:off x="19747149" y="9029641"/>
            <a:ext cx="3960000" cy="39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UV č. 256/2019</a:t>
            </a:r>
            <a:endParaRPr lang="cs-CZ" sz="5400" dirty="0"/>
          </a:p>
        </p:txBody>
      </p:sp>
    </p:spTree>
    <p:extLst>
      <p:ext uri="{BB962C8B-B14F-4D97-AF65-F5344CB8AC3E}">
        <p14:creationId xmlns:p14="http://schemas.microsoft.com/office/powerpoint/2010/main" val="32594624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D72EBE06-D94A-443C-A9F9-44AD2FC05D83}"/>
              </a:ext>
            </a:extLst>
          </p:cNvPr>
          <p:cNvSpPr>
            <a:spLocks noGrp="1"/>
          </p:cNvSpPr>
          <p:nvPr>
            <p:ph type="body" sz="quarter" idx="14"/>
          </p:nvPr>
        </p:nvSpPr>
        <p:spPr>
          <a:xfrm>
            <a:off x="924736" y="5194569"/>
            <a:ext cx="4968000" cy="8255959"/>
          </a:xfrm>
        </p:spPr>
        <p:txBody>
          <a:bodyPr>
            <a:norm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smtClean="0"/>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4422" y="0"/>
            <a:ext cx="13716000" cy="13716000"/>
          </a:xfrm>
          <a:prstGeom prst="rect">
            <a:avLst/>
          </a:prstGeom>
        </p:spPr>
      </p:pic>
      <p:sp>
        <p:nvSpPr>
          <p:cNvPr id="5" name="Zástupný symbol pro text 3">
            <a:extLst>
              <a:ext uri="{FF2B5EF4-FFF2-40B4-BE49-F238E27FC236}">
                <a16:creationId xmlns:a16="http://schemas.microsoft.com/office/drawing/2014/main" id="{D72EBE06-D94A-443C-A9F9-44AD2FC05D83}"/>
              </a:ext>
            </a:extLst>
          </p:cNvPr>
          <p:cNvSpPr txBox="1">
            <a:spLocks/>
          </p:cNvSpPr>
          <p:nvPr/>
        </p:nvSpPr>
        <p:spPr>
          <a:xfrm>
            <a:off x="558532" y="2538156"/>
            <a:ext cx="5700408" cy="11072848"/>
          </a:xfrm>
          <a:prstGeom prst="rect">
            <a:avLst/>
          </a:prstGeom>
        </p:spPr>
        <p:txBody>
          <a:bodyPr vert="horz" lIns="0" tIns="0" rIns="0" bIns="0" rtlCol="0">
            <a:noAutofit/>
          </a:bodyPr>
          <a:lstStyle>
            <a:lvl1pPr marL="0" indent="0" algn="l" defTabSz="1828800" rtl="0" eaLnBrk="1" latinLnBrk="0" hangingPunct="1">
              <a:lnSpc>
                <a:spcPct val="90000"/>
              </a:lnSpc>
              <a:spcBef>
                <a:spcPts val="0"/>
              </a:spcBef>
              <a:buClr>
                <a:schemeClr val="accent2"/>
              </a:buClr>
              <a:buFontTx/>
              <a:buNone/>
              <a:defRPr sz="32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4"/>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4"/>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4"/>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4"/>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cs-CZ" sz="2400" dirty="0" smtClean="0"/>
          </a:p>
          <a:p>
            <a:pPr algn="just">
              <a:lnSpc>
                <a:spcPct val="110000"/>
              </a:lnSpc>
            </a:pPr>
            <a:endParaRPr lang="cs-CZ" sz="2400" dirty="0" smtClean="0"/>
          </a:p>
          <a:p>
            <a:pPr algn="just">
              <a:lnSpc>
                <a:spcPct val="110000"/>
              </a:lnSpc>
            </a:pPr>
            <a:r>
              <a:rPr lang="cs-CZ" dirty="0" smtClean="0">
                <a:solidFill>
                  <a:srgbClr val="FF0000"/>
                </a:solidFill>
              </a:rPr>
              <a:t>11/2021: vláda – aktualizace trasy přivaděčů vody a Zásady majetkoprávního vypořádání – </a:t>
            </a:r>
            <a:r>
              <a:rPr lang="cs-CZ" dirty="0">
                <a:solidFill>
                  <a:srgbClr val="FF0000"/>
                </a:solidFill>
              </a:rPr>
              <a:t/>
            </a:r>
            <a:br>
              <a:rPr lang="cs-CZ" dirty="0">
                <a:solidFill>
                  <a:srgbClr val="FF0000"/>
                </a:solidFill>
              </a:rPr>
            </a:br>
            <a:r>
              <a:rPr lang="cs-CZ" dirty="0" smtClean="0">
                <a:solidFill>
                  <a:srgbClr val="FF0000"/>
                </a:solidFill>
              </a:rPr>
              <a:t>II. etapa </a:t>
            </a:r>
            <a:r>
              <a:rPr lang="cs-CZ" dirty="0">
                <a:solidFill>
                  <a:srgbClr val="FF0000"/>
                </a:solidFill>
              </a:rPr>
              <a:t>(</a:t>
            </a:r>
            <a:r>
              <a:rPr lang="cs-CZ" dirty="0" smtClean="0">
                <a:solidFill>
                  <a:srgbClr val="FF0000"/>
                </a:solidFill>
              </a:rPr>
              <a:t>pod </a:t>
            </a:r>
            <a:r>
              <a:rPr lang="cs-CZ" dirty="0" smtClean="0">
                <a:solidFill>
                  <a:srgbClr val="FF0000"/>
                </a:solidFill>
              </a:rPr>
              <a:t>přivaděči </a:t>
            </a:r>
            <a:r>
              <a:rPr lang="cs-CZ" dirty="0" smtClean="0">
                <a:solidFill>
                  <a:srgbClr val="FF0000"/>
                </a:solidFill>
              </a:rPr>
              <a:t>vody)</a:t>
            </a:r>
            <a:endParaRPr lang="cs-CZ" dirty="0">
              <a:solidFill>
                <a:srgbClr val="FF0000"/>
              </a:solidFill>
            </a:endParaRPr>
          </a:p>
        </p:txBody>
      </p:sp>
    </p:spTree>
    <p:extLst>
      <p:ext uri="{BB962C8B-B14F-4D97-AF65-F5344CB8AC3E}">
        <p14:creationId xmlns:p14="http://schemas.microsoft.com/office/powerpoint/2010/main" val="11588935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72F682-1579-4134-BAF9-6B0E7B013CAC}"/>
              </a:ext>
            </a:extLst>
          </p:cNvPr>
          <p:cNvSpPr>
            <a:spLocks noGrp="1"/>
          </p:cNvSpPr>
          <p:nvPr>
            <p:ph type="title"/>
          </p:nvPr>
        </p:nvSpPr>
        <p:spPr>
          <a:xfrm>
            <a:off x="7920000" y="914400"/>
            <a:ext cx="15217200" cy="802800"/>
          </a:xfrm>
        </p:spPr>
        <p:txBody>
          <a:bodyPr/>
          <a:lstStyle/>
          <a:p>
            <a:r>
              <a:rPr lang="cs-CZ" dirty="0" smtClean="0"/>
              <a:t>Rekodifikace stavebního práva</a:t>
            </a:r>
            <a:endParaRPr lang="cs-CZ" dirty="0"/>
          </a:p>
        </p:txBody>
      </p:sp>
      <p:sp>
        <p:nvSpPr>
          <p:cNvPr id="5" name="Zástupný symbol pro text 4">
            <a:extLst>
              <a:ext uri="{FF2B5EF4-FFF2-40B4-BE49-F238E27FC236}">
                <a16:creationId xmlns:a16="http://schemas.microsoft.com/office/drawing/2014/main" id="{363DD77E-91EF-4419-BE05-1C0C96F03E9B}"/>
              </a:ext>
            </a:extLst>
          </p:cNvPr>
          <p:cNvSpPr>
            <a:spLocks noGrp="1"/>
          </p:cNvSpPr>
          <p:nvPr>
            <p:ph type="body" sz="quarter" idx="29"/>
          </p:nvPr>
        </p:nvSpPr>
        <p:spPr>
          <a:xfrm>
            <a:off x="7919999" y="2743199"/>
            <a:ext cx="15484749" cy="10836614"/>
          </a:xfrm>
        </p:spPr>
        <p:txBody>
          <a:bodyPr>
            <a:normAutofit/>
          </a:bodyPr>
          <a:lstStyle/>
          <a:p>
            <a:pPr lvl="0" algn="just"/>
            <a:r>
              <a:rPr lang="cs-CZ" sz="3600" cap="none" dirty="0"/>
              <a:t>Dne </a:t>
            </a:r>
            <a:r>
              <a:rPr lang="cs-CZ" sz="3600" b="1" cap="none" dirty="0"/>
              <a:t>29.7. 2021</a:t>
            </a:r>
            <a:r>
              <a:rPr lang="cs-CZ" sz="3600" cap="none" dirty="0"/>
              <a:t> byl ve Sbírce zákonů publikován zákon č. 283/2021 Sb., stavební zákon </a:t>
            </a:r>
            <a:r>
              <a:rPr lang="cs-CZ" sz="3600" cap="none" dirty="0" smtClean="0"/>
              <a:t>a </a:t>
            </a:r>
            <a:r>
              <a:rPr lang="cs-CZ" sz="3600" cap="none" dirty="0"/>
              <a:t>zákon č. 284/2021 Sb., kterým se mění některé zákony v souvislosti </a:t>
            </a:r>
            <a:r>
              <a:rPr lang="cs-CZ" sz="3600" cap="none" dirty="0" smtClean="0"/>
              <a:t/>
            </a:r>
            <a:br>
              <a:rPr lang="cs-CZ" sz="3600" cap="none" dirty="0" smtClean="0"/>
            </a:br>
            <a:r>
              <a:rPr lang="cs-CZ" sz="3600" cap="none" dirty="0" smtClean="0"/>
              <a:t>s </a:t>
            </a:r>
            <a:r>
              <a:rPr lang="cs-CZ" sz="3600" cap="none" dirty="0"/>
              <a:t>přijetím stavebního </a:t>
            </a:r>
            <a:r>
              <a:rPr lang="cs-CZ" sz="3600" cap="none" dirty="0" smtClean="0"/>
              <a:t>zákona</a:t>
            </a:r>
          </a:p>
          <a:p>
            <a:pPr lvl="0"/>
            <a:endParaRPr lang="cs-CZ" sz="3600" cap="none" dirty="0"/>
          </a:p>
          <a:p>
            <a:pPr lvl="0"/>
            <a:r>
              <a:rPr lang="cs-CZ" sz="3600" cap="none" dirty="0"/>
              <a:t>k </a:t>
            </a:r>
            <a:r>
              <a:rPr lang="cs-CZ" sz="3600" b="1" cap="none" dirty="0" smtClean="0"/>
              <a:t>1.1.2022</a:t>
            </a:r>
            <a:r>
              <a:rPr lang="cs-CZ" sz="3600" cap="none" dirty="0" smtClean="0"/>
              <a:t> – vznik </a:t>
            </a:r>
            <a:r>
              <a:rPr lang="cs-CZ" sz="3600" cap="none" dirty="0"/>
              <a:t>jednotné soustavy státních stavebních úřadů </a:t>
            </a:r>
          </a:p>
          <a:p>
            <a:pPr marL="503238" lvl="0" indent="-55563">
              <a:buFont typeface="Arial" panose="020B0604020202020204" pitchFamily="34" charset="0"/>
              <a:buChar char="•"/>
            </a:pPr>
            <a:r>
              <a:rPr lang="cs-CZ" sz="3600" cap="none" dirty="0"/>
              <a:t> </a:t>
            </a:r>
            <a:r>
              <a:rPr lang="cs-CZ" sz="3600" cap="none" dirty="0" smtClean="0"/>
              <a:t>  v </a:t>
            </a:r>
            <a:r>
              <a:rPr lang="cs-CZ" sz="3600" cap="none" dirty="0"/>
              <a:t>čele Nejvyšší stavební úřad sídlící v </a:t>
            </a:r>
            <a:r>
              <a:rPr lang="cs-CZ" sz="3600" cap="none" dirty="0" smtClean="0"/>
              <a:t>Ostravě</a:t>
            </a:r>
            <a:endParaRPr lang="cs-CZ" sz="3600" cap="none" dirty="0"/>
          </a:p>
          <a:p>
            <a:pPr marL="895350" lvl="0" indent="-447675">
              <a:buFont typeface="Arial" panose="020B0604020202020204" pitchFamily="34" charset="0"/>
              <a:buChar char="•"/>
            </a:pPr>
            <a:r>
              <a:rPr lang="cs-CZ" sz="3600" cap="none" dirty="0" smtClean="0"/>
              <a:t>prvostupňové </a:t>
            </a:r>
            <a:r>
              <a:rPr lang="cs-CZ" sz="3600" cap="none" dirty="0"/>
              <a:t>krajské stavební úřady + detašovaná pracoviště na obcích vybraných podle stanovených kritérií</a:t>
            </a:r>
          </a:p>
          <a:p>
            <a:pPr marL="503238" lvl="0" indent="-55563">
              <a:buFont typeface="Arial" panose="020B0604020202020204" pitchFamily="34" charset="0"/>
              <a:buChar char="•"/>
            </a:pPr>
            <a:r>
              <a:rPr lang="cs-CZ" sz="3600" cap="none" dirty="0"/>
              <a:t> </a:t>
            </a:r>
            <a:r>
              <a:rPr lang="cs-CZ" sz="3600" cap="none" dirty="0" smtClean="0"/>
              <a:t>  specializovaný </a:t>
            </a:r>
            <a:r>
              <a:rPr lang="cs-CZ" sz="3600" cap="none" dirty="0"/>
              <a:t>a odvolací stavební úřad (sídlo v Praze</a:t>
            </a:r>
            <a:r>
              <a:rPr lang="cs-CZ" sz="3600" cap="none" dirty="0" smtClean="0"/>
              <a:t>)</a:t>
            </a:r>
          </a:p>
          <a:p>
            <a:pPr marL="503238" lvl="0" indent="-152400">
              <a:buFont typeface="Arial" panose="020B0604020202020204" pitchFamily="34" charset="0"/>
              <a:buChar char="•"/>
            </a:pPr>
            <a:endParaRPr lang="cs-CZ" sz="3600" cap="none" dirty="0" smtClean="0"/>
          </a:p>
          <a:p>
            <a:r>
              <a:rPr lang="cs-CZ" sz="3600" cap="none" dirty="0"/>
              <a:t>Státní </a:t>
            </a:r>
            <a:r>
              <a:rPr lang="cs-CZ" sz="3600" cap="none" dirty="0" smtClean="0"/>
              <a:t>stavební </a:t>
            </a:r>
            <a:r>
              <a:rPr lang="cs-CZ" sz="3600" cap="none" dirty="0"/>
              <a:t>správa bude plně fungovat </a:t>
            </a:r>
            <a:r>
              <a:rPr lang="cs-CZ" sz="3600" b="1" cap="none" dirty="0"/>
              <a:t>k 1.7.2023</a:t>
            </a:r>
            <a:r>
              <a:rPr lang="cs-CZ" sz="3600" cap="none" dirty="0"/>
              <a:t> (§ 15 – 18 NSZ</a:t>
            </a:r>
            <a:r>
              <a:rPr lang="cs-CZ" sz="3600" cap="none" dirty="0" smtClean="0"/>
              <a:t>)</a:t>
            </a:r>
            <a:endParaRPr lang="cs-CZ" sz="3600" cap="none" dirty="0"/>
          </a:p>
        </p:txBody>
      </p:sp>
      <p:pic>
        <p:nvPicPr>
          <p:cNvPr id="9" name="Zástupný symbol obrázku 8">
            <a:extLst>
              <a:ext uri="{FF2B5EF4-FFF2-40B4-BE49-F238E27FC236}">
                <a16:creationId xmlns:a16="http://schemas.microsoft.com/office/drawing/2014/main" id="{166D07AA-3380-45CB-AA1C-0BF5871BC8B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97677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04072" y="457201"/>
            <a:ext cx="12115801" cy="2369126"/>
          </a:xfrm>
        </p:spPr>
        <p:txBody>
          <a:bodyPr>
            <a:normAutofit/>
          </a:bodyPr>
          <a:lstStyle/>
          <a:p>
            <a:pPr algn="ctr"/>
            <a:r>
              <a:rPr lang="cs-CZ" dirty="0">
                <a:effectLst>
                  <a:outerShdw blurRad="38100" dist="38100" dir="2700000" algn="tl">
                    <a:srgbClr val="000000">
                      <a:alpha val="43137"/>
                    </a:srgbClr>
                  </a:outerShdw>
                </a:effectLst>
              </a:rPr>
              <a:t>Novela vodního zákona </a:t>
            </a:r>
            <a:r>
              <a:rPr lang="cs-CZ" dirty="0" smtClean="0">
                <a:effectLst>
                  <a:outerShdw blurRad="38100" dist="38100" dir="2700000" algn="tl">
                    <a:srgbClr val="000000">
                      <a:alpha val="43137"/>
                    </a:srgbClr>
                  </a:outerShdw>
                </a:effectLst>
              </a:rPr>
              <a:t/>
            </a:r>
            <a:br>
              <a:rPr lang="cs-CZ" dirty="0" smtClean="0">
                <a:effectLst>
                  <a:outerShdw blurRad="38100" dist="38100" dir="2700000" algn="tl">
                    <a:srgbClr val="000000">
                      <a:alpha val="43137"/>
                    </a:srgbClr>
                  </a:outerShdw>
                </a:effectLst>
              </a:rPr>
            </a:br>
            <a:r>
              <a:rPr lang="cs-CZ" dirty="0" smtClean="0">
                <a:effectLst>
                  <a:outerShdw blurRad="38100" dist="38100" dir="2700000" algn="tl">
                    <a:srgbClr val="000000">
                      <a:alpha val="43137"/>
                    </a:srgbClr>
                  </a:outerShdw>
                </a:effectLst>
              </a:rPr>
              <a:t>a souvisejících vyhlášek</a:t>
            </a:r>
            <a:br>
              <a:rPr lang="cs-CZ" dirty="0" smtClean="0">
                <a:effectLst>
                  <a:outerShdw blurRad="38100" dist="38100" dir="2700000" algn="tl">
                    <a:srgbClr val="000000">
                      <a:alpha val="43137"/>
                    </a:srgbClr>
                  </a:outerShdw>
                </a:effectLst>
              </a:rPr>
            </a:br>
            <a:r>
              <a:rPr lang="cs-CZ" dirty="0" smtClean="0">
                <a:effectLst>
                  <a:outerShdw blurRad="38100" dist="38100" dir="2700000" algn="tl">
                    <a:srgbClr val="000000">
                      <a:alpha val="43137"/>
                    </a:srgbClr>
                  </a:outerShdw>
                </a:effectLst>
              </a:rPr>
              <a:t>– ve vztahu k </a:t>
            </a:r>
            <a:r>
              <a:rPr lang="cs-CZ" dirty="0" err="1">
                <a:effectLst>
                  <a:outerShdw blurRad="38100" dist="38100" dir="2700000" algn="tl">
                    <a:srgbClr val="000000">
                      <a:alpha val="43137"/>
                    </a:srgbClr>
                  </a:outerShdw>
                </a:effectLst>
              </a:rPr>
              <a:t>e</a:t>
            </a:r>
            <a:r>
              <a:rPr lang="cs-CZ" dirty="0" err="1" smtClean="0">
                <a:effectLst>
                  <a:outerShdw blurRad="38100" dist="38100" dir="2700000" algn="tl">
                    <a:srgbClr val="000000">
                      <a:alpha val="43137"/>
                    </a:srgbClr>
                  </a:outerShdw>
                </a:effectLst>
              </a:rPr>
              <a:t>VIDENCI</a:t>
            </a:r>
            <a:r>
              <a:rPr lang="cs-CZ" dirty="0" smtClean="0">
                <a:effectLst>
                  <a:outerShdw blurRad="38100" dist="38100" dir="2700000" algn="tl">
                    <a:srgbClr val="000000">
                      <a:alpha val="43137"/>
                    </a:srgbClr>
                  </a:outerShdw>
                </a:effectLst>
              </a:rPr>
              <a:t> </a:t>
            </a:r>
            <a:r>
              <a:rPr lang="cs-CZ" dirty="0" err="1" smtClean="0">
                <a:effectLst>
                  <a:outerShdw blurRad="38100" dist="38100" dir="2700000" algn="tl">
                    <a:srgbClr val="000000">
                      <a:alpha val="43137"/>
                    </a:srgbClr>
                  </a:outerShdw>
                </a:effectLst>
              </a:rPr>
              <a:t>tbd</a:t>
            </a:r>
            <a:endParaRPr lang="cs-CZ" dirty="0"/>
          </a:p>
        </p:txBody>
      </p:sp>
      <p:pic>
        <p:nvPicPr>
          <p:cNvPr id="5" name="Zástupný symbol pro obrázek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9062" r="19062"/>
          <a:stretch>
            <a:fillRect/>
          </a:stretch>
        </p:blipFill>
        <p:spPr/>
      </p:pic>
      <p:sp>
        <p:nvSpPr>
          <p:cNvPr id="4" name="Zástupný symbol pro text 3"/>
          <p:cNvSpPr>
            <a:spLocks noGrp="1"/>
          </p:cNvSpPr>
          <p:nvPr>
            <p:ph type="body" sz="quarter" idx="14"/>
          </p:nvPr>
        </p:nvSpPr>
        <p:spPr>
          <a:xfrm>
            <a:off x="11804073" y="3553691"/>
            <a:ext cx="12583102" cy="8790709"/>
          </a:xfrm>
        </p:spPr>
        <p:txBody>
          <a:bodyPr>
            <a:normAutofit/>
          </a:bodyPr>
          <a:lstStyle/>
          <a:p>
            <a:r>
              <a:rPr lang="cs-CZ" sz="4000" dirty="0" smtClean="0">
                <a:solidFill>
                  <a:srgbClr val="004A99"/>
                </a:solidFill>
              </a:rPr>
              <a:t>Nabytí účinnosti:</a:t>
            </a:r>
          </a:p>
          <a:p>
            <a:endParaRPr lang="cs-CZ" sz="4000" b="1" dirty="0" smtClean="0">
              <a:effectLst>
                <a:outerShdw blurRad="38100" dist="38100" dir="2700000" algn="tl">
                  <a:srgbClr val="000000">
                    <a:alpha val="43137"/>
                  </a:srgbClr>
                </a:outerShdw>
              </a:effectLst>
            </a:endParaRPr>
          </a:p>
          <a:p>
            <a:pPr marL="504000" lvl="0" indent="-504000">
              <a:spcBef>
                <a:spcPts val="2000"/>
              </a:spcBef>
              <a:buClr>
                <a:srgbClr val="004A99"/>
              </a:buClr>
              <a:buBlip>
                <a:blip r:embed="rId4"/>
              </a:buBlip>
            </a:pPr>
            <a:r>
              <a:rPr lang="cs-CZ" sz="4000" dirty="0" smtClean="0">
                <a:solidFill>
                  <a:srgbClr val="004A99"/>
                </a:solidFill>
              </a:rPr>
              <a:t>novela </a:t>
            </a:r>
            <a:r>
              <a:rPr lang="cs-CZ" sz="4000" dirty="0" smtClean="0">
                <a:solidFill>
                  <a:srgbClr val="004A99"/>
                </a:solidFill>
              </a:rPr>
              <a:t>zákona č</a:t>
            </a:r>
            <a:r>
              <a:rPr lang="cs-CZ" sz="4000" dirty="0">
                <a:solidFill>
                  <a:srgbClr val="004A99"/>
                </a:solidFill>
              </a:rPr>
              <a:t>. 254/2001 Sb., o vodách </a:t>
            </a:r>
            <a:r>
              <a:rPr lang="cs-CZ" sz="4000" dirty="0" smtClean="0">
                <a:solidFill>
                  <a:srgbClr val="004A99"/>
                </a:solidFill>
              </a:rPr>
              <a:t>a </a:t>
            </a:r>
            <a:r>
              <a:rPr lang="cs-CZ" sz="4000" dirty="0">
                <a:solidFill>
                  <a:srgbClr val="004A99"/>
                </a:solidFill>
              </a:rPr>
              <a:t>o změně některých zákonů (vodní </a:t>
            </a:r>
            <a:r>
              <a:rPr lang="cs-CZ" sz="4000" dirty="0" smtClean="0">
                <a:solidFill>
                  <a:srgbClr val="004A99"/>
                </a:solidFill>
              </a:rPr>
              <a:t>zákon), </a:t>
            </a:r>
            <a:r>
              <a:rPr lang="cs-CZ" sz="4000" dirty="0">
                <a:solidFill>
                  <a:srgbClr val="004A99"/>
                </a:solidFill>
              </a:rPr>
              <a:t>ve znění pozdějších </a:t>
            </a:r>
            <a:r>
              <a:rPr lang="cs-CZ" sz="4000" dirty="0" smtClean="0">
                <a:solidFill>
                  <a:srgbClr val="004A99"/>
                </a:solidFill>
              </a:rPr>
              <a:t>předpisů – </a:t>
            </a:r>
            <a:r>
              <a:rPr lang="cs-CZ" sz="4000" dirty="0" smtClean="0">
                <a:solidFill>
                  <a:srgbClr val="FF0000"/>
                </a:solidFill>
              </a:rPr>
              <a:t>1. </a:t>
            </a:r>
            <a:r>
              <a:rPr lang="cs-CZ" sz="4000" dirty="0">
                <a:solidFill>
                  <a:srgbClr val="FF0000"/>
                </a:solidFill>
              </a:rPr>
              <a:t>2. 2021 </a:t>
            </a:r>
          </a:p>
          <a:p>
            <a:endParaRPr lang="cs-CZ" sz="4000" dirty="0"/>
          </a:p>
          <a:p>
            <a:pPr marL="504000" lvl="0" indent="-504000">
              <a:spcBef>
                <a:spcPts val="2000"/>
              </a:spcBef>
              <a:buClr>
                <a:srgbClr val="004A99"/>
              </a:buClr>
              <a:buBlip>
                <a:blip r:embed="rId4"/>
              </a:buBlip>
            </a:pPr>
            <a:r>
              <a:rPr lang="cs-CZ" sz="4000" dirty="0" smtClean="0">
                <a:solidFill>
                  <a:srgbClr val="004A99"/>
                </a:solidFill>
              </a:rPr>
              <a:t>novela </a:t>
            </a:r>
            <a:r>
              <a:rPr lang="cs-CZ" sz="4000" dirty="0">
                <a:solidFill>
                  <a:srgbClr val="004A99"/>
                </a:solidFill>
              </a:rPr>
              <a:t>vyhlášky č. 471/2001 Sb</a:t>
            </a:r>
            <a:r>
              <a:rPr lang="cs-CZ" sz="4000" dirty="0" smtClean="0">
                <a:solidFill>
                  <a:srgbClr val="004A99"/>
                </a:solidFill>
              </a:rPr>
              <a:t>., </a:t>
            </a:r>
            <a:r>
              <a:rPr lang="cs-CZ" sz="4000" dirty="0" smtClean="0">
                <a:solidFill>
                  <a:srgbClr val="004A99"/>
                </a:solidFill>
              </a:rPr>
              <a:t>o technickobezpečnostním </a:t>
            </a:r>
            <a:r>
              <a:rPr lang="cs-CZ" sz="4000" dirty="0">
                <a:solidFill>
                  <a:srgbClr val="004A99"/>
                </a:solidFill>
              </a:rPr>
              <a:t>dohledu nad vodními </a:t>
            </a:r>
            <a:r>
              <a:rPr lang="cs-CZ" sz="4000" dirty="0" smtClean="0">
                <a:solidFill>
                  <a:srgbClr val="004A99"/>
                </a:solidFill>
              </a:rPr>
              <a:t>díly – </a:t>
            </a:r>
            <a:r>
              <a:rPr lang="pl-PL" sz="4000" dirty="0" smtClean="0">
                <a:solidFill>
                  <a:srgbClr val="FF0000"/>
                </a:solidFill>
              </a:rPr>
              <a:t>1</a:t>
            </a:r>
            <a:r>
              <a:rPr lang="pl-PL" sz="4000" dirty="0">
                <a:solidFill>
                  <a:srgbClr val="FF0000"/>
                </a:solidFill>
              </a:rPr>
              <a:t>. 3. </a:t>
            </a:r>
            <a:r>
              <a:rPr lang="pl-PL" sz="4000" dirty="0" smtClean="0">
                <a:solidFill>
                  <a:srgbClr val="FF0000"/>
                </a:solidFill>
              </a:rPr>
              <a:t>2021</a:t>
            </a:r>
          </a:p>
          <a:p>
            <a:pPr marL="457200" indent="-457200">
              <a:buFont typeface="Arial" panose="020B0604020202020204" pitchFamily="34" charset="0"/>
              <a:buChar char="•"/>
            </a:pPr>
            <a:endParaRPr lang="cs-CZ" sz="4000" dirty="0">
              <a:solidFill>
                <a:srgbClr val="FF0000"/>
              </a:solidFill>
            </a:endParaRPr>
          </a:p>
          <a:p>
            <a:pPr marL="504000" lvl="0" indent="-504000">
              <a:spcBef>
                <a:spcPts val="2000"/>
              </a:spcBef>
              <a:buClr>
                <a:srgbClr val="004A99"/>
              </a:buClr>
              <a:buBlip>
                <a:blip r:embed="rId4"/>
              </a:buBlip>
            </a:pPr>
            <a:r>
              <a:rPr lang="cs-CZ" sz="4000" dirty="0" smtClean="0">
                <a:solidFill>
                  <a:srgbClr val="004A99"/>
                </a:solidFill>
              </a:rPr>
              <a:t>novela </a:t>
            </a:r>
            <a:r>
              <a:rPr lang="cs-CZ" sz="4000" dirty="0">
                <a:solidFill>
                  <a:srgbClr val="004A99"/>
                </a:solidFill>
              </a:rPr>
              <a:t>vyhlášky č. 252/2013 Sb., o rozsahu údajů </a:t>
            </a:r>
            <a:r>
              <a:rPr lang="cs-CZ" sz="4000" dirty="0" smtClean="0">
                <a:solidFill>
                  <a:srgbClr val="004A99"/>
                </a:solidFill>
              </a:rPr>
              <a:t/>
            </a:r>
            <a:br>
              <a:rPr lang="cs-CZ" sz="4000" dirty="0" smtClean="0">
                <a:solidFill>
                  <a:srgbClr val="004A99"/>
                </a:solidFill>
              </a:rPr>
            </a:br>
            <a:r>
              <a:rPr lang="cs-CZ" sz="4000" dirty="0" smtClean="0">
                <a:solidFill>
                  <a:srgbClr val="004A99"/>
                </a:solidFill>
              </a:rPr>
              <a:t>v </a:t>
            </a:r>
            <a:r>
              <a:rPr lang="cs-CZ" sz="4000" dirty="0">
                <a:solidFill>
                  <a:srgbClr val="004A99"/>
                </a:solidFill>
              </a:rPr>
              <a:t>evidencích stavu povrchových </a:t>
            </a:r>
            <a:r>
              <a:rPr lang="cs-CZ" sz="4000" dirty="0" smtClean="0">
                <a:solidFill>
                  <a:srgbClr val="004A99"/>
                </a:solidFill>
              </a:rPr>
              <a:t>a </a:t>
            </a:r>
            <a:r>
              <a:rPr lang="cs-CZ" sz="4000" dirty="0">
                <a:solidFill>
                  <a:srgbClr val="004A99"/>
                </a:solidFill>
              </a:rPr>
              <a:t>podzemních vod </a:t>
            </a:r>
            <a:r>
              <a:rPr lang="cs-CZ" sz="4000" dirty="0" smtClean="0">
                <a:solidFill>
                  <a:srgbClr val="004A99"/>
                </a:solidFill>
              </a:rPr>
              <a:t/>
            </a:r>
            <a:br>
              <a:rPr lang="cs-CZ" sz="4000" dirty="0" smtClean="0">
                <a:solidFill>
                  <a:srgbClr val="004A99"/>
                </a:solidFill>
              </a:rPr>
            </a:br>
            <a:r>
              <a:rPr lang="cs-CZ" sz="4000" dirty="0" smtClean="0">
                <a:solidFill>
                  <a:srgbClr val="004A99"/>
                </a:solidFill>
              </a:rPr>
              <a:t>a </a:t>
            </a:r>
            <a:r>
              <a:rPr lang="cs-CZ" sz="4000" dirty="0">
                <a:solidFill>
                  <a:srgbClr val="004A99"/>
                </a:solidFill>
              </a:rPr>
              <a:t>o způsobu zpracování, ukládání a předávání těchto údajů do informačních systémů veřejné </a:t>
            </a:r>
            <a:r>
              <a:rPr lang="cs-CZ" sz="4000" dirty="0" smtClean="0">
                <a:solidFill>
                  <a:srgbClr val="004A99"/>
                </a:solidFill>
              </a:rPr>
              <a:t>správy </a:t>
            </a:r>
            <a:r>
              <a:rPr lang="cs-CZ" sz="4000" dirty="0">
                <a:solidFill>
                  <a:srgbClr val="004A99"/>
                </a:solidFill>
              </a:rPr>
              <a:t>– </a:t>
            </a:r>
            <a:r>
              <a:rPr lang="pl-PL" sz="4000" dirty="0">
                <a:solidFill>
                  <a:srgbClr val="FF0000"/>
                </a:solidFill>
              </a:rPr>
              <a:t>1. 3. 2021</a:t>
            </a:r>
            <a:endParaRPr lang="cs-CZ" sz="4000" dirty="0">
              <a:solidFill>
                <a:srgbClr val="FF0000"/>
              </a:solidFill>
            </a:endParaRPr>
          </a:p>
          <a:p>
            <a:endParaRPr lang="cs-CZ" sz="4000" dirty="0"/>
          </a:p>
        </p:txBody>
      </p:sp>
    </p:spTree>
    <p:extLst>
      <p:ext uri="{BB962C8B-B14F-4D97-AF65-F5344CB8AC3E}">
        <p14:creationId xmlns:p14="http://schemas.microsoft.com/office/powerpoint/2010/main" val="3208366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MZE_Prez_VodniHospodarstvi_16x9">
  <a:themeElements>
    <a:clrScheme name="MZe - Vodní hospodářství">
      <a:dk1>
        <a:sysClr val="windowText" lastClr="000000"/>
      </a:dk1>
      <a:lt1>
        <a:sysClr val="window" lastClr="FFFFFF"/>
      </a:lt1>
      <a:dk2>
        <a:srgbClr val="1D1D1B"/>
      </a:dk2>
      <a:lt2>
        <a:srgbClr val="C6C6C6"/>
      </a:lt2>
      <a:accent1>
        <a:srgbClr val="29B4E9"/>
      </a:accent1>
      <a:accent2>
        <a:srgbClr val="004A99"/>
      </a:accent2>
      <a:accent3>
        <a:srgbClr val="98D0BF"/>
      </a:accent3>
      <a:accent4>
        <a:srgbClr val="80733D"/>
      </a:accent4>
      <a:accent5>
        <a:srgbClr val="CDCE00"/>
      </a:accent5>
      <a:accent6>
        <a:srgbClr val="005C2B"/>
      </a:accent6>
      <a:hlink>
        <a:srgbClr val="29B4E9"/>
      </a:hlink>
      <a:folHlink>
        <a:srgbClr val="29B4E9"/>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ZE_Prez_VodniHospodarstvi_16x9.potx" id="{37C848B3-AC23-4065-ADF8-86100E7F729C}" vid="{CE7BB757-A824-4AE0-A691-561606B4467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MZE_Prez_VodniHospodarstvi_16x9</Template>
  <TotalTime>0</TotalTime>
  <Words>1155</Words>
  <Application>Microsoft Office PowerPoint</Application>
  <PresentationFormat>Vlastní</PresentationFormat>
  <Paragraphs>196</Paragraphs>
  <Slides>15</Slides>
  <Notes>9</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15</vt:i4>
      </vt:variant>
    </vt:vector>
  </HeadingPairs>
  <TitlesOfParts>
    <vt:vector size="19" baseType="lpstr">
      <vt:lpstr>Arial</vt:lpstr>
      <vt:lpstr>Calibri</vt:lpstr>
      <vt:lpstr>Gill Sans MT</vt:lpstr>
      <vt:lpstr>MZE_Prez_VodniHospodarstvi_16x9</vt:lpstr>
      <vt:lpstr>Vodohospodářské aktuality</vt:lpstr>
      <vt:lpstr>Obsah</vt:lpstr>
      <vt:lpstr>VD nové heřminovy</vt:lpstr>
      <vt:lpstr>VD Skalička</vt:lpstr>
      <vt:lpstr>VD vlachovice</vt:lpstr>
      <vt:lpstr>VD kryry  KOMPLEXNÍ ŘEŠENÍ SUCHA NA RAKOVNICKU </vt:lpstr>
      <vt:lpstr>Prezentace aplikace PowerPoint</vt:lpstr>
      <vt:lpstr>Rekodifikace stavebního práva</vt:lpstr>
      <vt:lpstr>Novela vodního zákona  a souvisejících vyhlášek – ve vztahu k eVIDENCI tbd</vt:lpstr>
      <vt:lpstr>Základní principy EVIDENCE TBD</vt:lpstr>
      <vt:lpstr>Evidence  tbd   - vytvoření centrální Evidence TBD (MZe)   T: 1. polovina roku 2022</vt:lpstr>
      <vt:lpstr>Vodní zpravodajství:  Hydrologické zprávy MZe</vt:lpstr>
      <vt:lpstr>Modrá zpráva 2020</vt:lpstr>
      <vt:lpstr>Výběrové řízení do našeho odboru</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2018-09-26T10:30:45Z</dcterms:created>
  <dcterms:modified xsi:type="dcterms:W3CDTF">2021-10-22T15:31:45Z</dcterms:modified>
</cp:coreProperties>
</file>