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  <p:sldMasterId id="2147483661" r:id="rId2"/>
  </p:sldMasterIdLst>
  <p:notesMasterIdLst>
    <p:notesMasterId r:id="rId12"/>
  </p:notesMasterIdLst>
  <p:handoutMasterIdLst>
    <p:handoutMasterId r:id="rId13"/>
  </p:handoutMasterIdLst>
  <p:sldIdLst>
    <p:sldId id="271" r:id="rId3"/>
    <p:sldId id="269" r:id="rId4"/>
    <p:sldId id="441" r:id="rId5"/>
    <p:sldId id="442" r:id="rId6"/>
    <p:sldId id="443" r:id="rId7"/>
    <p:sldId id="447" r:id="rId8"/>
    <p:sldId id="444" r:id="rId9"/>
    <p:sldId id="446" r:id="rId10"/>
    <p:sldId id="445" r:id="rId11"/>
  </p:sldIdLst>
  <p:sldSz cx="13004800" cy="9753600"/>
  <p:notesSz cx="6797675" cy="99266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068">
          <p15:clr>
            <a:srgbClr val="A4A3A4"/>
          </p15:clr>
        </p15:guide>
        <p15:guide id="2" pos="7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C143"/>
    <a:srgbClr val="66D2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7" autoAdjust="0"/>
  </p:normalViewPr>
  <p:slideViewPr>
    <p:cSldViewPr>
      <p:cViewPr varScale="1">
        <p:scale>
          <a:sx n="51" d="100"/>
          <a:sy n="51" d="100"/>
        </p:scale>
        <p:origin x="1068" y="90"/>
      </p:cViewPr>
      <p:guideLst>
        <p:guide orient="horz" pos="5068"/>
        <p:guide pos="785"/>
      </p:guideLst>
    </p:cSldViewPr>
  </p:slideViewPr>
  <p:outlineViewPr>
    <p:cViewPr>
      <p:scale>
        <a:sx n="33" d="100"/>
        <a:sy n="33" d="100"/>
      </p:scale>
      <p:origin x="0" y="432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r">
              <a:defRPr sz="1200"/>
            </a:lvl1pPr>
          </a:lstStyle>
          <a:p>
            <a:pPr>
              <a:defRPr/>
            </a:pPr>
            <a:fld id="{341DE077-EFAD-45F7-9648-23A848E86495}" type="datetimeFigureOut">
              <a:rPr lang="cs-CZ"/>
              <a:pPr>
                <a:defRPr/>
              </a:pPr>
              <a:t>03.10.2019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5300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r">
              <a:defRPr sz="1200"/>
            </a:lvl1pPr>
          </a:lstStyle>
          <a:p>
            <a:pPr>
              <a:defRPr/>
            </a:pPr>
            <a:fld id="{804138DD-3E93-4CB8-9D96-82F3872D973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14267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r">
              <a:defRPr sz="1200"/>
            </a:lvl1pPr>
          </a:lstStyle>
          <a:p>
            <a:pPr>
              <a:defRPr/>
            </a:pPr>
            <a:fld id="{AC9FFA57-19BB-4AB4-989A-C6B18F6795E6}" type="datetimeFigureOut">
              <a:rPr lang="cs-CZ"/>
              <a:pPr>
                <a:defRPr/>
              </a:pPr>
              <a:t>03.10.2019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5" tIns="45638" rIns="91275" bIns="45638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275" tIns="45638" rIns="91275" bIns="45638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5300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r">
              <a:defRPr sz="1200"/>
            </a:lvl1pPr>
          </a:lstStyle>
          <a:p>
            <a:pPr>
              <a:defRPr/>
            </a:pPr>
            <a:fld id="{7BEC0968-DD2B-40FF-B311-5D8530236E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96757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563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>
            <a:lvl1pPr algn="ctr">
              <a:defRPr sz="5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 sz="44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040273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8554893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118600" y="1257300"/>
            <a:ext cx="2616200" cy="60960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70000" y="1257300"/>
            <a:ext cx="7696200" cy="60960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745236535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75360" y="3029939"/>
            <a:ext cx="11054080" cy="2090702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50720" y="5527040"/>
            <a:ext cx="9103360" cy="2492587"/>
          </a:xfrm>
        </p:spPr>
        <p:txBody>
          <a:bodyPr/>
          <a:lstStyle>
            <a:lvl1pPr marL="0" indent="0" algn="ctr">
              <a:buNone/>
              <a:defRPr/>
            </a:lvl1pPr>
            <a:lvl2pPr marL="650230" indent="0" algn="ctr">
              <a:buNone/>
              <a:defRPr/>
            </a:lvl2pPr>
            <a:lvl3pPr marL="1300460" indent="0" algn="ctr">
              <a:buNone/>
              <a:defRPr/>
            </a:lvl3pPr>
            <a:lvl4pPr marL="1950690" indent="0" algn="ctr">
              <a:buNone/>
              <a:defRPr/>
            </a:lvl4pPr>
            <a:lvl5pPr marL="2600919" indent="0" algn="ctr">
              <a:buNone/>
              <a:defRPr/>
            </a:lvl5pPr>
            <a:lvl6pPr marL="3251149" indent="0" algn="ctr">
              <a:buNone/>
              <a:defRPr/>
            </a:lvl6pPr>
            <a:lvl7pPr marL="3901379" indent="0" algn="ctr">
              <a:buNone/>
              <a:defRPr/>
            </a:lvl7pPr>
            <a:lvl8pPr marL="4551609" indent="0" algn="ctr">
              <a:buNone/>
              <a:defRPr/>
            </a:lvl8pPr>
            <a:lvl9pPr marL="5201839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29A555-808B-40C2-A12F-27C509998F6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64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859D43-A0D1-4B6A-AAF2-C64B64E0C954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818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7290" y="6267592"/>
            <a:ext cx="11054080" cy="1937173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27290" y="4133993"/>
            <a:ext cx="11054080" cy="2133599"/>
          </a:xfrm>
        </p:spPr>
        <p:txBody>
          <a:bodyPr anchor="b"/>
          <a:lstStyle>
            <a:lvl1pPr marL="0" indent="0">
              <a:buNone/>
              <a:defRPr sz="2800"/>
            </a:lvl1pPr>
            <a:lvl2pPr marL="650230" indent="0">
              <a:buNone/>
              <a:defRPr sz="2600"/>
            </a:lvl2pPr>
            <a:lvl3pPr marL="1300460" indent="0">
              <a:buNone/>
              <a:defRPr sz="2300"/>
            </a:lvl3pPr>
            <a:lvl4pPr marL="1950690" indent="0">
              <a:buNone/>
              <a:defRPr sz="2000"/>
            </a:lvl4pPr>
            <a:lvl5pPr marL="2600919" indent="0">
              <a:buNone/>
              <a:defRPr sz="2000"/>
            </a:lvl5pPr>
            <a:lvl6pPr marL="3251149" indent="0">
              <a:buNone/>
              <a:defRPr sz="2000"/>
            </a:lvl6pPr>
            <a:lvl7pPr marL="3901379" indent="0">
              <a:buNone/>
              <a:defRPr sz="2000"/>
            </a:lvl7pPr>
            <a:lvl8pPr marL="4551609" indent="0">
              <a:buNone/>
              <a:defRPr sz="2000"/>
            </a:lvl8pPr>
            <a:lvl9pPr marL="5201839" indent="0">
              <a:buNone/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3E4EAC-E287-47C8-B910-332BB6ECD62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60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50240" y="2275841"/>
            <a:ext cx="5743787" cy="6436925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610773" y="2275841"/>
            <a:ext cx="5743787" cy="6436925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8DDE39-82B7-4F50-AB88-B8465372F5CA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6318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50240" y="2183272"/>
            <a:ext cx="5746045" cy="90988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0230" indent="0">
              <a:buNone/>
              <a:defRPr sz="2800" b="1"/>
            </a:lvl2pPr>
            <a:lvl3pPr marL="1300460" indent="0">
              <a:buNone/>
              <a:defRPr sz="2600" b="1"/>
            </a:lvl3pPr>
            <a:lvl4pPr marL="1950690" indent="0">
              <a:buNone/>
              <a:defRPr sz="2300" b="1"/>
            </a:lvl4pPr>
            <a:lvl5pPr marL="2600919" indent="0">
              <a:buNone/>
              <a:defRPr sz="2300" b="1"/>
            </a:lvl5pPr>
            <a:lvl6pPr marL="3251149" indent="0">
              <a:buNone/>
              <a:defRPr sz="2300" b="1"/>
            </a:lvl6pPr>
            <a:lvl7pPr marL="3901379" indent="0">
              <a:buNone/>
              <a:defRPr sz="2300" b="1"/>
            </a:lvl7pPr>
            <a:lvl8pPr marL="4551609" indent="0">
              <a:buNone/>
              <a:defRPr sz="2300" b="1"/>
            </a:lvl8pPr>
            <a:lvl9pPr marL="5201839" indent="0">
              <a:buNone/>
              <a:defRPr sz="23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50240" y="3093155"/>
            <a:ext cx="5746045" cy="5619610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606259" y="2183272"/>
            <a:ext cx="5748302" cy="90988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0230" indent="0">
              <a:buNone/>
              <a:defRPr sz="2800" b="1"/>
            </a:lvl2pPr>
            <a:lvl3pPr marL="1300460" indent="0">
              <a:buNone/>
              <a:defRPr sz="2600" b="1"/>
            </a:lvl3pPr>
            <a:lvl4pPr marL="1950690" indent="0">
              <a:buNone/>
              <a:defRPr sz="2300" b="1"/>
            </a:lvl4pPr>
            <a:lvl5pPr marL="2600919" indent="0">
              <a:buNone/>
              <a:defRPr sz="2300" b="1"/>
            </a:lvl5pPr>
            <a:lvl6pPr marL="3251149" indent="0">
              <a:buNone/>
              <a:defRPr sz="2300" b="1"/>
            </a:lvl6pPr>
            <a:lvl7pPr marL="3901379" indent="0">
              <a:buNone/>
              <a:defRPr sz="2300" b="1"/>
            </a:lvl7pPr>
            <a:lvl8pPr marL="4551609" indent="0">
              <a:buNone/>
              <a:defRPr sz="2300" b="1"/>
            </a:lvl8pPr>
            <a:lvl9pPr marL="5201839" indent="0">
              <a:buNone/>
              <a:defRPr sz="23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606259" y="3093155"/>
            <a:ext cx="5748302" cy="5619610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039061-712D-4250-8812-575DF3EB378B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8017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08B89-B606-47F0-A9F1-5368A7B2681D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4462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293E8-7CD5-4875-A13A-5E238B5C1F06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9385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241" y="388338"/>
            <a:ext cx="4278490" cy="165269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4516" y="388339"/>
            <a:ext cx="7270044" cy="8324427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50241" y="2041032"/>
            <a:ext cx="4278490" cy="6671734"/>
          </a:xfrm>
        </p:spPr>
        <p:txBody>
          <a:bodyPr/>
          <a:lstStyle>
            <a:lvl1pPr marL="0" indent="0">
              <a:buNone/>
              <a:defRPr sz="2000"/>
            </a:lvl1pPr>
            <a:lvl2pPr marL="650230" indent="0">
              <a:buNone/>
              <a:defRPr sz="1700"/>
            </a:lvl2pPr>
            <a:lvl3pPr marL="1300460" indent="0">
              <a:buNone/>
              <a:defRPr sz="1400"/>
            </a:lvl3pPr>
            <a:lvl4pPr marL="1950690" indent="0">
              <a:buNone/>
              <a:defRPr sz="1300"/>
            </a:lvl4pPr>
            <a:lvl5pPr marL="2600919" indent="0">
              <a:buNone/>
              <a:defRPr sz="1300"/>
            </a:lvl5pPr>
            <a:lvl6pPr marL="3251149" indent="0">
              <a:buNone/>
              <a:defRPr sz="1300"/>
            </a:lvl6pPr>
            <a:lvl7pPr marL="3901379" indent="0">
              <a:buNone/>
              <a:defRPr sz="1300"/>
            </a:lvl7pPr>
            <a:lvl8pPr marL="4551609" indent="0">
              <a:buNone/>
              <a:defRPr sz="1300"/>
            </a:lvl8pPr>
            <a:lvl9pPr marL="5201839" indent="0">
              <a:buNone/>
              <a:defRPr sz="13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9B284-78AB-43A3-BBC0-3AD5F0AFC861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544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70000" y="2284512"/>
            <a:ext cx="10464800" cy="57609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4203210245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9032" y="6827520"/>
            <a:ext cx="7802880" cy="806027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549032" y="871502"/>
            <a:ext cx="7802880" cy="5852160"/>
          </a:xfrm>
        </p:spPr>
        <p:txBody>
          <a:bodyPr/>
          <a:lstStyle>
            <a:lvl1pPr marL="0" indent="0">
              <a:buNone/>
              <a:defRPr sz="4600"/>
            </a:lvl1pPr>
            <a:lvl2pPr marL="650230" indent="0">
              <a:buNone/>
              <a:defRPr sz="4000"/>
            </a:lvl2pPr>
            <a:lvl3pPr marL="1300460" indent="0">
              <a:buNone/>
              <a:defRPr sz="3400"/>
            </a:lvl3pPr>
            <a:lvl4pPr marL="1950690" indent="0">
              <a:buNone/>
              <a:defRPr sz="2800"/>
            </a:lvl4pPr>
            <a:lvl5pPr marL="2600919" indent="0">
              <a:buNone/>
              <a:defRPr sz="2800"/>
            </a:lvl5pPr>
            <a:lvl6pPr marL="3251149" indent="0">
              <a:buNone/>
              <a:defRPr sz="2800"/>
            </a:lvl6pPr>
            <a:lvl7pPr marL="3901379" indent="0">
              <a:buNone/>
              <a:defRPr sz="2800"/>
            </a:lvl7pPr>
            <a:lvl8pPr marL="4551609" indent="0">
              <a:buNone/>
              <a:defRPr sz="2800"/>
            </a:lvl8pPr>
            <a:lvl9pPr marL="5201839" indent="0">
              <a:buNone/>
              <a:defRPr sz="28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549032" y="7633547"/>
            <a:ext cx="7802880" cy="1144693"/>
          </a:xfrm>
        </p:spPr>
        <p:txBody>
          <a:bodyPr/>
          <a:lstStyle>
            <a:lvl1pPr marL="0" indent="0">
              <a:buNone/>
              <a:defRPr sz="2000"/>
            </a:lvl1pPr>
            <a:lvl2pPr marL="650230" indent="0">
              <a:buNone/>
              <a:defRPr sz="1700"/>
            </a:lvl2pPr>
            <a:lvl3pPr marL="1300460" indent="0">
              <a:buNone/>
              <a:defRPr sz="1400"/>
            </a:lvl3pPr>
            <a:lvl4pPr marL="1950690" indent="0">
              <a:buNone/>
              <a:defRPr sz="1300"/>
            </a:lvl4pPr>
            <a:lvl5pPr marL="2600919" indent="0">
              <a:buNone/>
              <a:defRPr sz="1300"/>
            </a:lvl5pPr>
            <a:lvl6pPr marL="3251149" indent="0">
              <a:buNone/>
              <a:defRPr sz="1300"/>
            </a:lvl6pPr>
            <a:lvl7pPr marL="3901379" indent="0">
              <a:buNone/>
              <a:defRPr sz="1300"/>
            </a:lvl7pPr>
            <a:lvl8pPr marL="4551609" indent="0">
              <a:buNone/>
              <a:defRPr sz="1300"/>
            </a:lvl8pPr>
            <a:lvl9pPr marL="5201839" indent="0">
              <a:buNone/>
              <a:defRPr sz="13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FE38DF-E2AD-4D37-A2B1-AC69FAD59F8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3062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A0D631-C24C-402A-A1E9-D470ECC19269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305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428480" y="390597"/>
            <a:ext cx="2926080" cy="8322169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50240" y="390597"/>
            <a:ext cx="8561493" cy="8322169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99A0FD-4613-4B91-914F-24FF39C4DDF9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3620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650240" y="390597"/>
            <a:ext cx="11704320" cy="8322169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0240" y="8882098"/>
            <a:ext cx="3034453" cy="677333"/>
          </a:xfrm>
        </p:spPr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4443307" y="8882098"/>
            <a:ext cx="4118187" cy="677333"/>
          </a:xfrm>
        </p:spPr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9320107" y="8882098"/>
            <a:ext cx="3034453" cy="677333"/>
          </a:xfrm>
        </p:spPr>
        <p:txBody>
          <a:bodyPr/>
          <a:lstStyle>
            <a:lvl1pPr>
              <a:defRPr/>
            </a:lvl1pPr>
          </a:lstStyle>
          <a:p>
            <a:fld id="{8EBBAB3D-69F0-44FF-944C-7E71439398AD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1579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650240" y="390596"/>
            <a:ext cx="11704320" cy="16256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50240" y="2275840"/>
            <a:ext cx="5743787" cy="3108961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6610773" y="2275840"/>
            <a:ext cx="5743787" cy="3108961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650240" y="5601548"/>
            <a:ext cx="5743787" cy="311121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610773" y="5601548"/>
            <a:ext cx="5743787" cy="311121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650240" y="8882098"/>
            <a:ext cx="3034453" cy="677333"/>
          </a:xfrm>
        </p:spPr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443307" y="8882098"/>
            <a:ext cx="4118187" cy="677333"/>
          </a:xfrm>
        </p:spPr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9320107" y="8882098"/>
            <a:ext cx="3034453" cy="677333"/>
          </a:xfrm>
        </p:spPr>
        <p:txBody>
          <a:bodyPr/>
          <a:lstStyle>
            <a:lvl1pPr>
              <a:defRPr/>
            </a:lvl1pPr>
          </a:lstStyle>
          <a:p>
            <a:fld id="{78AAA270-FBE7-4EE3-A4F6-F7A7B7618237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096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8653934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70000" y="2284413"/>
            <a:ext cx="5156200" cy="57610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578600" y="2284413"/>
            <a:ext cx="5156200" cy="57610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211297609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416658583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74997644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397015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499015927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>
                <a:sym typeface="Myriad Pro" charset="0"/>
              </a:rPr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36891705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338" y="0"/>
            <a:ext cx="13017501" cy="976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46188" y="2284413"/>
            <a:ext cx="10488612" cy="576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>
                <a:sym typeface="Myriad Pro" charset="0"/>
              </a:rPr>
              <a:t>Kliknutím lze upravit styly předlohy textu.</a:t>
            </a:r>
          </a:p>
          <a:p>
            <a:pPr lvl="1"/>
            <a:r>
              <a:rPr lang="cs-CZ" altLang="cs-CZ" dirty="0">
                <a:sym typeface="Myriad Pro" charset="0"/>
              </a:rPr>
              <a:t>Druhá úroveň</a:t>
            </a:r>
          </a:p>
          <a:p>
            <a:pPr lvl="2"/>
            <a:r>
              <a:rPr lang="cs-CZ" altLang="cs-CZ" dirty="0">
                <a:sym typeface="Myriad Pro" charset="0"/>
              </a:rPr>
              <a:t>Třetí úroveň</a:t>
            </a:r>
          </a:p>
          <a:p>
            <a:pPr lvl="3"/>
            <a:r>
              <a:rPr lang="cs-CZ" altLang="cs-CZ" dirty="0">
                <a:sym typeface="Myriad Pro" charset="0"/>
              </a:rPr>
              <a:t>Čtvrtá úroveň</a:t>
            </a:r>
          </a:p>
          <a:p>
            <a:pPr lvl="4"/>
            <a:r>
              <a:rPr lang="cs-CZ" altLang="cs-CZ" dirty="0">
                <a:sym typeface="Myriad Pro" charset="0"/>
              </a:rPr>
              <a:t>Pátá úroveň</a:t>
            </a:r>
            <a:endParaRPr lang="en-US" altLang="cs-CZ" dirty="0">
              <a:sym typeface="Myriad Pro" charset="0"/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484188"/>
            <a:ext cx="10464800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>
                <a:sym typeface="Myriad Pro Bold Cond" charset="0"/>
              </a:rPr>
              <a:t>Kliknutím lze upravit styl.</a:t>
            </a:r>
            <a:endParaRPr lang="en-US" altLang="cs-CZ" dirty="0">
              <a:sym typeface="Myriad Pro Bold Cond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7BC143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 Bold Cond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9pPr>
    </p:titleStyle>
    <p:bodyStyle>
      <a:lvl1pPr marL="571500" indent="-571500" algn="l" rtl="0" eaLnBrk="1" fontAlgn="base" hangingPunct="1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1pPr>
      <a:lvl2pPr marL="1162050" indent="-533400" algn="l" defTabSz="1162050" rtl="0" eaLnBrk="1" fontAlgn="base" hangingPunct="1">
        <a:spcBef>
          <a:spcPct val="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2pPr>
      <a:lvl3pPr marL="1790700" indent="-571500" algn="l" rtl="0" eaLnBrk="1" fontAlgn="base" hangingPunct="1">
        <a:spcBef>
          <a:spcPct val="0"/>
        </a:spcBef>
        <a:spcAft>
          <a:spcPct val="0"/>
        </a:spcAft>
        <a:buChar char="-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3pPr>
      <a:lvl4pPr marL="2324100" indent="-571500" algn="l" rtl="0" eaLnBrk="1" fontAlgn="base" hangingPunct="1">
        <a:spcBef>
          <a:spcPct val="0"/>
        </a:spcBef>
        <a:spcAft>
          <a:spcPct val="0"/>
        </a:spcAft>
        <a:buFont typeface="Arial" charset="0"/>
        <a:buChar char="•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4pPr>
      <a:lvl5pPr marL="2781300" indent="-571500" algn="l" rtl="0" eaLnBrk="1" fontAlgn="base" hangingPunct="1">
        <a:spcBef>
          <a:spcPct val="0"/>
        </a:spcBef>
        <a:spcAft>
          <a:spcPct val="0"/>
        </a:spcAft>
        <a:buChar char="-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Myriad Pro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Myriad Pro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Myriad Pro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Myriad Pro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0240" y="390596"/>
            <a:ext cx="11704320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046" tIns="65023" rIns="130046" bIns="6502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240" y="2275841"/>
            <a:ext cx="11704320" cy="643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046" tIns="65023" rIns="130046" bIns="650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0240" y="8882098"/>
            <a:ext cx="3034453" cy="67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046" tIns="65023" rIns="130046" bIns="65023" numCol="1" anchor="t" anchorCtr="0" compatLnSpc="1">
            <a:prstTxWarp prst="textNoShape">
              <a:avLst/>
            </a:prstTxWarp>
          </a:bodyPr>
          <a:lstStyle>
            <a:lvl1pPr>
              <a:defRPr sz="2000"/>
            </a:lvl1pPr>
          </a:lstStyle>
          <a:p>
            <a:pPr algn="l"/>
            <a:endParaRPr lang="cs-CZ"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43307" y="8882098"/>
            <a:ext cx="4118187" cy="67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046" tIns="65023" rIns="130046" bIns="65023" numCol="1" anchor="t" anchorCtr="0" compatLnSpc="1">
            <a:prstTxWarp prst="textNoShape">
              <a:avLst/>
            </a:prstTxWarp>
          </a:bodyPr>
          <a:lstStyle>
            <a:lvl1pPr algn="ctr">
              <a:defRPr sz="2000"/>
            </a:lvl1pPr>
          </a:lstStyle>
          <a:p>
            <a:endParaRPr lang="cs-CZ">
              <a:latin typeface="Arial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20107" y="8882098"/>
            <a:ext cx="3034453" cy="67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046" tIns="65023" rIns="130046" bIns="65023" numCol="1" anchor="t" anchorCtr="0" compatLnSpc="1">
            <a:prstTxWarp prst="textNoShape">
              <a:avLst/>
            </a:prstTxWarp>
          </a:bodyPr>
          <a:lstStyle>
            <a:lvl1pPr algn="r">
              <a:defRPr sz="2000"/>
            </a:lvl1pPr>
          </a:lstStyle>
          <a:p>
            <a:fld id="{933EAA0F-48C2-4356-8319-AC63F85774D5}" type="slidenum">
              <a:rPr lang="cs-CZ">
                <a:latin typeface="Arial" charset="0"/>
                <a:ea typeface="+mn-ea"/>
                <a:cs typeface="+mn-cs"/>
              </a:rPr>
              <a:pPr/>
              <a:t>‹#›</a:t>
            </a:fld>
            <a:endParaRPr lang="cs-CZ"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6002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5pPr>
      <a:lvl6pPr marL="650230" algn="ctr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6pPr>
      <a:lvl7pPr marL="1300460" algn="ctr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7pPr>
      <a:lvl8pPr marL="1950690" algn="ctr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8pPr>
      <a:lvl9pPr marL="2600919" algn="ctr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9pPr>
    </p:titleStyle>
    <p:bodyStyle>
      <a:lvl1pPr marL="487672" indent="-487672" algn="l" rtl="0" fontAlgn="base">
        <a:spcBef>
          <a:spcPct val="20000"/>
        </a:spcBef>
        <a:spcAft>
          <a:spcPct val="0"/>
        </a:spcAft>
        <a:buChar char="•"/>
        <a:defRPr sz="4600">
          <a:solidFill>
            <a:schemeClr val="tx1"/>
          </a:solidFill>
          <a:latin typeface="+mn-lt"/>
          <a:ea typeface="+mn-ea"/>
          <a:cs typeface="+mn-cs"/>
        </a:defRPr>
      </a:lvl1pPr>
      <a:lvl2pPr marL="1056623" indent="-406394" algn="l" rtl="0" fontAlgn="base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</a:defRPr>
      </a:lvl2pPr>
      <a:lvl3pPr marL="1625575" indent="-325115" algn="l" rtl="0" fontAlgn="base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75804" indent="-325115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926034" indent="-325115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576264" indent="-325115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4226494" indent="-325115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876724" indent="-325115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5526954" indent="-325115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user\Documents\LIT'&amp;link='LIT23747CZ%25238'&amp;ucin-k-dni='31.12.2020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file:///C:\Users\user\Documents\LIT'&amp;link='LIT23747CZ%25239'&amp;ucin-k-dni='31.12.202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user\Documents\LIT'&amp;link='LIT23747CZ%252310'&amp;ucin-k-dni='31.12.2020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6" Type="http://schemas.openxmlformats.org/officeDocument/2006/relationships/hyperlink" Target="file:///C:\Users\user\Documents\ASPI'&amp;link='254\2001%20Sb.%252322'&amp;ucin-k-dni='31.12.2020" TargetMode="External"/><Relationship Id="rId5" Type="http://schemas.openxmlformats.org/officeDocument/2006/relationships/hyperlink" Target="file:///C:\Users\user\Documents\ASPI'&amp;link='254\2001%20Sb.%252388b'&amp;ucin-k-dni='31.12.2020" TargetMode="External"/><Relationship Id="rId4" Type="http://schemas.openxmlformats.org/officeDocument/2006/relationships/hyperlink" Target="file:///C:\Users\user\Documents\ASPI'&amp;link='254\2001%20Sb.%25238'&amp;ucin-k-dni='31.12.202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user\Documents\LIT'&amp;link='LIT23747CZ%252329'&amp;ucin-k-dni='31.12.2020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user\Documents\LIT'&amp;link='LIT23747CZ%252337'&amp;ucin-k-dni='31.12.2020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user\Documents\LIT'&amp;link='LIT23747CZ%252312'&amp;ucin-k-dni='31.12.2020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04800" cy="975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394286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0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62187" y="0"/>
            <a:ext cx="11704320" cy="279964"/>
          </a:xfrm>
          <a:noFill/>
          <a:ln/>
        </p:spPr>
      </p:pic>
      <p:sp>
        <p:nvSpPr>
          <p:cNvPr id="172035" name="Text Box 4"/>
          <p:cNvSpPr txBox="1">
            <a:spLocks/>
          </p:cNvSpPr>
          <p:nvPr/>
        </p:nvSpPr>
        <p:spPr bwMode="auto">
          <a:xfrm>
            <a:off x="0" y="474135"/>
            <a:ext cx="13004800" cy="7468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130039" tIns="65020" rIns="130039" bIns="65020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4000" b="1" dirty="0">
                <a:solidFill>
                  <a:srgbClr val="339933"/>
                </a:solidFill>
                <a:latin typeface="Arial" charset="0"/>
                <a:ea typeface="+mn-ea"/>
                <a:cs typeface="+mn-cs"/>
                <a:sym typeface="Gill Sans"/>
              </a:rPr>
              <a:t>Odběry podzemních vod</a:t>
            </a:r>
          </a:p>
        </p:txBody>
      </p:sp>
      <p:sp>
        <p:nvSpPr>
          <p:cNvPr id="172038" name="Text Box 6"/>
          <p:cNvSpPr txBox="1">
            <a:spLocks noChangeArrowheads="1"/>
          </p:cNvSpPr>
          <p:nvPr/>
        </p:nvSpPr>
        <p:spPr bwMode="auto">
          <a:xfrm>
            <a:off x="152895" y="2726161"/>
            <a:ext cx="13004800" cy="11180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39" tIns="65020" rIns="130039" bIns="65020">
            <a:spAutoFit/>
          </a:bodyPr>
          <a:lstStyle/>
          <a:p>
            <a:pPr algn="just">
              <a:spcAft>
                <a:spcPts val="0"/>
              </a:spcAft>
              <a:tabLst>
                <a:tab pos="936465" algn="l"/>
              </a:tabLst>
            </a:pPr>
            <a:r>
              <a:rPr lang="cs-CZ" sz="32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Snaha o efektivní využití zdrojů podzemních vod a řešení problémů mezi starými a novými odběrateli s ohledem na možný nedostatek podzemních vod.</a:t>
            </a:r>
          </a:p>
          <a:p>
            <a:pPr algn="just">
              <a:spcAft>
                <a:spcPts val="0"/>
              </a:spcAft>
              <a:tabLst>
                <a:tab pos="936465" algn="l"/>
              </a:tabLst>
            </a:pPr>
            <a:endParaRPr lang="cs-CZ" sz="3200" b="1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57200" indent="-457200" algn="just">
              <a:spcAft>
                <a:spcPts val="0"/>
              </a:spcAft>
              <a:buFontTx/>
              <a:buChar char="-"/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Jsou VPÚ využívány všechny možnosti dané zákonnými předpisy ?</a:t>
            </a:r>
          </a:p>
          <a:p>
            <a:pPr marL="457200" indent="-457200" algn="just">
              <a:spcAft>
                <a:spcPts val="0"/>
              </a:spcAft>
              <a:buFontTx/>
              <a:buChar char="-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57200" indent="-457200" algn="just">
              <a:spcAft>
                <a:spcPts val="0"/>
              </a:spcAft>
              <a:buFontTx/>
              <a:buChar char="-"/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Pokud nikoliv jaké jsou důvody?</a:t>
            </a:r>
          </a:p>
          <a:p>
            <a:pPr marL="457200" indent="-457200" algn="just">
              <a:spcAft>
                <a:spcPts val="0"/>
              </a:spcAft>
              <a:buFontTx/>
              <a:buChar char="-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57200" indent="-457200" algn="just">
              <a:spcAft>
                <a:spcPts val="0"/>
              </a:spcAft>
              <a:buFontTx/>
              <a:buChar char="-"/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Kvalita HG. posudků ?</a:t>
            </a:r>
          </a:p>
          <a:p>
            <a:pPr algn="just">
              <a:spcAft>
                <a:spcPts val="0"/>
              </a:spcAft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57200" indent="-457200" algn="just">
              <a:spcAft>
                <a:spcPts val="0"/>
              </a:spcAft>
              <a:buFontTx/>
              <a:buChar char="-"/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Bylo by pro zlepšení situace třeba něco změnit ?</a:t>
            </a:r>
          </a:p>
          <a:p>
            <a:pPr marL="457200" indent="-457200" algn="just">
              <a:spcAft>
                <a:spcPts val="0"/>
              </a:spcAft>
              <a:buFontTx/>
              <a:buChar char="-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57200" indent="-457200" algn="just">
              <a:spcAft>
                <a:spcPts val="0"/>
              </a:spcAft>
              <a:buFontTx/>
              <a:buChar char="-"/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Stanovení povinnosti měření, smysluplnost stanovených limitů, odběr po omezenou část roku – důvody ?</a:t>
            </a:r>
          </a:p>
          <a:p>
            <a:pPr marL="457200" indent="-457200" algn="just">
              <a:spcAft>
                <a:spcPts val="0"/>
              </a:spcAft>
              <a:buFontTx/>
              <a:buChar char="-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57200" indent="-457200" algn="just">
              <a:spcAft>
                <a:spcPts val="0"/>
              </a:spcAft>
              <a:buFontTx/>
              <a:buChar char="-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dirty="0">
              <a:latin typeface="Times New Roman"/>
              <a:ea typeface="Times New Roman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4777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>
            <a:extLst>
              <a:ext uri="{FF2B5EF4-FFF2-40B4-BE49-F238E27FC236}">
                <a16:creationId xmlns:a16="http://schemas.microsoft.com/office/drawing/2014/main" id="{6206A0DA-0C6E-4F05-BEE4-117DA186A7ED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2187" y="0"/>
            <a:ext cx="11704320" cy="279964"/>
          </a:xfrm>
        </p:spPr>
      </p:pic>
      <p:sp>
        <p:nvSpPr>
          <p:cNvPr id="17411" name="Rectangle 4">
            <a:extLst>
              <a:ext uri="{FF2B5EF4-FFF2-40B4-BE49-F238E27FC236}">
                <a16:creationId xmlns:a16="http://schemas.microsoft.com/office/drawing/2014/main" id="{66EB2D83-48DF-4F29-A3BD-BCF75A65FB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70275"/>
            <a:ext cx="13004800" cy="1192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246" tIns="72246" rIns="72246" bIns="72246" anchor="b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1067FAAB-4E16-4825-A9DF-FD99B4907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39337"/>
            <a:ext cx="13004800" cy="263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041" tIns="180557" rIns="130041" bIns="0" anchor="ctr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C7480C7-4795-4D51-B210-23C1D4F94EB8}"/>
              </a:ext>
            </a:extLst>
          </p:cNvPr>
          <p:cNvSpPr/>
          <p:nvPr/>
        </p:nvSpPr>
        <p:spPr>
          <a:xfrm>
            <a:off x="356729" y="370276"/>
            <a:ext cx="12291342" cy="9023362"/>
          </a:xfrm>
          <a:prstGeom prst="rect">
            <a:avLst/>
          </a:prstGeom>
        </p:spPr>
        <p:txBody>
          <a:bodyPr lIns="130041" tIns="65021" rIns="130041" bIns="65021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§ 8 </a:t>
            </a:r>
            <a:r>
              <a:rPr lang="cs-CZ" sz="24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[DZ]</a:t>
            </a: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Povolení k nakládání s povrchovými nebo podzemními vodami 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(1) Povolení k nakládání s povrchovými nebo podzemními vodami (dále jen "povolení k nakládání s vodami") je třeba 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jde-li o podzemní vody 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k jejich odběru,</a:t>
            </a: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k jejich akumulaci, 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k jejich čerpání za účelem snižování jejich hladiny, 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k umělému obohacování podzemních zdrojů vod povrchovou vodou, 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k jinému nakládání s nimi, 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§ 9 </a:t>
            </a:r>
            <a:r>
              <a:rPr lang="cs-CZ" sz="24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[DZ]</a:t>
            </a: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(1) Povolení k nakládání s vodami se vydává na </a:t>
            </a:r>
            <a:r>
              <a:rPr lang="cs-CZ" sz="2400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časově omezenou dobu</a:t>
            </a: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V povolení k nakládání s vodami se stanoví </a:t>
            </a:r>
            <a:r>
              <a:rPr lang="cs-CZ" sz="2400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účel, rozsah, povinnosti a popřípadě podmínky</a:t>
            </a: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za kterých se toto povolení vydává. </a:t>
            </a:r>
            <a:r>
              <a:rPr lang="cs-CZ" sz="2400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Podkladem vydání povolení k nakládání s podzemními vodami je vyjádření osoby s odbornou způsobilostí</a:t>
            </a: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pokud vodoprávní úřad ve výjimečných případech nerozhodne jinak.8) 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159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>
            <a:extLst>
              <a:ext uri="{FF2B5EF4-FFF2-40B4-BE49-F238E27FC236}">
                <a16:creationId xmlns:a16="http://schemas.microsoft.com/office/drawing/2014/main" id="{6206A0DA-0C6E-4F05-BEE4-117DA186A7ED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2187" y="0"/>
            <a:ext cx="11704320" cy="279964"/>
          </a:xfrm>
        </p:spPr>
      </p:pic>
      <p:sp>
        <p:nvSpPr>
          <p:cNvPr id="17411" name="Rectangle 4">
            <a:extLst>
              <a:ext uri="{FF2B5EF4-FFF2-40B4-BE49-F238E27FC236}">
                <a16:creationId xmlns:a16="http://schemas.microsoft.com/office/drawing/2014/main" id="{66EB2D83-48DF-4F29-A3BD-BCF75A65FB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70275"/>
            <a:ext cx="13004800" cy="1192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246" tIns="72246" rIns="72246" bIns="72246" anchor="b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1067FAAB-4E16-4825-A9DF-FD99B4907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39337"/>
            <a:ext cx="13004800" cy="263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041" tIns="180557" rIns="130041" bIns="0" anchor="ctr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E40E15E-9993-4622-B743-02ACA1E31362}"/>
              </a:ext>
            </a:extLst>
          </p:cNvPr>
          <p:cNvSpPr/>
          <p:nvPr/>
        </p:nvSpPr>
        <p:spPr>
          <a:xfrm>
            <a:off x="1229771" y="370275"/>
            <a:ext cx="10369152" cy="9103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§ 10 </a:t>
            </a:r>
            <a:r>
              <a:rPr lang="cs-CZ" sz="24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[DZ]</a:t>
            </a: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(1) Oprávněný, který má povolení k nakládání s vodami s výjimkou povolení podle </a:t>
            </a:r>
            <a:r>
              <a:rPr lang="cs-CZ" sz="24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§ 8 odst. 1 písm. a) bodů 2 až 4</a:t>
            </a: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§ 8 odst. 1 písm. c)</a:t>
            </a: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celkovém</a:t>
            </a: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množství alespoň </a:t>
            </a:r>
            <a:r>
              <a:rPr lang="cs-CZ" sz="2400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6 000 m</a:t>
            </a:r>
            <a:r>
              <a:rPr lang="cs-CZ" sz="2400" baseline="30000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cs-CZ" sz="2400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vody</a:t>
            </a: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 kalendářním roce nebo 500 m</a:t>
            </a:r>
            <a:r>
              <a:rPr lang="cs-CZ" sz="2400" baseline="30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vody v kalendářním měsíci, ten, kdo má povolení k nakládání s vodami v tomto množství, které jsou přírodním léčivým zdrojem nebo zdrojem přírodních minerálních vod nebo které jsou vyhrazeným nerostem, nebo ten, kdo má povolení k nakládání s vodami podle </a:t>
            </a:r>
            <a:r>
              <a:rPr lang="cs-CZ" sz="24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§ 8 odst. 1 písm. b) bodu 1</a:t>
            </a: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 množství překračujícím objem podle </a:t>
            </a:r>
            <a:r>
              <a:rPr lang="cs-CZ" sz="24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§ 88b</a:t>
            </a: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je povinen měřit množství vody, se kterou nakládá, a předávat výsledky tohoto měření příslušnému správci povodí postupem podle </a:t>
            </a:r>
            <a:r>
              <a:rPr lang="cs-CZ" sz="24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§ 22 odst. 2</a:t>
            </a: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(3) </a:t>
            </a:r>
            <a:r>
              <a:rPr lang="cs-CZ" sz="2400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Způsob a četnost měření množství vody podle odstavce 1 pro jednotlivé druhy nakládání s vodami</a:t>
            </a: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stanoví Ministerstvo zemědělství po projednání s Ministerstvem životního prostředí a Ministerstvem zdravotnictví vyhláškou. 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(4) </a:t>
            </a:r>
            <a:r>
              <a:rPr lang="cs-CZ" sz="2400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Vodoprávní úřad může stanovit v povolení k nakládání s vodami i další podrobnosti těchto měření.</a:t>
            </a: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 případě mimořádné situace může vodoprávní úřad na návrh oprávněného stanovit způsob a </a:t>
            </a:r>
            <a:r>
              <a:rPr lang="cs-CZ" sz="2400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rozsah měření mimo řízení o povolení k nakládání s vodami, a to na omezenou nezbytně nutnou dobu</a:t>
            </a:r>
            <a:r>
              <a:rPr lang="cs-CZ" sz="1000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1100" dirty="0">
              <a:highlight>
                <a:srgbClr val="FFFF00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589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>
            <a:extLst>
              <a:ext uri="{FF2B5EF4-FFF2-40B4-BE49-F238E27FC236}">
                <a16:creationId xmlns:a16="http://schemas.microsoft.com/office/drawing/2014/main" id="{6206A0DA-0C6E-4F05-BEE4-117DA186A7ED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2187" y="0"/>
            <a:ext cx="11704320" cy="279964"/>
          </a:xfrm>
        </p:spPr>
      </p:pic>
      <p:sp>
        <p:nvSpPr>
          <p:cNvPr id="17411" name="Rectangle 4">
            <a:extLst>
              <a:ext uri="{FF2B5EF4-FFF2-40B4-BE49-F238E27FC236}">
                <a16:creationId xmlns:a16="http://schemas.microsoft.com/office/drawing/2014/main" id="{66EB2D83-48DF-4F29-A3BD-BCF75A65FB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70275"/>
            <a:ext cx="13004800" cy="1192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246" tIns="72246" rIns="72246" bIns="72246" anchor="b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1067FAAB-4E16-4825-A9DF-FD99B4907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39337"/>
            <a:ext cx="13004800" cy="263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041" tIns="180557" rIns="130041" bIns="0" anchor="ctr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E40E15E-9993-4622-B743-02ACA1E31362}"/>
              </a:ext>
            </a:extLst>
          </p:cNvPr>
          <p:cNvSpPr/>
          <p:nvPr/>
        </p:nvSpPr>
        <p:spPr>
          <a:xfrm>
            <a:off x="1229771" y="370275"/>
            <a:ext cx="10369152" cy="8982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800" b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Podzemní vody </a:t>
            </a:r>
            <a:endParaRPr lang="cs-CZ" sz="28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800" b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28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8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§ 29 </a:t>
            </a:r>
            <a:r>
              <a:rPr lang="cs-CZ" sz="2800" u="sng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[DZ]</a:t>
            </a:r>
            <a:r>
              <a:rPr lang="cs-CZ" sz="28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8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8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28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28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(1) </a:t>
            </a:r>
            <a:r>
              <a:rPr lang="cs-CZ" sz="280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Zdroje podzemních vod jsou přednostně vyhrazeny pro zásobování obyvatelstva pitnou vodou</a:t>
            </a:r>
            <a:r>
              <a:rPr lang="cs-CZ" sz="28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pro účely, pro které je použití pitné vody stanoveno zvláštním právním předpisem.</a:t>
            </a:r>
            <a:r>
              <a:rPr lang="cs-CZ" sz="2800" baseline="300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cs-CZ" sz="2800" baseline="3000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sz="280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 jiným účelům může vodoprávní úřad povolit použití podzemní vody, jen není-li to na úkor uspokojování uvedených potřeb.</a:t>
            </a:r>
            <a:r>
              <a:rPr lang="cs-CZ" sz="28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8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8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8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28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cs-CZ" sz="280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Osoba, která způsobí při provozní činnosti</a:t>
            </a:r>
            <a:r>
              <a:rPr lang="cs-CZ" sz="2800" baseline="3000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19)</a:t>
            </a:r>
            <a:r>
              <a:rPr lang="cs-CZ" sz="280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ztrátu podzemní vody</a:t>
            </a:r>
            <a:r>
              <a:rPr lang="cs-CZ" sz="28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nebo podstatné snížení možnosti odběru ve zdroji podzemních vod, popřípadě zhoršení jakosti vody v něm, </a:t>
            </a:r>
            <a:r>
              <a:rPr lang="cs-CZ" sz="280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 povinna nahradit škodu, která tím vznikla tomu, kdo má povoleno odebírat podzemní vodu z tohoto vodního zdroje</a:t>
            </a:r>
            <a:r>
              <a:rPr lang="cs-CZ" sz="28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 dále provést podle místních podmínek potřebná opatření k obnovení původního stavu </a:t>
            </a:r>
            <a:endParaRPr lang="cs-CZ" sz="28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80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32688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414686" y="4516760"/>
            <a:ext cx="10390832" cy="1440160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7BC1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Myriad Pro Bold Con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9pPr>
          </a:lstStyle>
          <a:p>
            <a:pPr>
              <a:defRPr/>
            </a:pPr>
            <a:endParaRPr lang="cs-CZ" altLang="cs-CZ" sz="5400" kern="0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97ECC4A-3B9C-41C8-A636-8C1883B591E3}"/>
              </a:ext>
            </a:extLst>
          </p:cNvPr>
          <p:cNvSpPr/>
          <p:nvPr/>
        </p:nvSpPr>
        <p:spPr>
          <a:xfrm>
            <a:off x="284238" y="1204392"/>
            <a:ext cx="11521280" cy="558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F1B19D84-8111-4072-AB67-2DDB26DC2345}"/>
              </a:ext>
            </a:extLst>
          </p:cNvPr>
          <p:cNvSpPr/>
          <p:nvPr/>
        </p:nvSpPr>
        <p:spPr>
          <a:xfrm>
            <a:off x="1191146" y="1204392"/>
            <a:ext cx="10175428" cy="7285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(§ 37 </a:t>
            </a:r>
            <a:r>
              <a:rPr lang="cs-CZ" sz="24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[DZ]</a:t>
            </a: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Minimální hladiny podzemních vod </a:t>
            </a:r>
            <a:endParaRPr lang="cs-CZ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cs-CZ" sz="2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Minimální hladina podzemních vod je hladina, která ještě umožňuje udržitelné užívání vodních zdrojů a která zajistí dosažení dobrého ekologického stavu souvisejících útvarů povrchových vod a vyloučí významné poškození suchozemských ekosystémů. 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(2) </a:t>
            </a:r>
            <a:r>
              <a:rPr lang="cs-CZ" sz="2400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Minimální hladinu podzemních vod stanoví vodoprávní úřad v povolení k nakládání s vodami, pokud toto nakládání může mít za následek podstatné snížení hladiny podzemních vod.</a:t>
            </a: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(3) Vodoprávní úřad může uložit oprávněnému ve smyslu odstavce 2 povinnost předložit návrh jímacího řádu ke schválení, popřípadě </a:t>
            </a:r>
            <a:r>
              <a:rPr lang="cs-CZ" sz="2400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povinnost hladinu podzemních vod pravidelně měřit,</a:t>
            </a:r>
            <a:r>
              <a:rPr lang="cs-CZ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dále způsob měření a povinnost podávat příslušnému správci povodí zprávy o výsledcích měření. </a:t>
            </a: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81613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414686" y="4516760"/>
            <a:ext cx="10390832" cy="1440160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7BC1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Myriad Pro Bold Con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9pPr>
          </a:lstStyle>
          <a:p>
            <a:pPr>
              <a:defRPr/>
            </a:pPr>
            <a:endParaRPr lang="cs-CZ" altLang="cs-CZ" sz="5400" kern="0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97ECC4A-3B9C-41C8-A636-8C1883B591E3}"/>
              </a:ext>
            </a:extLst>
          </p:cNvPr>
          <p:cNvSpPr/>
          <p:nvPr/>
        </p:nvSpPr>
        <p:spPr>
          <a:xfrm>
            <a:off x="284238" y="1204392"/>
            <a:ext cx="11521280" cy="6009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§ 12 </a:t>
            </a:r>
            <a:r>
              <a:rPr lang="cs-CZ" sz="28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[DZ]</a:t>
            </a:r>
            <a:r>
              <a:rPr lang="cs-CZ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Změna a zrušení povolení k nakládání s vodami </a:t>
            </a:r>
            <a:endParaRPr lang="cs-CZ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(1) Vodoprávní úřad může z moci úřední povolení k nakládání s vodami změnit nebo zrušit </a:t>
            </a:r>
            <a:endParaRPr lang="cs-CZ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cs-CZ" sz="2800" dirty="0"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při stanovení minimální hladiny podzemních vod, nebyla-li dosud stanovena, či při její změně.</a:t>
            </a:r>
            <a:r>
              <a:rPr lang="cs-CZ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5869321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414686" y="4516760"/>
            <a:ext cx="10390832" cy="1440160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7BC1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Myriad Pro Bold Con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9pPr>
          </a:lstStyle>
          <a:p>
            <a:pPr>
              <a:defRPr/>
            </a:pPr>
            <a:endParaRPr lang="cs-CZ" altLang="cs-CZ" sz="5400" kern="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227262E-6A9A-4414-A3BF-7254959BE0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0225" y="0"/>
            <a:ext cx="6664349" cy="1229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77030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414686" y="4516760"/>
            <a:ext cx="10390832" cy="1440160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7BC1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Myriad Pro Bold Con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9pPr>
          </a:lstStyle>
          <a:p>
            <a:pPr>
              <a:defRPr/>
            </a:pPr>
            <a:endParaRPr lang="cs-CZ" altLang="cs-CZ" sz="5400" kern="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5123CDA-22CE-4982-8F49-C2F99EF4CF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9992" y="196280"/>
            <a:ext cx="8080303" cy="13661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508828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nk">
  <a:themeElements>
    <a:clrScheme name="Lucie_logomanual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BC143"/>
      </a:accent1>
      <a:accent2>
        <a:srgbClr val="CEE5B8"/>
      </a:accent2>
      <a:accent3>
        <a:srgbClr val="467A26"/>
      </a:accent3>
      <a:accent4>
        <a:srgbClr val="000000"/>
      </a:accent4>
      <a:accent5>
        <a:srgbClr val="A5A5A5"/>
      </a:accent5>
      <a:accent6>
        <a:srgbClr val="404040"/>
      </a:accent6>
      <a:hlink>
        <a:srgbClr val="99CC00"/>
      </a:hlink>
      <a:folHlink>
        <a:srgbClr val="99CC00"/>
      </a:folHlink>
    </a:clrScheme>
    <a:fontScheme name="Nazev kapitoly">
      <a:majorFont>
        <a:latin typeface="Myriad Pro Bold Cond"/>
        <a:ea typeface="ヒラギノ角ゴ ProN W6"/>
        <a:cs typeface="ヒラギノ角ゴ ProN W6"/>
      </a:majorFont>
      <a:minorFont>
        <a:latin typeface="Myriad Pro"/>
        <a:ea typeface="ヒラギノ角ゴ ProN W3"/>
        <a:cs typeface="ヒラギノ角ゴ ProN W3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Nazev kapito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_MŽP_čj_new.pptx" id="{09A7FC06-68CF-4403-A956-597BCCA30FE1}" vid="{91F8BF33-444B-4C6E-AEAD-75163C87C836}"/>
    </a:ext>
  </a:extLst>
</a:theme>
</file>

<file path=ppt/theme/theme2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6247</TotalTime>
  <Pages>0</Pages>
  <Words>93</Words>
  <Characters>0</Characters>
  <Application>Microsoft Office PowerPoint</Application>
  <PresentationFormat>Vlastní</PresentationFormat>
  <Lines>0</Lines>
  <Paragraphs>76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11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22" baseType="lpstr">
      <vt:lpstr>Arial</vt:lpstr>
      <vt:lpstr>Calibri</vt:lpstr>
      <vt:lpstr>Comic Sans MS</vt:lpstr>
      <vt:lpstr>Gill Sans</vt:lpstr>
      <vt:lpstr>Myriad Pro</vt:lpstr>
      <vt:lpstr>Myriad Pro Bold Cond</vt:lpstr>
      <vt:lpstr>Times New Roman</vt:lpstr>
      <vt:lpstr>Verdana</vt:lpstr>
      <vt:lpstr>Wingdings</vt:lpstr>
      <vt:lpstr>ヒラギノ角ゴ ProN W3</vt:lpstr>
      <vt:lpstr>ヒラギノ角ゴ ProN W6</vt:lpstr>
      <vt:lpstr>Blank</vt:lpstr>
      <vt:lpstr>Výchozí návrh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Ministerstvo životního prostředí ČR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EZ</dc:creator>
  <cp:lastModifiedBy>user</cp:lastModifiedBy>
  <cp:revision>46</cp:revision>
  <cp:lastPrinted>2012-11-29T12:41:50Z</cp:lastPrinted>
  <dcterms:created xsi:type="dcterms:W3CDTF">2018-10-19T07:13:31Z</dcterms:created>
  <dcterms:modified xsi:type="dcterms:W3CDTF">2019-10-06T13:25:18Z</dcterms:modified>
</cp:coreProperties>
</file>