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8"/>
  </p:notesMasterIdLst>
  <p:sldIdLst>
    <p:sldId id="256" r:id="rId2"/>
    <p:sldId id="274" r:id="rId3"/>
    <p:sldId id="275" r:id="rId4"/>
    <p:sldId id="276" r:id="rId5"/>
    <p:sldId id="277" r:id="rId6"/>
    <p:sldId id="271" r:id="rId7"/>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49" d="100"/>
          <a:sy n="49" d="100"/>
        </p:scale>
        <p:origin x="-936" y="-120"/>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23" Type="http://schemas.microsoft.com/office/2015/10/relationships/revisionInfo" Target="revisionInfo.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t>15.10.2019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t>‹#›</a:t>
            </a:fld>
            <a:endParaRPr lang="cs-CZ"/>
          </a:p>
        </p:txBody>
      </p:sp>
    </p:spTree>
    <p:extLst>
      <p:ext uri="{BB962C8B-B14F-4D97-AF65-F5344CB8AC3E}">
        <p14:creationId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a:t>
            </a:fld>
            <a:endParaRPr lang="cs-CZ"/>
          </a:p>
        </p:txBody>
      </p:sp>
    </p:spTree>
    <p:extLst>
      <p:ext uri="{BB962C8B-B14F-4D97-AF65-F5344CB8AC3E}">
        <p14:creationId xmlns:p14="http://schemas.microsoft.com/office/powerpoint/2010/main"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6</a:t>
            </a:fld>
            <a:endParaRPr lang="cs-CZ"/>
          </a:p>
        </p:txBody>
      </p:sp>
    </p:spTree>
    <p:extLst>
      <p:ext uri="{BB962C8B-B14F-4D97-AF65-F5344CB8AC3E}">
        <p14:creationId xmlns:p14="http://schemas.microsoft.com/office/powerpoint/2010/main"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a16="http://schemas.microsoft.com/office/drawing/2014/main" xmlns="" id="{1484CE54-FF2E-408A-B4CF-FF94338BEBE8}"/>
              </a:ext>
            </a:extLst>
          </p:cNvPr>
          <p:cNvSpPr>
            <a:spLocks noGrp="1" noChangeAspect="1"/>
          </p:cNvSpPr>
          <p:nvPr>
            <p:ph type="pic" sz="quarter" idx="13"/>
          </p:nvPr>
        </p:nvSpPr>
        <p:spPr>
          <a:xfrm>
            <a:off x="457200" y="457200"/>
            <a:ext cx="23472000" cy="12801600"/>
          </a:xfrm>
        </p:spPr>
        <p:txBody>
          <a:bodyPr/>
          <a:lstStyle/>
          <a:p>
            <a:endParaRPr lang="cs-CZ"/>
          </a:p>
        </p:txBody>
      </p:sp>
      <p:sp>
        <p:nvSpPr>
          <p:cNvPr id="6" name="Bílý podklad">
            <a:extLst>
              <a:ext uri="{FF2B5EF4-FFF2-40B4-BE49-F238E27FC236}">
                <a16:creationId xmlns:a16="http://schemas.microsoft.com/office/drawing/2014/main" xmlns=""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a16="http://schemas.microsoft.com/office/drawing/2014/main" xmlns=""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a16="http://schemas.microsoft.com/office/drawing/2014/main" xmlns=""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a16="http://schemas.microsoft.com/office/drawing/2014/main" xmlns=""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a16="http://schemas.microsoft.com/office/drawing/2014/main" xmlns=""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endParaRPr lang="cs-CZ" dirty="0"/>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dirty="0"/>
              <a:t>Kliknutím lze upravit styly předlohy textu.</a:t>
            </a:r>
          </a:p>
          <a:p>
            <a:pPr lvl="1"/>
            <a:r>
              <a:rPr lang="cs-CZ" dirty="0"/>
              <a:t>Druhá úroveň</a:t>
            </a:r>
          </a:p>
        </p:txBody>
      </p:sp>
      <p:pic>
        <p:nvPicPr>
          <p:cNvPr id="9" name="Lístek s linkou tmavě modrý">
            <a:extLst>
              <a:ext uri="{FF2B5EF4-FFF2-40B4-BE49-F238E27FC236}">
                <a16:creationId xmlns:a16="http://schemas.microsoft.com/office/drawing/2014/main" xmlns="" id="{FECF6A3C-E773-4D22-822E-5EFACF37493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endParaRPr lang="cs-CZ" dirty="0"/>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a16="http://schemas.microsoft.com/office/drawing/2014/main" xmlns="" id="{94112CEA-A89A-40F5-9B5A-7589038E7C10}"/>
              </a:ext>
            </a:extLst>
          </p:cNvPr>
          <p:cNvSpPr>
            <a:spLocks noGrp="1"/>
          </p:cNvSpPr>
          <p:nvPr>
            <p:ph type="dt" sz="half" idx="33"/>
          </p:nvPr>
        </p:nvSpPr>
        <p:spPr/>
        <p:txBody>
          <a:bodyPr/>
          <a:lstStyle/>
          <a:p>
            <a:fld id="{9B3895B8-0BD6-4EDC-959F-D82D66CA15D6}" type="datetimeFigureOut">
              <a:rPr lang="cs-CZ" smtClean="0"/>
              <a:t>15.10.2019</a:t>
            </a:fld>
            <a:endParaRPr lang="cs-CZ" dirty="0"/>
          </a:p>
        </p:txBody>
      </p:sp>
      <p:sp>
        <p:nvSpPr>
          <p:cNvPr id="7" name="Zástupný symbol pro zápatí 6">
            <a:extLst>
              <a:ext uri="{FF2B5EF4-FFF2-40B4-BE49-F238E27FC236}">
                <a16:creationId xmlns:a16="http://schemas.microsoft.com/office/drawing/2014/main" xmlns=""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a16="http://schemas.microsoft.com/office/drawing/2014/main" xmlns="" id="{D92B6150-2864-4F6A-814F-8C54C94CA5FD}"/>
              </a:ext>
            </a:extLst>
          </p:cNvPr>
          <p:cNvSpPr>
            <a:spLocks noGrp="1"/>
          </p:cNvSpPr>
          <p:nvPr>
            <p:ph type="sldNum" sz="quarter" idx="35"/>
          </p:nvPr>
        </p:nvSpPr>
        <p:spPr/>
        <p:txBody>
          <a:bodyPr/>
          <a:lstStyle/>
          <a:p>
            <a:fld id="{C79EEDCB-EB91-4C4F-A503-5C6FE3AC84D2}" type="slidenum">
              <a:rPr lang="cs-CZ" smtClean="0"/>
              <a:t>‹#›</a:t>
            </a:fld>
            <a:endParaRPr lang="cs-CZ" dirty="0"/>
          </a:p>
        </p:txBody>
      </p:sp>
      <p:pic>
        <p:nvPicPr>
          <p:cNvPr id="21" name="Lístek s linkou tmavě modrý">
            <a:extLst>
              <a:ext uri="{FF2B5EF4-FFF2-40B4-BE49-F238E27FC236}">
                <a16:creationId xmlns:a16="http://schemas.microsoft.com/office/drawing/2014/main" xmlns="" id="{FE198D1F-CAA8-4D7E-9CD4-3AC30F4CB6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pic>
        <p:nvPicPr>
          <p:cNvPr id="4" name="Lístek s linkou tmavě modrý">
            <a:extLst>
              <a:ext uri="{FF2B5EF4-FFF2-40B4-BE49-F238E27FC236}">
                <a16:creationId xmlns:a16="http://schemas.microsoft.com/office/drawing/2014/main" xmlns="" id="{862E5BC3-DD10-4465-997F-9FE3AA2E8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a:t>Kliknutím lze upravit styl.</a:t>
            </a:r>
          </a:p>
        </p:txBody>
      </p:sp>
      <p:sp>
        <p:nvSpPr>
          <p:cNvPr id="4" name="Zástupný symbol pro obsah 3"/>
          <p:cNvSpPr>
            <a:spLocks noGrp="1"/>
          </p:cNvSpPr>
          <p:nvPr>
            <p:ph sz="quarter" idx="13"/>
          </p:nvPr>
        </p:nvSpPr>
        <p:spPr>
          <a:xfrm>
            <a:off x="1249200" y="3240000"/>
            <a:ext cx="218880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5" name="Lístek s linkou tmavě modrý">
            <a:extLst>
              <a:ext uri="{FF2B5EF4-FFF2-40B4-BE49-F238E27FC236}">
                <a16:creationId xmlns:a16="http://schemas.microsoft.com/office/drawing/2014/main" xmlns="" id="{D03EAF01-9C44-4F00-8722-52E6F8902B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dirty="0"/>
              <a:t>Kliknutím lze upravit styl.</a:t>
            </a:r>
          </a:p>
        </p:txBody>
      </p:sp>
      <p:sp>
        <p:nvSpPr>
          <p:cNvPr id="4" name="Zástupný symbol pro obsah 3"/>
          <p:cNvSpPr>
            <a:spLocks noGrp="1"/>
          </p:cNvSpPr>
          <p:nvPr>
            <p:ph sz="quarter" idx="13"/>
          </p:nvPr>
        </p:nvSpPr>
        <p:spPr>
          <a:xfrm>
            <a:off x="1249200" y="3240000"/>
            <a:ext cx="103212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3"/>
          <p:cNvSpPr>
            <a:spLocks noGrp="1"/>
          </p:cNvSpPr>
          <p:nvPr>
            <p:ph sz="quarter" idx="14"/>
          </p:nvPr>
        </p:nvSpPr>
        <p:spPr>
          <a:xfrm>
            <a:off x="12816000" y="3240000"/>
            <a:ext cx="103212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7" name="Lístek s linkou tmavě modrý">
            <a:extLst>
              <a:ext uri="{FF2B5EF4-FFF2-40B4-BE49-F238E27FC236}">
                <a16:creationId xmlns:a16="http://schemas.microsoft.com/office/drawing/2014/main" xmlns="" id="{6FA1681F-18BC-4AA2-89C6-CC1797F464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a16="http://schemas.microsoft.com/office/drawing/2014/main" xmlns=""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endParaRPr lang="cs-CZ" dirty="0"/>
          </a:p>
        </p:txBody>
      </p:sp>
    </p:spTree>
    <p:extLst>
      <p:ext uri="{BB962C8B-B14F-4D97-AF65-F5344CB8AC3E}">
        <p14:creationId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a16="http://schemas.microsoft.com/office/drawing/2014/main" xmlns="" id="{69ACD24F-DBEE-434B-AD9C-84D36E9E64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endParaRPr lang="cs-CZ" dirty="0"/>
          </a:p>
        </p:txBody>
      </p:sp>
      <p:pic>
        <p:nvPicPr>
          <p:cNvPr id="7" name="Lístek s linkou tmavě modrý">
            <a:extLst>
              <a:ext uri="{FF2B5EF4-FFF2-40B4-BE49-F238E27FC236}">
                <a16:creationId xmlns:a16="http://schemas.microsoft.com/office/drawing/2014/main" xmlns="" id="{8FF7A68B-108B-4C90-9017-3546208DC0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endParaRPr lang="cs-CZ" dirty="0"/>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endParaRPr lang="cs-CZ" dirty="0"/>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endParaRPr lang="cs-CZ" dirty="0"/>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endParaRPr lang="cs-CZ" dirty="0"/>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endParaRPr lang="cs-CZ" dirty="0"/>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a16="http://schemas.microsoft.com/office/drawing/2014/main" xmlns="" id="{7D3C9E08-EFC7-45BA-9EE2-4FC19E8F3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endParaRPr lang="cs-CZ" dirty="0"/>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a16="http://schemas.microsoft.com/office/drawing/2014/main" xmlns="" id="{9022AE5E-DCFD-4C0E-9017-2A1064DEA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endParaRPr lang="cs-CZ" dirty="0"/>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a16="http://schemas.microsoft.com/office/drawing/2014/main" xmlns="" id="{A0F8F35C-3EBD-4D92-A682-98134090EC07}"/>
              </a:ext>
            </a:extLst>
          </p:cNvPr>
          <p:cNvSpPr>
            <a:spLocks noGrp="1"/>
          </p:cNvSpPr>
          <p:nvPr>
            <p:ph type="dt" sz="half" idx="26"/>
          </p:nvPr>
        </p:nvSpPr>
        <p:spPr/>
        <p:txBody>
          <a:bodyPr/>
          <a:lstStyle/>
          <a:p>
            <a:fld id="{9B3895B8-0BD6-4EDC-959F-D82D66CA15D6}" type="datetimeFigureOut">
              <a:rPr lang="cs-CZ" smtClean="0"/>
              <a:t>15.10.2019</a:t>
            </a:fld>
            <a:endParaRPr lang="cs-CZ" dirty="0"/>
          </a:p>
        </p:txBody>
      </p:sp>
      <p:sp>
        <p:nvSpPr>
          <p:cNvPr id="20" name="Zástupný symbol pro zápatí 19">
            <a:extLst>
              <a:ext uri="{FF2B5EF4-FFF2-40B4-BE49-F238E27FC236}">
                <a16:creationId xmlns:a16="http://schemas.microsoft.com/office/drawing/2014/main" xmlns=""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a16="http://schemas.microsoft.com/office/drawing/2014/main" xmlns="" id="{694D55FB-482C-4174-9D72-A2274FB4E155}"/>
              </a:ext>
            </a:extLst>
          </p:cNvPr>
          <p:cNvSpPr>
            <a:spLocks noGrp="1"/>
          </p:cNvSpPr>
          <p:nvPr>
            <p:ph type="sldNum" sz="quarter" idx="28"/>
          </p:nvPr>
        </p:nvSpPr>
        <p:spPr/>
        <p:txBody>
          <a:bodyPr/>
          <a:lstStyle/>
          <a:p>
            <a:fld id="{C79EEDCB-EB91-4C4F-A503-5C6FE3AC84D2}" type="slidenum">
              <a:rPr lang="cs-CZ" smtClean="0"/>
              <a:t>‹#›</a:t>
            </a:fld>
            <a:endParaRPr lang="cs-CZ" dirty="0"/>
          </a:p>
        </p:txBody>
      </p:sp>
      <p:pic>
        <p:nvPicPr>
          <p:cNvPr id="22" name="Lístek s linkou tmavě modrý">
            <a:extLst>
              <a:ext uri="{FF2B5EF4-FFF2-40B4-BE49-F238E27FC236}">
                <a16:creationId xmlns:a16="http://schemas.microsoft.com/office/drawing/2014/main" xmlns="" id="{97D4A6D7-65B2-451C-8B29-3AE3EA52E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endParaRPr lang="cs-CZ" dirty="0"/>
          </a:p>
        </p:txBody>
      </p:sp>
      <p:sp>
        <p:nvSpPr>
          <p:cNvPr id="9" name="Zástupný symbol pro obrázek 7"/>
          <p:cNvSpPr>
            <a:spLocks noGrp="1"/>
          </p:cNvSpPr>
          <p:nvPr>
            <p:ph type="pic" sz="quarter" idx="15"/>
          </p:nvPr>
        </p:nvSpPr>
        <p:spPr>
          <a:xfrm>
            <a:off x="12529800" y="2059200"/>
            <a:ext cx="3812400" cy="5436000"/>
          </a:xfrm>
        </p:spPr>
        <p:txBody>
          <a:bodyPr/>
          <a:lstStyle/>
          <a:p>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a16="http://schemas.microsoft.com/office/drawing/2014/main" xmlns="" id="{0CBEB555-79A3-47E9-B777-CD6AF6AE243A}"/>
              </a:ext>
            </a:extLst>
          </p:cNvPr>
          <p:cNvSpPr>
            <a:spLocks noGrp="1"/>
          </p:cNvSpPr>
          <p:nvPr>
            <p:ph type="dt" sz="half" idx="29"/>
          </p:nvPr>
        </p:nvSpPr>
        <p:spPr/>
        <p:txBody>
          <a:bodyPr/>
          <a:lstStyle/>
          <a:p>
            <a:fld id="{9B3895B8-0BD6-4EDC-959F-D82D66CA15D6}" type="datetimeFigureOut">
              <a:rPr lang="cs-CZ" smtClean="0"/>
              <a:t>15.10.2019</a:t>
            </a:fld>
            <a:endParaRPr lang="cs-CZ" dirty="0"/>
          </a:p>
        </p:txBody>
      </p:sp>
      <p:sp>
        <p:nvSpPr>
          <p:cNvPr id="5" name="Zástupný symbol pro zápatí 4">
            <a:extLst>
              <a:ext uri="{FF2B5EF4-FFF2-40B4-BE49-F238E27FC236}">
                <a16:creationId xmlns:a16="http://schemas.microsoft.com/office/drawing/2014/main" xmlns=""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a16="http://schemas.microsoft.com/office/drawing/2014/main" xmlns="" id="{1031FB46-E73A-4EC4-9E00-0D05DF8D0E64}"/>
              </a:ext>
            </a:extLst>
          </p:cNvPr>
          <p:cNvSpPr>
            <a:spLocks noGrp="1"/>
          </p:cNvSpPr>
          <p:nvPr>
            <p:ph type="sldNum" sz="quarter" idx="31"/>
          </p:nvPr>
        </p:nvSpPr>
        <p:spPr/>
        <p:txBody>
          <a:bodyPr/>
          <a:lstStyle/>
          <a:p>
            <a:fld id="{C79EEDCB-EB91-4C4F-A503-5C6FE3AC84D2}" type="slidenum">
              <a:rPr lang="cs-CZ" smtClean="0"/>
              <a:t>‹#›</a:t>
            </a:fld>
            <a:endParaRPr lang="cs-CZ" dirty="0"/>
          </a:p>
        </p:txBody>
      </p:sp>
      <p:pic>
        <p:nvPicPr>
          <p:cNvPr id="26" name="Lístek s linkou tmavě modrý">
            <a:extLst>
              <a:ext uri="{FF2B5EF4-FFF2-40B4-BE49-F238E27FC236}">
                <a16:creationId xmlns:a16="http://schemas.microsoft.com/office/drawing/2014/main" xmlns="" id="{3D6DC962-F10B-453F-8BA5-564F0D017E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endParaRPr lang="cs-CZ" dirty="0"/>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a16="http://schemas.microsoft.com/office/drawing/2014/main" xmlns=""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a16="http://schemas.microsoft.com/office/drawing/2014/main" xmlns=""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a16="http://schemas.microsoft.com/office/drawing/2014/main" xmlns=""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a16="http://schemas.microsoft.com/office/drawing/2014/main" xmlns=""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a16="http://schemas.microsoft.com/office/drawing/2014/main" xmlns=""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a16="http://schemas.microsoft.com/office/drawing/2014/main" xmlns=""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a16="http://schemas.microsoft.com/office/drawing/2014/main" xmlns=""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a16="http://schemas.microsoft.com/office/drawing/2014/main" xmlns="" id="{7FEDBD48-8860-4068-B323-34D475515FC2}"/>
              </a:ext>
            </a:extLst>
          </p:cNvPr>
          <p:cNvSpPr>
            <a:spLocks noGrp="1"/>
          </p:cNvSpPr>
          <p:nvPr>
            <p:ph type="sldNum" sz="quarter" idx="34"/>
          </p:nvPr>
        </p:nvSpPr>
        <p:spPr/>
        <p:txBody>
          <a:bodyPr/>
          <a:lstStyle/>
          <a:p>
            <a:fld id="{C79EEDCB-EB91-4C4F-A503-5C6FE3AC84D2}" type="slidenum">
              <a:rPr lang="cs-CZ" smtClean="0"/>
              <a:t>‹#›</a:t>
            </a:fld>
            <a:endParaRPr lang="cs-CZ" dirty="0"/>
          </a:p>
        </p:txBody>
      </p:sp>
      <p:pic>
        <p:nvPicPr>
          <p:cNvPr id="17" name="Lístek s linkou tmavě modrý">
            <a:extLst>
              <a:ext uri="{FF2B5EF4-FFF2-40B4-BE49-F238E27FC236}">
                <a16:creationId xmlns:a16="http://schemas.microsoft.com/office/drawing/2014/main" xmlns="" id="{56F4C523-F866-4D9E-B095-AE5EEB6069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endParaRPr lang="cs-CZ" dirty="0"/>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dirty="0"/>
              <a:t>Kliknutím lze upravit styly předlohy textu.</a:t>
            </a:r>
          </a:p>
          <a:p>
            <a:pPr lvl="1"/>
            <a:r>
              <a:rPr lang="cs-CZ" dirty="0"/>
              <a:t>Druhá úroveň</a:t>
            </a:r>
          </a:p>
        </p:txBody>
      </p:sp>
      <p:pic>
        <p:nvPicPr>
          <p:cNvPr id="21" name="Lístek s linkou tmavě modrý">
            <a:extLst>
              <a:ext uri="{FF2B5EF4-FFF2-40B4-BE49-F238E27FC236}">
                <a16:creationId xmlns:a16="http://schemas.microsoft.com/office/drawing/2014/main" xmlns="" id="{374B7C71-89FE-4279-A0F9-7033D01CE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15.10.2019</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a16="http://schemas.microsoft.com/office/drawing/2014/main" xmlns="" id="{3C895B8F-B083-4AB2-ABAF-76FFED21E58B}"/>
              </a:ext>
            </a:extLst>
          </p:cNvPr>
          <p:cNvCxnSpPr/>
          <p:nvPr userDrawn="1"/>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a16="http://schemas.microsoft.com/office/drawing/2014/main" xmlns="" id="{E20CCA9D-0858-4D06-AD11-DB0C32CCCB3F}"/>
              </a:ext>
            </a:extLst>
          </p:cNvPr>
          <p:cNvCxnSpPr/>
          <p:nvPr userDrawn="1"/>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a16="http://schemas.microsoft.com/office/drawing/2014/main" xmlns="" id="{552F0DDD-210D-4D0D-B69E-49C20B18EE61}"/>
              </a:ext>
            </a:extLst>
          </p:cNvPr>
          <p:cNvCxnSpPr/>
          <p:nvPr userDrawn="1"/>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a16="http://schemas.microsoft.com/office/drawing/2014/main" xmlns="" id="{4605B7AA-218E-4F0A-B999-802A12C3C648}"/>
              </a:ext>
            </a:extLst>
          </p:cNvPr>
          <p:cNvCxnSpPr/>
          <p:nvPr userDrawn="1"/>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a16="http://schemas.microsoft.com/office/drawing/2014/main" xmlns="" id="{02A43B78-8D94-4A2A-B8D6-D956D5628068}"/>
              </a:ext>
            </a:extLst>
          </p:cNvPr>
          <p:cNvCxnSpPr/>
          <p:nvPr userDrawn="1"/>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a16="http://schemas.microsoft.com/office/drawing/2014/main" xmlns="" id="{98DFABD4-A214-480D-94A5-1E1544CD332E}"/>
              </a:ext>
            </a:extLst>
          </p:cNvPr>
          <p:cNvCxnSpPr/>
          <p:nvPr userDrawn="1"/>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a16="http://schemas.microsoft.com/office/drawing/2014/main" xmlns="" id="{292E6A4A-D85F-47FA-88D3-6AFDEBD14EAC}"/>
              </a:ext>
            </a:extLst>
          </p:cNvPr>
          <p:cNvCxnSpPr/>
          <p:nvPr userDrawn="1"/>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a16="http://schemas.microsoft.com/office/drawing/2014/main" xmlns="" id="{CA282E34-2CFA-4C0E-88E6-0A81E1260065}"/>
              </a:ext>
            </a:extLst>
          </p:cNvPr>
          <p:cNvCxnSpPr/>
          <p:nvPr userDrawn="1"/>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a16="http://schemas.microsoft.com/office/drawing/2014/main" xmlns="" id="{0EB48E79-C8D3-4A13-B2EF-7C2BF5C2F322}"/>
              </a:ext>
            </a:extLst>
          </p:cNvPr>
          <p:cNvCxnSpPr/>
          <p:nvPr userDrawn="1"/>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a16="http://schemas.microsoft.com/office/drawing/2014/main" xmlns="" id="{1B0D1E8F-D839-4831-9DC3-FDB839C1FA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49462" y="457200"/>
            <a:ext cx="23463477" cy="12801600"/>
          </a:xfrm>
        </p:spPr>
      </p:pic>
      <p:sp>
        <p:nvSpPr>
          <p:cNvPr id="7" name="Zástupný symbol pro text 6">
            <a:extLst>
              <a:ext uri="{FF2B5EF4-FFF2-40B4-BE49-F238E27FC236}">
                <a16:creationId xmlns:a16="http://schemas.microsoft.com/office/drawing/2014/main" xmlns="" id="{735ECAE3-0400-4B2F-B23D-77F10795F18C}"/>
              </a:ext>
            </a:extLst>
          </p:cNvPr>
          <p:cNvSpPr>
            <a:spLocks noGrp="1"/>
          </p:cNvSpPr>
          <p:nvPr>
            <p:ph type="body" sz="quarter" idx="12"/>
          </p:nvPr>
        </p:nvSpPr>
        <p:spPr/>
        <p:txBody>
          <a:bodyPr/>
          <a:lstStyle/>
          <a:p>
            <a:endParaRPr lang="cs-CZ" dirty="0"/>
          </a:p>
        </p:txBody>
      </p:sp>
      <p:sp>
        <p:nvSpPr>
          <p:cNvPr id="5" name="Datum"/>
          <p:cNvSpPr>
            <a:spLocks noGrp="1"/>
          </p:cNvSpPr>
          <p:nvPr>
            <p:ph type="body" sz="quarter" idx="11"/>
          </p:nvPr>
        </p:nvSpPr>
        <p:spPr/>
        <p:txBody>
          <a:bodyPr/>
          <a:lstStyle/>
          <a:p>
            <a:r>
              <a:rPr lang="cs-CZ" dirty="0" smtClean="0"/>
              <a:t>7. a 8. října 2019</a:t>
            </a:r>
            <a:endParaRPr lang="cs-CZ" dirty="0"/>
          </a:p>
        </p:txBody>
      </p:sp>
      <p:sp>
        <p:nvSpPr>
          <p:cNvPr id="25" name="Podnadpis snímku"/>
          <p:cNvSpPr>
            <a:spLocks noGrp="1"/>
          </p:cNvSpPr>
          <p:nvPr>
            <p:ph type="subTitle" idx="1"/>
          </p:nvPr>
        </p:nvSpPr>
        <p:spPr/>
        <p:txBody>
          <a:bodyPr/>
          <a:lstStyle/>
          <a:p>
            <a:endParaRPr lang="cs-CZ" dirty="0"/>
          </a:p>
        </p:txBody>
      </p:sp>
      <p:sp>
        <p:nvSpPr>
          <p:cNvPr id="24" name="Nadpis snímku"/>
          <p:cNvSpPr>
            <a:spLocks noGrp="1"/>
          </p:cNvSpPr>
          <p:nvPr>
            <p:ph type="ctrTitle"/>
          </p:nvPr>
        </p:nvSpPr>
        <p:spPr/>
        <p:txBody>
          <a:bodyPr/>
          <a:lstStyle/>
          <a:p>
            <a:r>
              <a:rPr lang="cs-CZ" dirty="0"/>
              <a:t>VODNÍ </a:t>
            </a:r>
            <a:r>
              <a:rPr lang="cs-CZ" dirty="0" smtClean="0"/>
              <a:t>díla a terénní úpravy na ohlášení</a:t>
            </a:r>
            <a:endParaRPr lang="cs-CZ" dirty="0"/>
          </a:p>
        </p:txBody>
      </p:sp>
      <p:pic>
        <p:nvPicPr>
          <p:cNvPr id="22" name="Logo MZe">
            <a:extLst>
              <a:ext uri="{FF2B5EF4-FFF2-40B4-BE49-F238E27FC236}">
                <a16:creationId xmlns:a16="http://schemas.microsoft.com/office/drawing/2014/main" xmlns="" id="{DA531F35-4064-445C-B666-A301F89A62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a16="http://schemas.microsoft.com/office/drawing/2014/main" xmlns=""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a16="http://schemas.microsoft.com/office/drawing/2014/main" xmlns="" id="{358AD105-F3CC-4542-8D91-57376C6551A2}"/>
              </a:ext>
            </a:extLst>
          </p:cNvPr>
          <p:cNvCxnSpPr/>
          <p:nvPr/>
        </p:nvCxnSpPr>
        <p:spPr>
          <a:xfrm>
            <a:off x="0" y="4942800"/>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39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sz="quarter" idx="13"/>
          </p:nvPr>
        </p:nvSpPr>
        <p:spPr/>
        <p:txBody>
          <a:bodyPr/>
          <a:lstStyle/>
          <a:p>
            <a:pPr algn="just"/>
            <a:r>
              <a:rPr lang="cs-CZ" sz="3600" b="1" dirty="0"/>
              <a:t>Návrh poslanců Jana </a:t>
            </a:r>
            <a:r>
              <a:rPr lang="cs-CZ" sz="3600" b="1" dirty="0" err="1"/>
              <a:t>Birke</a:t>
            </a:r>
            <a:r>
              <a:rPr lang="cs-CZ" sz="3600" b="1" dirty="0"/>
              <a:t>, Pavla </a:t>
            </a:r>
            <a:r>
              <a:rPr lang="cs-CZ" sz="3600" b="1" dirty="0" err="1"/>
              <a:t>Kováčika</a:t>
            </a:r>
            <a:r>
              <a:rPr lang="cs-CZ" sz="3600" b="1" dirty="0"/>
              <a:t>, Karla Turečka a Zdeňka Podala na vydání zákona, kterým se mění zákon č. 183/2006 Sb., o územním plánování a stavebním řádu (stavební zákon), ve znění pozdějších předpisů, a zákon č. 254/2001 Sb., o vodách a o změně některých zákonů (vodní zákon), ve znění pozdějších </a:t>
            </a:r>
            <a:r>
              <a:rPr lang="cs-CZ" sz="3600" b="1" dirty="0" smtClean="0"/>
              <a:t>předpisů</a:t>
            </a:r>
          </a:p>
          <a:p>
            <a:pPr marL="0" indent="0" algn="just">
              <a:buNone/>
            </a:pPr>
            <a:endParaRPr lang="cs-CZ" sz="3600" dirty="0"/>
          </a:p>
          <a:p>
            <a:pPr lvl="0" algn="just"/>
            <a:r>
              <a:rPr lang="cs-CZ" sz="3600" dirty="0" smtClean="0"/>
              <a:t>Sněmovní tisk 321</a:t>
            </a:r>
          </a:p>
          <a:p>
            <a:pPr lvl="0" algn="just"/>
            <a:r>
              <a:rPr lang="cs-CZ" sz="3600" dirty="0" smtClean="0"/>
              <a:t>Schváleno Poslaneckou sněmovnou 13.9.2019</a:t>
            </a:r>
          </a:p>
          <a:p>
            <a:pPr lvl="0" algn="just"/>
            <a:r>
              <a:rPr lang="cs-CZ" sz="3600" dirty="0" smtClean="0"/>
              <a:t>Senátní </a:t>
            </a:r>
            <a:r>
              <a:rPr lang="cs-CZ" sz="3600" smtClean="0"/>
              <a:t>tisk </a:t>
            </a:r>
            <a:r>
              <a:rPr lang="cs-CZ" sz="3600" smtClean="0"/>
              <a:t>141</a:t>
            </a:r>
            <a:endParaRPr lang="cs-CZ" sz="3600" dirty="0" smtClean="0"/>
          </a:p>
          <a:p>
            <a:pPr lvl="0" algn="just"/>
            <a:r>
              <a:rPr lang="cs-CZ" sz="3600" dirty="0" smtClean="0"/>
              <a:t>Účinnost </a:t>
            </a:r>
            <a:r>
              <a:rPr lang="cs-CZ" sz="3600" dirty="0"/>
              <a:t>prvním dnem třetího kalendářního měsíce následujícího po jeho vyhlášení</a:t>
            </a:r>
          </a:p>
          <a:p>
            <a:pPr marL="0" indent="0">
              <a:buNone/>
            </a:pPr>
            <a:endParaRPr lang="cs-CZ" dirty="0"/>
          </a:p>
        </p:txBody>
      </p:sp>
    </p:spTree>
    <p:extLst>
      <p:ext uri="{BB962C8B-B14F-4D97-AF65-F5344CB8AC3E}">
        <p14:creationId xmlns:p14="http://schemas.microsoft.com/office/powerpoint/2010/main" val="1892779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Změna vodního zákona</a:t>
            </a:r>
            <a:endParaRPr lang="cs-CZ" dirty="0"/>
          </a:p>
        </p:txBody>
      </p:sp>
      <p:sp>
        <p:nvSpPr>
          <p:cNvPr id="3" name="Zástupný symbol pro obsah 2"/>
          <p:cNvSpPr>
            <a:spLocks noGrp="1"/>
          </p:cNvSpPr>
          <p:nvPr>
            <p:ph sz="quarter" idx="13"/>
          </p:nvPr>
        </p:nvSpPr>
        <p:spPr/>
        <p:txBody>
          <a:bodyPr>
            <a:normAutofit/>
          </a:bodyPr>
          <a:lstStyle/>
          <a:p>
            <a:r>
              <a:rPr lang="cs-CZ" sz="3600" dirty="0" smtClean="0"/>
              <a:t>Ohlášení vodoprávnímu úřadu postačí k provedení</a:t>
            </a:r>
          </a:p>
          <a:p>
            <a:pPr lvl="1" algn="just"/>
            <a:r>
              <a:rPr lang="cs-CZ" sz="3600" dirty="0" smtClean="0"/>
              <a:t>vodního </a:t>
            </a:r>
            <a:r>
              <a:rPr lang="cs-CZ" sz="3600" dirty="0"/>
              <a:t>díla do plochy 20 000 m</a:t>
            </a:r>
            <a:r>
              <a:rPr lang="cs-CZ" sz="3600" baseline="30000" dirty="0"/>
              <a:t>2</a:t>
            </a:r>
            <a:r>
              <a:rPr lang="cs-CZ" sz="3600" dirty="0"/>
              <a:t> s výškou hráze do 2,5 m, které slouží ke vzdouvání a akumulaci vod a které nepodléhá technickobezpečnostnímu dohledu nebo splňuje kritéria pro zařazení do IV. kategorie technickobezpečnostního dohledu</a:t>
            </a:r>
            <a:r>
              <a:rPr lang="cs-CZ" sz="3600" dirty="0" smtClean="0"/>
              <a:t>,</a:t>
            </a:r>
          </a:p>
          <a:p>
            <a:pPr lvl="1" algn="just"/>
            <a:r>
              <a:rPr lang="cs-CZ" sz="3600" dirty="0" smtClean="0"/>
              <a:t>terénních </a:t>
            </a:r>
            <a:r>
              <a:rPr lang="cs-CZ" sz="3600" dirty="0"/>
              <a:t>úprav sloužících k zadržování vody v krajině do 1,5 m hloubky o výměře nad 300 m</a:t>
            </a:r>
            <a:r>
              <a:rPr lang="cs-CZ" sz="3600" baseline="30000" dirty="0"/>
              <a:t>2</a:t>
            </a:r>
            <a:r>
              <a:rPr lang="cs-CZ" sz="3600" dirty="0"/>
              <a:t> nejvíce však do 20 000 m</a:t>
            </a:r>
            <a:r>
              <a:rPr lang="cs-CZ" sz="3600" baseline="30000" dirty="0"/>
              <a:t>2</a:t>
            </a:r>
            <a:r>
              <a:rPr lang="cs-CZ" sz="3600" baseline="-25000" dirty="0"/>
              <a:t> </a:t>
            </a:r>
            <a:r>
              <a:rPr lang="cs-CZ" sz="3600" dirty="0"/>
              <a:t>v nezastavěném území, které nemají společnou hranici s veřejnou pozemní </a:t>
            </a:r>
            <a:r>
              <a:rPr lang="cs-CZ" sz="3600" dirty="0" smtClean="0"/>
              <a:t>komunikací</a:t>
            </a:r>
            <a:endParaRPr lang="cs-CZ" sz="3600" dirty="0"/>
          </a:p>
          <a:p>
            <a:pPr marL="360000" lvl="1" indent="0" algn="just">
              <a:buNone/>
            </a:pPr>
            <a:endParaRPr lang="cs-CZ" sz="3600" dirty="0"/>
          </a:p>
          <a:p>
            <a:pPr marL="360000" lvl="1" algn="just"/>
            <a:r>
              <a:rPr lang="cs-CZ" sz="3600" dirty="0"/>
              <a:t>Terénní úpravy nejsou vodním </a:t>
            </a:r>
            <a:r>
              <a:rPr lang="cs-CZ" sz="3600" dirty="0" smtClean="0"/>
              <a:t>dílem</a:t>
            </a:r>
          </a:p>
          <a:p>
            <a:pPr marL="0" lvl="1" indent="0" algn="just">
              <a:buNone/>
            </a:pPr>
            <a:endParaRPr lang="cs-CZ" sz="3600" dirty="0"/>
          </a:p>
          <a:p>
            <a:pPr marL="360000" lvl="1" algn="just"/>
            <a:r>
              <a:rPr lang="cs-CZ" sz="3600" dirty="0" smtClean="0"/>
              <a:t>Při ohlašování se obdobně použijí  ustanovení stavebního zákona o ohlašování staveb</a:t>
            </a:r>
          </a:p>
          <a:p>
            <a:pPr algn="just"/>
            <a:r>
              <a:rPr lang="cs-CZ" sz="3600" dirty="0"/>
              <a:t>Územní rozhodnutí ani územní souhlas se nevydává, dokládá se závazné stanovisko orgánu územního plánování podle § 96b stavebního </a:t>
            </a:r>
            <a:r>
              <a:rPr lang="cs-CZ" sz="3600" dirty="0" smtClean="0"/>
              <a:t>zákona</a:t>
            </a:r>
          </a:p>
          <a:p>
            <a:pPr algn="just"/>
            <a:r>
              <a:rPr lang="cs-CZ" sz="3600" dirty="0"/>
              <a:t>Nejde-li o </a:t>
            </a:r>
            <a:r>
              <a:rPr lang="cs-CZ" sz="3600" dirty="0" smtClean="0"/>
              <a:t>vodní dílo nebo terénní </a:t>
            </a:r>
            <a:r>
              <a:rPr lang="cs-CZ" sz="3600" dirty="0"/>
              <a:t>úpravy prováděné v území chráněném podle části třetí nebo čtvrté zákona o ochraně přírody a krajiny, nevyžaduje se závazné stanovisko orgánu ochrany </a:t>
            </a:r>
            <a:r>
              <a:rPr lang="cs-CZ" sz="3600" dirty="0" smtClean="0"/>
              <a:t>přírody</a:t>
            </a:r>
            <a:endParaRPr lang="cs-CZ" sz="3600" dirty="0"/>
          </a:p>
          <a:p>
            <a:pPr marL="360000" lvl="1" algn="just"/>
            <a:endParaRPr lang="cs-CZ" sz="3600" dirty="0"/>
          </a:p>
        </p:txBody>
      </p:sp>
    </p:spTree>
    <p:extLst>
      <p:ext uri="{BB962C8B-B14F-4D97-AF65-F5344CB8AC3E}">
        <p14:creationId xmlns:p14="http://schemas.microsoft.com/office/powerpoint/2010/main" val="1614104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Změna vodního zákona</a:t>
            </a:r>
          </a:p>
        </p:txBody>
      </p:sp>
      <p:sp>
        <p:nvSpPr>
          <p:cNvPr id="3" name="Zástupný symbol pro obsah 2"/>
          <p:cNvSpPr>
            <a:spLocks noGrp="1"/>
          </p:cNvSpPr>
          <p:nvPr>
            <p:ph sz="quarter" idx="13"/>
          </p:nvPr>
        </p:nvSpPr>
        <p:spPr/>
        <p:txBody>
          <a:bodyPr/>
          <a:lstStyle/>
          <a:p>
            <a:r>
              <a:rPr lang="cs-CZ" sz="3600" dirty="0" smtClean="0"/>
              <a:t>Projektová dokumentace ohlašovaného vodního díla obsahuje také</a:t>
            </a:r>
          </a:p>
          <a:p>
            <a:pPr lvl="1">
              <a:buFont typeface="Arial" panose="020B0604020202020204" pitchFamily="34" charset="0"/>
              <a:buChar char="•"/>
            </a:pPr>
            <a:r>
              <a:rPr lang="cs-CZ" sz="3600" dirty="0" smtClean="0"/>
              <a:t>návrh na zařazení vodního díla do kategorie TBD a rozsah a podmínky provádění TBD</a:t>
            </a:r>
          </a:p>
          <a:p>
            <a:pPr lvl="1">
              <a:buFont typeface="Arial" panose="020B0604020202020204" pitchFamily="34" charset="0"/>
              <a:buChar char="•"/>
            </a:pPr>
            <a:r>
              <a:rPr lang="cs-CZ" sz="3600" dirty="0" smtClean="0"/>
              <a:t>návrh minimálního zůstatkového průtoku včetně místa a způsobu jeho měření</a:t>
            </a:r>
          </a:p>
          <a:p>
            <a:pPr lvl="1"/>
            <a:endParaRPr lang="cs-CZ" sz="3600" dirty="0"/>
          </a:p>
          <a:p>
            <a:pPr marL="360000" lvl="1"/>
            <a:r>
              <a:rPr lang="cs-CZ" sz="3600" dirty="0" smtClean="0"/>
              <a:t>Souhlasí-li vodoprávní úřad s provedením ohlášeného vodního díla, má se</a:t>
            </a:r>
            <a:endParaRPr lang="cs-CZ" sz="3600" dirty="0"/>
          </a:p>
          <a:p>
            <a:pPr marL="931500" lvl="2" indent="-571500">
              <a:buFont typeface="Arial" panose="020B0604020202020204" pitchFamily="34" charset="0"/>
              <a:buChar char="•"/>
            </a:pPr>
            <a:r>
              <a:rPr lang="cs-CZ" sz="3600" dirty="0" smtClean="0"/>
              <a:t>nakládání s vodami za </a:t>
            </a:r>
            <a:r>
              <a:rPr lang="cs-CZ" sz="3600" dirty="0"/>
              <a:t>povolené </a:t>
            </a:r>
            <a:endParaRPr lang="cs-CZ" sz="3600" dirty="0" smtClean="0"/>
          </a:p>
          <a:p>
            <a:pPr marL="931500" lvl="2" indent="-571500">
              <a:buFont typeface="Arial" panose="020B0604020202020204" pitchFamily="34" charset="0"/>
              <a:buChar char="•"/>
            </a:pPr>
            <a:r>
              <a:rPr lang="cs-CZ" sz="3600" dirty="0"/>
              <a:t>minimální zůstatkový průtok za stanovený</a:t>
            </a:r>
          </a:p>
          <a:p>
            <a:pPr marL="931500" lvl="2" indent="-571500">
              <a:buFont typeface="Arial" panose="020B0604020202020204" pitchFamily="34" charset="0"/>
              <a:buChar char="•"/>
            </a:pPr>
            <a:r>
              <a:rPr lang="cs-CZ" sz="3600" dirty="0" smtClean="0"/>
              <a:t>vodní dílo zařazené do IV. kategorie TBD</a:t>
            </a:r>
          </a:p>
          <a:p>
            <a:pPr marL="360000" lvl="2" indent="0">
              <a:buNone/>
            </a:pPr>
            <a:endParaRPr lang="cs-CZ" sz="3600" dirty="0"/>
          </a:p>
          <a:p>
            <a:pPr marL="360000" lvl="2" algn="just"/>
            <a:r>
              <a:rPr lang="cs-CZ" sz="3600" dirty="0" smtClean="0"/>
              <a:t>Manipulační řád předloží vlastník vodního díla ke schválení vodoprávnímu úřadu nejpozději s žádostí o kolaudační souhlas</a:t>
            </a:r>
          </a:p>
          <a:p>
            <a:pPr marL="360000" lvl="2"/>
            <a:endParaRPr lang="cs-CZ" sz="3600" dirty="0" smtClean="0"/>
          </a:p>
          <a:p>
            <a:pPr marL="360000" lvl="2"/>
            <a:r>
              <a:rPr lang="cs-CZ" sz="3600" dirty="0" smtClean="0"/>
              <a:t>Stanoven obsah dokumentace terénních úprav</a:t>
            </a:r>
          </a:p>
          <a:p>
            <a:pPr marL="720000" lvl="2"/>
            <a:endParaRPr lang="cs-CZ" dirty="0" smtClean="0"/>
          </a:p>
        </p:txBody>
      </p:sp>
    </p:spTree>
    <p:extLst>
      <p:ext uri="{BB962C8B-B14F-4D97-AF65-F5344CB8AC3E}">
        <p14:creationId xmlns:p14="http://schemas.microsoft.com/office/powerpoint/2010/main" val="39447380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Změna stavebního zákona</a:t>
            </a:r>
            <a:endParaRPr lang="cs-CZ" dirty="0"/>
          </a:p>
        </p:txBody>
      </p:sp>
      <p:sp>
        <p:nvSpPr>
          <p:cNvPr id="3" name="Zástupný symbol pro obsah 2"/>
          <p:cNvSpPr>
            <a:spLocks noGrp="1"/>
          </p:cNvSpPr>
          <p:nvPr>
            <p:ph sz="quarter" idx="13"/>
          </p:nvPr>
        </p:nvSpPr>
        <p:spPr/>
        <p:txBody>
          <a:bodyPr/>
          <a:lstStyle/>
          <a:p>
            <a:r>
              <a:rPr lang="cs-CZ" sz="3600" dirty="0" smtClean="0"/>
              <a:t>Ohlášené vodní dílo podléhá kolaudaci (§ 119 odst. 1)</a:t>
            </a:r>
          </a:p>
          <a:p>
            <a:r>
              <a:rPr lang="cs-CZ" sz="3600" dirty="0" smtClean="0"/>
              <a:t>Zpracování projektové dokumentace vodního díla je vybranou činností ve výstavbě (§ 158 odst. 2)</a:t>
            </a:r>
          </a:p>
          <a:p>
            <a:pPr algn="just"/>
            <a:r>
              <a:rPr lang="cs-CZ" sz="3600" dirty="0"/>
              <a:t>Dokumentaci terénních úprav může zpracovat též osoba, která má vysokoškolské vzdělání stavebního nebo architektonického směru nebo střední vzdělání stavebního směru s maturitní zkouškou a alespoň 3 roky praxe v projektování </a:t>
            </a:r>
            <a:r>
              <a:rPr lang="cs-CZ" sz="3600" dirty="0" smtClean="0"/>
              <a:t>staveb (159 odst. 3)</a:t>
            </a:r>
            <a:endParaRPr lang="cs-CZ" dirty="0"/>
          </a:p>
        </p:txBody>
      </p:sp>
    </p:spTree>
    <p:extLst>
      <p:ext uri="{BB962C8B-B14F-4D97-AF65-F5344CB8AC3E}">
        <p14:creationId xmlns:p14="http://schemas.microsoft.com/office/powerpoint/2010/main" val="83721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10" name="Zástupný symbol pro text 9">
            <a:extLst>
              <a:ext uri="{FF2B5EF4-FFF2-40B4-BE49-F238E27FC236}">
                <a16:creationId xmlns:a16="http://schemas.microsoft.com/office/drawing/2014/main" xmlns="" id="{8F359389-F770-4572-A9CF-3ACDE4B5EB35}"/>
              </a:ext>
            </a:extLst>
          </p:cNvPr>
          <p:cNvSpPr>
            <a:spLocks noGrp="1"/>
          </p:cNvSpPr>
          <p:nvPr>
            <p:ph type="body" sz="quarter" idx="12"/>
          </p:nvPr>
        </p:nvSpPr>
        <p:spPr/>
        <p:txBody>
          <a:bodyPr/>
          <a:lstStyle/>
          <a:p>
            <a:endParaRPr lang="cs-CZ"/>
          </a:p>
        </p:txBody>
      </p:sp>
      <p:sp>
        <p:nvSpPr>
          <p:cNvPr id="2" name="Nadpis 1">
            <a:extLst>
              <a:ext uri="{FF2B5EF4-FFF2-40B4-BE49-F238E27FC236}">
                <a16:creationId xmlns:a16="http://schemas.microsoft.com/office/drawing/2014/main" xmlns="" id="{E91EC619-241E-451F-A24E-56421AA5D25F}"/>
              </a:ext>
            </a:extLst>
          </p:cNvPr>
          <p:cNvSpPr>
            <a:spLocks noGrp="1"/>
          </p:cNvSpPr>
          <p:nvPr>
            <p:ph type="ctrTitle"/>
          </p:nvPr>
        </p:nvSpPr>
        <p:spPr/>
        <p:txBody>
          <a:bodyPr/>
          <a:lstStyle/>
          <a:p>
            <a:r>
              <a:rPr lang="cs-CZ" dirty="0" err="1" smtClean="0"/>
              <a:t>DĚKUJi</a:t>
            </a:r>
            <a:r>
              <a:rPr lang="cs-CZ" dirty="0"/>
              <a:t/>
            </a:r>
            <a:br>
              <a:rPr lang="cs-CZ" dirty="0"/>
            </a:br>
            <a:r>
              <a:rPr lang="cs-CZ" dirty="0"/>
              <a:t>ZA POZORNOST</a:t>
            </a:r>
          </a:p>
        </p:txBody>
      </p:sp>
      <p:sp>
        <p:nvSpPr>
          <p:cNvPr id="3" name="Podnadpis 2">
            <a:extLst>
              <a:ext uri="{FF2B5EF4-FFF2-40B4-BE49-F238E27FC236}">
                <a16:creationId xmlns:a16="http://schemas.microsoft.com/office/drawing/2014/main" xmlns="" id="{1AE3BD29-4BBD-408B-9592-E82155D75A0C}"/>
              </a:ext>
            </a:extLst>
          </p:cNvPr>
          <p:cNvSpPr>
            <a:spLocks noGrp="1"/>
          </p:cNvSpPr>
          <p:nvPr>
            <p:ph type="subTitle" idx="1"/>
          </p:nvPr>
        </p:nvSpPr>
        <p:spPr/>
        <p:txBody>
          <a:bodyPr>
            <a:normAutofit/>
          </a:bodyPr>
          <a:lstStyle/>
          <a:p>
            <a:r>
              <a:rPr lang="cs-CZ" sz="3600" dirty="0"/>
              <a:t>Alena Binhacková</a:t>
            </a:r>
          </a:p>
          <a:p>
            <a:r>
              <a:rPr lang="cs-CZ" sz="3600" dirty="0"/>
              <a:t>odbor vodohospodářské politiky a protipovodňových opatření</a:t>
            </a:r>
          </a:p>
        </p:txBody>
      </p:sp>
      <p:cxnSp>
        <p:nvCxnSpPr>
          <p:cNvPr id="7" name="Zelená horizontální linka">
            <a:extLst>
              <a:ext uri="{FF2B5EF4-FFF2-40B4-BE49-F238E27FC236}">
                <a16:creationId xmlns:a16="http://schemas.microsoft.com/office/drawing/2014/main" xmlns=""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a16="http://schemas.microsoft.com/office/drawing/2014/main" xmlns=""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a16="http://schemas.microsoft.com/office/drawing/2014/main" xmlns="" id="{737F2E1F-2363-41C6-B357-662CC3F47A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1401" y="5551200"/>
            <a:ext cx="3133350" cy="1353315"/>
          </a:xfrm>
          <a:prstGeom prst="rect">
            <a:avLst/>
          </a:prstGeom>
        </p:spPr>
      </p:pic>
    </p:spTree>
    <p:extLst>
      <p:ext uri="{BB962C8B-B14F-4D97-AF65-F5344CB8AC3E}">
        <p14:creationId xmlns:p14="http://schemas.microsoft.com/office/powerpoint/2010/main" val="1702269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MZe - Vodní hospodářství - 16: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485</Words>
  <Application>Microsoft Office PowerPoint</Application>
  <PresentationFormat>Vlastní</PresentationFormat>
  <Paragraphs>42</Paragraphs>
  <Slides>6</Slides>
  <Notes>2</Notes>
  <HiddenSlides>0</HiddenSlides>
  <MMClips>0</MMClips>
  <ScaleCrop>false</ScaleCrop>
  <HeadingPairs>
    <vt:vector size="4" baseType="variant">
      <vt:variant>
        <vt:lpstr>Motiv</vt:lpstr>
      </vt:variant>
      <vt:variant>
        <vt:i4>1</vt:i4>
      </vt:variant>
      <vt:variant>
        <vt:lpstr>Nadpisy snímků</vt:lpstr>
      </vt:variant>
      <vt:variant>
        <vt:i4>6</vt:i4>
      </vt:variant>
    </vt:vector>
  </HeadingPairs>
  <TitlesOfParts>
    <vt:vector size="7" baseType="lpstr">
      <vt:lpstr>MZe - Vodní hospodářství - 16:9</vt:lpstr>
      <vt:lpstr>VODNÍ díla a terénní úpravy na ohlášení</vt:lpstr>
      <vt:lpstr>Prezentace aplikace PowerPoint</vt:lpstr>
      <vt:lpstr>Změna vodního zákona</vt:lpstr>
      <vt:lpstr>Změna vodního zákona</vt:lpstr>
      <vt:lpstr>Změna stavebního zákona</vt:lpstr>
      <vt:lpstr>DĚKUJi ZA POZORNOST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2017-09-03T22:06:06Z</dcterms:created>
  <dcterms:modified xsi:type="dcterms:W3CDTF">2019-10-15T09:46:29Z</dcterms:modified>
</cp:coreProperties>
</file>