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8"/>
  </p:notesMasterIdLst>
  <p:sldIdLst>
    <p:sldId id="256" r:id="rId2"/>
    <p:sldId id="274" r:id="rId3"/>
    <p:sldId id="275" r:id="rId4"/>
    <p:sldId id="276" r:id="rId5"/>
    <p:sldId id="277" r:id="rId6"/>
    <p:sldId id="271" r:id="rId7"/>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320" userDrawn="1">
          <p15:clr>
            <a:srgbClr val="A4A3A4"/>
          </p15:clr>
        </p15:guide>
        <p15:guide id="2" pos="7681"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354" autoAdjust="0"/>
  </p:normalViewPr>
  <p:slideViewPr>
    <p:cSldViewPr snapToGrid="0" showGuides="1">
      <p:cViewPr varScale="1">
        <p:scale>
          <a:sx n="49" d="100"/>
          <a:sy n="49" d="100"/>
        </p:scale>
        <p:origin x="-936" y="-120"/>
      </p:cViewPr>
      <p:guideLst>
        <p:guide orient="horz" pos="4320"/>
        <p:guide pos="7681"/>
      </p:guideLst>
    </p:cSldViewPr>
  </p:slideViewPr>
  <p:notesTextViewPr>
    <p:cViewPr>
      <p:scale>
        <a:sx n="1" d="1"/>
        <a:sy n="1" d="1"/>
      </p:scale>
      <p:origin x="0" y="0"/>
    </p:cViewPr>
  </p:notesTextViewPr>
  <p:notesViewPr>
    <p:cSldViewPr snapToGrid="0">
      <p:cViewPr varScale="1">
        <p:scale>
          <a:sx n="84" d="100"/>
          <a:sy n="84" d="100"/>
        </p:scale>
        <p:origin x="199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23" Type="http://schemas.microsoft.com/office/2015/10/relationships/revisionInfo" Target="revisionInfo.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07FA9-DE9C-409F-85F2-97F44B920B82}" type="datetimeFigureOut">
              <a:rPr lang="cs-CZ" smtClean="0"/>
              <a:t>15.10.2019</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8384A4-C56D-4B31-91D3-4CC689CA894B}" type="slidenum">
              <a:rPr lang="cs-CZ" smtClean="0"/>
              <a:t>‹#›</a:t>
            </a:fld>
            <a:endParaRPr lang="cs-CZ"/>
          </a:p>
        </p:txBody>
      </p:sp>
    </p:spTree>
    <p:extLst>
      <p:ext uri="{BB962C8B-B14F-4D97-AF65-F5344CB8AC3E}">
        <p14:creationId xmlns:p14="http://schemas.microsoft.com/office/powerpoint/2010/main" val="108881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Vyjděte prosím z tohoto titulního snímku, který je přímo v prezentaci – přepište název, podnázev (autora) a datum prezentace dle potřeby, vyměňte případně titulní fotografii, a to buď přes pravé tlačítko myši Změnit obrázek, nebo obrázek smažte a vložte nový pomocí ikony uprostřed zástupného symbolu pro vložení obrázku. Klikněte na nově vložený obrázek a přeneste jej do pozadí přes Nástroje obrázku / Formát / Přenést dál / Přenést do pozadí. Některé objekty, jako logo, modrá horizontální linka a černá svislá linka, jsou proto umístěny přímo na snímku (jinak by byly překryty velkým obrázkem, neboť objekty vložené v šabloně se stávají její pevnou součástí a nelze měnit jejich velikost, umístění ani vrstvu). Pokud byste vložili titulní snímek jako nové rozložení, bylo by třeba logo, horizontální a svislou linku nakopírovat ze vzorové prezentace (po vložení se umístí na správnou pozici). Lépe je ovšem využít výše zmíněný postup, který je výměnou za to, že titulní fotografie zůstane měnitelná vzhledem k možnostech a omezením PowerPointu.</a:t>
            </a:r>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1</a:t>
            </a:fld>
            <a:endParaRPr lang="cs-CZ"/>
          </a:p>
        </p:txBody>
      </p:sp>
    </p:spTree>
    <p:extLst>
      <p:ext uri="{BB962C8B-B14F-4D97-AF65-F5344CB8AC3E}">
        <p14:creationId xmlns:p14="http://schemas.microsoft.com/office/powerpoint/2010/main" val="2643312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Vyjděte prosím z tohoto závěrečného snímku, který je přímo v prezentaci – upravte texty dle potřeby, vyměňte případně podkladovou fotografii, a to buď přes pravé tlačítko myši Změnit obrázek, nebo obrázek smažte a vložte nový pomocí ikony uprostřed zástupného symbolu pro vložení obrázku. Klikněte na nově vložený obrázek a přeneste jej do pozadí přes Nástroje obrázku / Formát / Přenést dál / Přenést do pozadí. Toto řešení zachovává možnost výměny podkladového obrázku – více viz poznámka u titulního snímku.</a:t>
            </a:r>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6</a:t>
            </a:fld>
            <a:endParaRPr lang="cs-CZ"/>
          </a:p>
        </p:txBody>
      </p:sp>
    </p:spTree>
    <p:extLst>
      <p:ext uri="{BB962C8B-B14F-4D97-AF65-F5344CB8AC3E}">
        <p14:creationId xmlns:p14="http://schemas.microsoft.com/office/powerpoint/2010/main" val="3365911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12" name="Zástupný symbol podkladový obrázek">
            <a:extLst>
              <a:ext uri="{FF2B5EF4-FFF2-40B4-BE49-F238E27FC236}">
                <a16:creationId xmlns:a16="http://schemas.microsoft.com/office/drawing/2014/main" xmlns="" id="{1484CE54-FF2E-408A-B4CF-FF94338BEBE8}"/>
              </a:ext>
            </a:extLst>
          </p:cNvPr>
          <p:cNvSpPr>
            <a:spLocks noGrp="1" noChangeAspect="1"/>
          </p:cNvSpPr>
          <p:nvPr>
            <p:ph type="pic" sz="quarter" idx="13"/>
          </p:nvPr>
        </p:nvSpPr>
        <p:spPr>
          <a:xfrm>
            <a:off x="457200" y="457200"/>
            <a:ext cx="23472000" cy="12801600"/>
          </a:xfrm>
        </p:spPr>
        <p:txBody>
          <a:bodyPr/>
          <a:lstStyle/>
          <a:p>
            <a:endParaRPr lang="cs-CZ"/>
          </a:p>
        </p:txBody>
      </p:sp>
      <p:sp>
        <p:nvSpPr>
          <p:cNvPr id="6" name="Bílý podklad">
            <a:extLst>
              <a:ext uri="{FF2B5EF4-FFF2-40B4-BE49-F238E27FC236}">
                <a16:creationId xmlns:a16="http://schemas.microsoft.com/office/drawing/2014/main" xmlns="" id="{F70F13C3-16CD-4EC9-A61B-A853E6F0F19D}"/>
              </a:ext>
            </a:extLst>
          </p:cNvPr>
          <p:cNvSpPr>
            <a:spLocks noGrp="1"/>
          </p:cNvSpPr>
          <p:nvPr>
            <p:ph type="body" sz="quarter" idx="12" hasCustomPrompt="1"/>
          </p:nvPr>
        </p:nvSpPr>
        <p:spPr>
          <a:xfrm>
            <a:off x="0" y="1522800"/>
            <a:ext cx="15228000" cy="3420000"/>
          </a:xfrm>
          <a:solidFill>
            <a:srgbClr val="FFFFFF">
              <a:alpha val="85098"/>
            </a:srgbClr>
          </a:solidFill>
        </p:spPr>
        <p:txBody>
          <a:bodyPr/>
          <a:lstStyle>
            <a:lvl1pPr marL="0" indent="0">
              <a:buFontTx/>
              <a:buNone/>
              <a:defRPr/>
            </a:lvl1pPr>
          </a:lstStyle>
          <a:p>
            <a:pPr lvl="0"/>
            <a:r>
              <a:rPr lang="cs-CZ" dirty="0"/>
              <a:t> </a:t>
            </a:r>
          </a:p>
        </p:txBody>
      </p:sp>
      <p:sp>
        <p:nvSpPr>
          <p:cNvPr id="9" name="Bílá pod nadpisem" hidden="1"/>
          <p:cNvSpPr/>
          <p:nvPr userDrawn="1"/>
        </p:nvSpPr>
        <p:spPr>
          <a:xfrm>
            <a:off x="4500000" y="1522800"/>
            <a:ext cx="10440000" cy="3420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8" name="Přímá spojnice 17" hidden="1">
            <a:extLst>
              <a:ext uri="{FF2B5EF4-FFF2-40B4-BE49-F238E27FC236}">
                <a16:creationId xmlns:a16="http://schemas.microsoft.com/office/drawing/2014/main" xmlns="" id="{BCC887BD-1330-4E6F-92EE-65D69E01A7EE}"/>
              </a:ext>
            </a:extLst>
          </p:cNvPr>
          <p:cNvCxnSpPr/>
          <p:nvPr userDrawn="1"/>
        </p:nvCxnSpPr>
        <p:spPr>
          <a:xfrm>
            <a:off x="4114800" y="215265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Logo MZe" hidden="1">
            <a:extLst>
              <a:ext uri="{FF2B5EF4-FFF2-40B4-BE49-F238E27FC236}">
                <a16:creationId xmlns:a16="http://schemas.microsoft.com/office/drawing/2014/main" xmlns="" id="{D7F392D9-0192-44DF-B5B6-E60B0F320C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462" y="3215692"/>
            <a:ext cx="3133350" cy="1353315"/>
          </a:xfrm>
          <a:prstGeom prst="rect">
            <a:avLst/>
          </a:prstGeom>
        </p:spPr>
      </p:pic>
      <p:pic>
        <p:nvPicPr>
          <p:cNvPr id="8" name="Logo MZe png" hidden="1">
            <a:extLst>
              <a:ext uri="{FF2B5EF4-FFF2-40B4-BE49-F238E27FC236}">
                <a16:creationId xmlns:a16="http://schemas.microsoft.com/office/drawing/2014/main" xmlns="" id="{129EC058-4951-49A8-B2F1-71C45ED316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725" y="3214934"/>
            <a:ext cx="3133350" cy="1353315"/>
          </a:xfrm>
          <a:prstGeom prst="rect">
            <a:avLst/>
          </a:prstGeom>
        </p:spPr>
      </p:pic>
      <p:sp>
        <p:nvSpPr>
          <p:cNvPr id="16" name="Datum">
            <a:extLst>
              <a:ext uri="{FF2B5EF4-FFF2-40B4-BE49-F238E27FC236}">
                <a16:creationId xmlns:a16="http://schemas.microsoft.com/office/drawing/2014/main" xmlns="" id="{19795874-6BF3-4E26-B86E-D2075A368DBC}"/>
              </a:ext>
            </a:extLst>
          </p:cNvPr>
          <p:cNvSpPr>
            <a:spLocks noGrp="1"/>
          </p:cNvSpPr>
          <p:nvPr>
            <p:ph type="body" sz="quarter" idx="11" hasCustomPrompt="1"/>
          </p:nvPr>
        </p:nvSpPr>
        <p:spPr>
          <a:xfrm>
            <a:off x="828000" y="2160000"/>
            <a:ext cx="2880000" cy="720000"/>
          </a:xfrm>
          <a:noFill/>
        </p:spPr>
        <p:txBody>
          <a:bodyPr tIns="0" rIns="0">
            <a:noAutofit/>
          </a:bodyPr>
          <a:lstStyle>
            <a:lvl1pPr marL="0" indent="0" algn="r">
              <a:spcBef>
                <a:spcPts val="0"/>
              </a:spcBef>
              <a:buFontTx/>
              <a:buNone/>
              <a:defRPr sz="2800"/>
            </a:lvl1pPr>
          </a:lstStyle>
          <a:p>
            <a:pPr lvl="0"/>
            <a:r>
              <a:rPr lang="cs-CZ" dirty="0"/>
              <a:t>Datum</a:t>
            </a:r>
          </a:p>
        </p:txBody>
      </p:sp>
      <p:sp>
        <p:nvSpPr>
          <p:cNvPr id="3" name="Subtitle 2"/>
          <p:cNvSpPr>
            <a:spLocks noGrp="1"/>
          </p:cNvSpPr>
          <p:nvPr>
            <p:ph type="subTitle" idx="1" hasCustomPrompt="1"/>
          </p:nvPr>
        </p:nvSpPr>
        <p:spPr>
          <a:xfrm>
            <a:off x="4500000" y="4140000"/>
            <a:ext cx="10440000" cy="720724"/>
          </a:xfrm>
        </p:spPr>
        <p:txBody>
          <a:bodyPr>
            <a:noAutofit/>
          </a:bodyPr>
          <a:lstStyle>
            <a:lvl1pPr marL="0" indent="0" algn="l">
              <a:spcBef>
                <a:spcPts val="0"/>
              </a:spcBef>
              <a:buNone/>
              <a:defRPr sz="2800" cap="all" baseline="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Autor prezentace</a:t>
            </a:r>
            <a:endParaRPr lang="en-US" dirty="0"/>
          </a:p>
        </p:txBody>
      </p:sp>
      <p:sp>
        <p:nvSpPr>
          <p:cNvPr id="2" name="Title 1"/>
          <p:cNvSpPr>
            <a:spLocks noGrp="1"/>
          </p:cNvSpPr>
          <p:nvPr>
            <p:ph type="ctrTitle" hasCustomPrompt="1"/>
          </p:nvPr>
        </p:nvSpPr>
        <p:spPr>
          <a:xfrm>
            <a:off x="4500000" y="1990800"/>
            <a:ext cx="10440000" cy="1980000"/>
          </a:xfrm>
          <a:noFill/>
        </p:spPr>
        <p:txBody>
          <a:bodyPr lIns="0" tIns="0" anchor="t" anchorCtr="0">
            <a:noAutofit/>
          </a:bodyPr>
          <a:lstStyle>
            <a:lvl1pPr algn="l">
              <a:lnSpc>
                <a:spcPts val="7800"/>
              </a:lnSpc>
              <a:defRPr sz="6600"/>
            </a:lvl1pPr>
          </a:lstStyle>
          <a:p>
            <a:r>
              <a:rPr lang="cs-CZ" dirty="0"/>
              <a:t>Název</a:t>
            </a:r>
            <a:br>
              <a:rPr lang="cs-CZ" dirty="0"/>
            </a:br>
            <a:r>
              <a:rPr lang="cs-CZ" dirty="0"/>
              <a:t>Prezentace</a:t>
            </a:r>
            <a:endParaRPr lang="en-US" dirty="0"/>
          </a:p>
        </p:txBody>
      </p:sp>
    </p:spTree>
    <p:extLst>
      <p:ext uri="{BB962C8B-B14F-4D97-AF65-F5344CB8AC3E}">
        <p14:creationId xmlns:p14="http://schemas.microsoft.com/office/powerpoint/2010/main" val="334833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Úzký obrázek, číslovaný text">
    <p:spTree>
      <p:nvGrpSpPr>
        <p:cNvPr id="1" name=""/>
        <p:cNvGrpSpPr/>
        <p:nvPr/>
      </p:nvGrpSpPr>
      <p:grpSpPr>
        <a:xfrm>
          <a:off x="0" y="0"/>
          <a:ext cx="0" cy="0"/>
          <a:chOff x="0" y="0"/>
          <a:chExt cx="0" cy="0"/>
        </a:xfrm>
      </p:grpSpPr>
      <p:sp>
        <p:nvSpPr>
          <p:cNvPr id="2" name="Title 1"/>
          <p:cNvSpPr>
            <a:spLocks noGrp="1"/>
          </p:cNvSpPr>
          <p:nvPr>
            <p:ph type="title"/>
          </p:nvPr>
        </p:nvSpPr>
        <p:spPr>
          <a:xfrm>
            <a:off x="7920000" y="1980000"/>
            <a:ext cx="15217200" cy="1260000"/>
          </a:xfrm>
        </p:spPr>
        <p:txBody>
          <a:bodyPr anchor="b" anchorCtr="0"/>
          <a:lstStyle>
            <a:lvl1pPr>
              <a:defRPr/>
            </a:lvl1pPr>
          </a:lstStyle>
          <a:p>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endParaRPr lang="cs-CZ" dirty="0"/>
          </a:p>
        </p:txBody>
      </p:sp>
      <p:sp>
        <p:nvSpPr>
          <p:cNvPr id="12" name="Zástupný symbol pro text 13"/>
          <p:cNvSpPr>
            <a:spLocks noGrp="1"/>
          </p:cNvSpPr>
          <p:nvPr>
            <p:ph type="body" sz="quarter" idx="19"/>
          </p:nvPr>
        </p:nvSpPr>
        <p:spPr>
          <a:xfrm>
            <a:off x="7920000" y="3420000"/>
            <a:ext cx="15217200" cy="1656000"/>
          </a:xfrm>
        </p:spPr>
        <p:txBody>
          <a:bodyPr>
            <a:normAutofit/>
          </a:bodyPr>
          <a:lstStyle>
            <a:lvl1pPr marL="0" indent="0">
              <a:spcBef>
                <a:spcPts val="0"/>
              </a:spcBef>
              <a:buFontTx/>
              <a:buNone/>
              <a:defRPr sz="2800" cap="none" baseline="0"/>
            </a:lvl1pPr>
          </a:lstStyle>
          <a:p>
            <a:pPr lvl="0"/>
            <a:endParaRPr lang="cs-CZ" dirty="0"/>
          </a:p>
        </p:txBody>
      </p:sp>
      <p:sp>
        <p:nvSpPr>
          <p:cNvPr id="5" name="Zástupný symbol pro text 4"/>
          <p:cNvSpPr>
            <a:spLocks noGrp="1"/>
          </p:cNvSpPr>
          <p:nvPr>
            <p:ph type="body" sz="quarter" idx="29"/>
          </p:nvPr>
        </p:nvSpPr>
        <p:spPr>
          <a:xfrm>
            <a:off x="7920000" y="5219700"/>
            <a:ext cx="15217200" cy="7239000"/>
          </a:xfrm>
        </p:spPr>
        <p:txBody>
          <a:bodyPr/>
          <a:lstStyle>
            <a:lvl1pPr marL="504000" indent="-504000">
              <a:buFontTx/>
              <a:buBlip>
                <a:blip r:embed="rId2"/>
              </a:buBlip>
              <a:defRPr cap="all" baseline="0">
                <a:solidFill>
                  <a:schemeClr val="accent2"/>
                </a:solidFill>
              </a:defRPr>
            </a:lvl1pPr>
            <a:lvl2pPr marL="1008000" indent="-504000">
              <a:buClr>
                <a:schemeClr val="accent2"/>
              </a:buClr>
              <a:buFont typeface="+mj-lt"/>
              <a:buAutoNum type="arabicPeriod"/>
              <a:defRPr/>
            </a:lvl2pPr>
          </a:lstStyle>
          <a:p>
            <a:pPr lvl="0"/>
            <a:r>
              <a:rPr lang="cs-CZ" dirty="0"/>
              <a:t>Kliknutím lze upravit styly předlohy textu.</a:t>
            </a:r>
          </a:p>
          <a:p>
            <a:pPr lvl="1"/>
            <a:r>
              <a:rPr lang="cs-CZ" dirty="0"/>
              <a:t>Druhá úroveň</a:t>
            </a:r>
          </a:p>
        </p:txBody>
      </p:sp>
      <p:pic>
        <p:nvPicPr>
          <p:cNvPr id="9" name="Lístek s linkou tmavě modrý">
            <a:extLst>
              <a:ext uri="{FF2B5EF4-FFF2-40B4-BE49-F238E27FC236}">
                <a16:creationId xmlns:a16="http://schemas.microsoft.com/office/drawing/2014/main" xmlns="" id="{FECF6A3C-E773-4D22-822E-5EFACF37493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val="131548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Úzký text s obrázek, střední obrázek či graf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500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500000" cy="4104000"/>
          </a:xfrm>
        </p:spPr>
        <p:txBody>
          <a:bodyPr>
            <a:normAutofit/>
          </a:bodyPr>
          <a:lstStyle>
            <a:lvl1pPr marL="0" indent="0">
              <a:spcBef>
                <a:spcPts val="0"/>
              </a:spcBef>
              <a:buFontTx/>
              <a:buNone/>
              <a:defRPr sz="3200" cap="none" baseline="0"/>
            </a:lvl1pPr>
          </a:lstStyle>
          <a:p>
            <a:pPr lvl="0"/>
            <a:endParaRPr lang="cs-CZ" dirty="0"/>
          </a:p>
        </p:txBody>
      </p:sp>
      <p:sp>
        <p:nvSpPr>
          <p:cNvPr id="5" name="Zástupný symbol pro obsah 4"/>
          <p:cNvSpPr>
            <a:spLocks noGrp="1"/>
          </p:cNvSpPr>
          <p:nvPr>
            <p:ph sz="quarter" idx="15" hasCustomPrompt="1"/>
          </p:nvPr>
        </p:nvSpPr>
        <p:spPr>
          <a:xfrm>
            <a:off x="7239600" y="1979612"/>
            <a:ext cx="10248300" cy="9900000"/>
          </a:xfrm>
        </p:spPr>
        <p:txBody>
          <a:bodyPr/>
          <a:lstStyle>
            <a:lvl1pPr>
              <a:defRPr/>
            </a:lvl1pPr>
          </a:lstStyle>
          <a:p>
            <a:pPr lvl="0"/>
            <a:r>
              <a:rPr lang="cs-CZ" dirty="0"/>
              <a:t>Obrázek nebo graf se zdrojem, případně text</a:t>
            </a:r>
          </a:p>
        </p:txBody>
      </p:sp>
      <p:sp>
        <p:nvSpPr>
          <p:cNvPr id="9" name="Zástupný symbol pro text 13"/>
          <p:cNvSpPr>
            <a:spLocks noGrp="1"/>
          </p:cNvSpPr>
          <p:nvPr>
            <p:ph type="body" sz="quarter" idx="25" hasCustomPrompt="1"/>
          </p:nvPr>
        </p:nvSpPr>
        <p:spPr>
          <a:xfrm>
            <a:off x="7239600" y="12111000"/>
            <a:ext cx="158976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6" name="Zástupný symbol pro obrázek 5"/>
          <p:cNvSpPr>
            <a:spLocks noGrp="1"/>
          </p:cNvSpPr>
          <p:nvPr>
            <p:ph type="pic" sz="quarter" idx="26"/>
          </p:nvPr>
        </p:nvSpPr>
        <p:spPr>
          <a:xfrm>
            <a:off x="1249200" y="8679600"/>
            <a:ext cx="4500000" cy="3787200"/>
          </a:xfrm>
        </p:spPr>
        <p:txBody>
          <a:bodyPr/>
          <a:lstStyle/>
          <a:p>
            <a:endParaRPr lang="cs-CZ" dirty="0"/>
          </a:p>
        </p:txBody>
      </p:sp>
      <p:sp>
        <p:nvSpPr>
          <p:cNvPr id="11" name="Zástupný symbol pro text 13"/>
          <p:cNvSpPr>
            <a:spLocks noGrp="1"/>
          </p:cNvSpPr>
          <p:nvPr>
            <p:ph type="body" sz="quarter" idx="17" hasCustomPrompt="1"/>
          </p:nvPr>
        </p:nvSpPr>
        <p:spPr>
          <a:xfrm>
            <a:off x="18072000" y="288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18" hasCustomPrompt="1"/>
          </p:nvPr>
        </p:nvSpPr>
        <p:spPr>
          <a:xfrm>
            <a:off x="18072000" y="3420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3" name="Zástupný symbol pro text 13"/>
          <p:cNvSpPr>
            <a:spLocks noGrp="1"/>
          </p:cNvSpPr>
          <p:nvPr>
            <p:ph type="body" sz="quarter" idx="27" hasCustomPrompt="1"/>
          </p:nvPr>
        </p:nvSpPr>
        <p:spPr>
          <a:xfrm>
            <a:off x="18072000" y="516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8" hasCustomPrompt="1"/>
          </p:nvPr>
        </p:nvSpPr>
        <p:spPr>
          <a:xfrm>
            <a:off x="18072000" y="5724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6" name="Zástupný symbol pro text 13"/>
          <p:cNvSpPr>
            <a:spLocks noGrp="1"/>
          </p:cNvSpPr>
          <p:nvPr>
            <p:ph type="body" sz="quarter" idx="29" hasCustomPrompt="1"/>
          </p:nvPr>
        </p:nvSpPr>
        <p:spPr>
          <a:xfrm>
            <a:off x="18072000" y="744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30" hasCustomPrompt="1"/>
          </p:nvPr>
        </p:nvSpPr>
        <p:spPr>
          <a:xfrm>
            <a:off x="18072000" y="7992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8" name="Zástupný symbol pro text 13"/>
          <p:cNvSpPr>
            <a:spLocks noGrp="1"/>
          </p:cNvSpPr>
          <p:nvPr>
            <p:ph type="body" sz="quarter" idx="31" hasCustomPrompt="1"/>
          </p:nvPr>
        </p:nvSpPr>
        <p:spPr>
          <a:xfrm>
            <a:off x="18072000" y="972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9" name="Zástupný symbol pro text 13"/>
          <p:cNvSpPr>
            <a:spLocks noGrp="1"/>
          </p:cNvSpPr>
          <p:nvPr>
            <p:ph type="body" sz="quarter" idx="32" hasCustomPrompt="1"/>
          </p:nvPr>
        </p:nvSpPr>
        <p:spPr>
          <a:xfrm>
            <a:off x="18072000" y="10260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3" name="Zástupný symbol pro datum 2">
            <a:extLst>
              <a:ext uri="{FF2B5EF4-FFF2-40B4-BE49-F238E27FC236}">
                <a16:creationId xmlns:a16="http://schemas.microsoft.com/office/drawing/2014/main" xmlns="" id="{94112CEA-A89A-40F5-9B5A-7589038E7C10}"/>
              </a:ext>
            </a:extLst>
          </p:cNvPr>
          <p:cNvSpPr>
            <a:spLocks noGrp="1"/>
          </p:cNvSpPr>
          <p:nvPr>
            <p:ph type="dt" sz="half" idx="33"/>
          </p:nvPr>
        </p:nvSpPr>
        <p:spPr/>
        <p:txBody>
          <a:bodyPr/>
          <a:lstStyle/>
          <a:p>
            <a:fld id="{9B3895B8-0BD6-4EDC-959F-D82D66CA15D6}" type="datetimeFigureOut">
              <a:rPr lang="cs-CZ" smtClean="0"/>
              <a:t>15.10.2019</a:t>
            </a:fld>
            <a:endParaRPr lang="cs-CZ" dirty="0"/>
          </a:p>
        </p:txBody>
      </p:sp>
      <p:sp>
        <p:nvSpPr>
          <p:cNvPr id="7" name="Zástupný symbol pro zápatí 6">
            <a:extLst>
              <a:ext uri="{FF2B5EF4-FFF2-40B4-BE49-F238E27FC236}">
                <a16:creationId xmlns:a16="http://schemas.microsoft.com/office/drawing/2014/main" xmlns="" id="{09A95665-5191-4CEE-B676-2081A6A1E177}"/>
              </a:ext>
            </a:extLst>
          </p:cNvPr>
          <p:cNvSpPr>
            <a:spLocks noGrp="1"/>
          </p:cNvSpPr>
          <p:nvPr>
            <p:ph type="ftr" sz="quarter" idx="34"/>
          </p:nvPr>
        </p:nvSpPr>
        <p:spPr/>
        <p:txBody>
          <a:bodyPr/>
          <a:lstStyle/>
          <a:p>
            <a:endParaRPr lang="cs-CZ" dirty="0"/>
          </a:p>
        </p:txBody>
      </p:sp>
      <p:sp>
        <p:nvSpPr>
          <p:cNvPr id="8" name="Zástupný symbol pro číslo snímku 7">
            <a:extLst>
              <a:ext uri="{FF2B5EF4-FFF2-40B4-BE49-F238E27FC236}">
                <a16:creationId xmlns:a16="http://schemas.microsoft.com/office/drawing/2014/main" xmlns="" id="{D92B6150-2864-4F6A-814F-8C54C94CA5FD}"/>
              </a:ext>
            </a:extLst>
          </p:cNvPr>
          <p:cNvSpPr>
            <a:spLocks noGrp="1"/>
          </p:cNvSpPr>
          <p:nvPr>
            <p:ph type="sldNum" sz="quarter" idx="35"/>
          </p:nvPr>
        </p:nvSpPr>
        <p:spPr/>
        <p:txBody>
          <a:bodyPr/>
          <a:lstStyle/>
          <a:p>
            <a:fld id="{C79EEDCB-EB91-4C4F-A503-5C6FE3AC84D2}" type="slidenum">
              <a:rPr lang="cs-CZ" smtClean="0"/>
              <a:t>‹#›</a:t>
            </a:fld>
            <a:endParaRPr lang="cs-CZ" dirty="0"/>
          </a:p>
        </p:txBody>
      </p:sp>
      <p:pic>
        <p:nvPicPr>
          <p:cNvPr id="21" name="Lístek s linkou tmavě modrý">
            <a:extLst>
              <a:ext uri="{FF2B5EF4-FFF2-40B4-BE49-F238E27FC236}">
                <a16:creationId xmlns:a16="http://schemas.microsoft.com/office/drawing/2014/main" xmlns="" id="{FE198D1F-CAA8-4D7E-9CD4-3AC30F4CB6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20654"/>
          <a:stretch/>
        </p:blipFill>
        <p:spPr>
          <a:xfrm flipH="1">
            <a:off x="6289620" y="2033714"/>
            <a:ext cx="525847" cy="10433086"/>
          </a:xfrm>
          <a:prstGeom prst="rect">
            <a:avLst/>
          </a:prstGeom>
        </p:spPr>
      </p:pic>
    </p:spTree>
    <p:extLst>
      <p:ext uri="{BB962C8B-B14F-4D97-AF65-F5344CB8AC3E}">
        <p14:creationId xmlns:p14="http://schemas.microsoft.com/office/powerpoint/2010/main" val="2892229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ázdný snímek s lístke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pic>
        <p:nvPicPr>
          <p:cNvPr id="4" name="Lístek s linkou tmavě modrý">
            <a:extLst>
              <a:ext uri="{FF2B5EF4-FFF2-40B4-BE49-F238E27FC236}">
                <a16:creationId xmlns:a16="http://schemas.microsoft.com/office/drawing/2014/main" xmlns="" id="{862E5BC3-DD10-4465-997F-9FE3AA2E86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val="78766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Jeden obsa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2" name="Nadpis 1"/>
          <p:cNvSpPr>
            <a:spLocks noGrp="1"/>
          </p:cNvSpPr>
          <p:nvPr>
            <p:ph type="title"/>
          </p:nvPr>
        </p:nvSpPr>
        <p:spPr/>
        <p:txBody>
          <a:bodyPr/>
          <a:lstStyle/>
          <a:p>
            <a:r>
              <a:rPr lang="cs-CZ"/>
              <a:t>Kliknutím lze upravit styl.</a:t>
            </a:r>
          </a:p>
        </p:txBody>
      </p:sp>
      <p:sp>
        <p:nvSpPr>
          <p:cNvPr id="4" name="Zástupný symbol pro obsah 3"/>
          <p:cNvSpPr>
            <a:spLocks noGrp="1"/>
          </p:cNvSpPr>
          <p:nvPr>
            <p:ph sz="quarter" idx="13"/>
          </p:nvPr>
        </p:nvSpPr>
        <p:spPr>
          <a:xfrm>
            <a:off x="1249200" y="3240000"/>
            <a:ext cx="21888000" cy="9226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pic>
        <p:nvPicPr>
          <p:cNvPr id="5" name="Lístek s linkou tmavě modrý">
            <a:extLst>
              <a:ext uri="{FF2B5EF4-FFF2-40B4-BE49-F238E27FC236}">
                <a16:creationId xmlns:a16="http://schemas.microsoft.com/office/drawing/2014/main" xmlns="" id="{D03EAF01-9C44-4F00-8722-52E6F8902B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val="1522145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2" name="Nadpis 1"/>
          <p:cNvSpPr>
            <a:spLocks noGrp="1"/>
          </p:cNvSpPr>
          <p:nvPr>
            <p:ph type="title"/>
          </p:nvPr>
        </p:nvSpPr>
        <p:spPr/>
        <p:txBody>
          <a:bodyPr/>
          <a:lstStyle/>
          <a:p>
            <a:r>
              <a:rPr lang="cs-CZ" dirty="0"/>
              <a:t>Kliknutím lze upravit styl.</a:t>
            </a:r>
          </a:p>
        </p:txBody>
      </p:sp>
      <p:sp>
        <p:nvSpPr>
          <p:cNvPr id="4" name="Zástupný symbol pro obsah 3"/>
          <p:cNvSpPr>
            <a:spLocks noGrp="1"/>
          </p:cNvSpPr>
          <p:nvPr>
            <p:ph sz="quarter" idx="13"/>
          </p:nvPr>
        </p:nvSpPr>
        <p:spPr>
          <a:xfrm>
            <a:off x="1249200" y="3240000"/>
            <a:ext cx="10321200" cy="9226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3"/>
          <p:cNvSpPr>
            <a:spLocks noGrp="1"/>
          </p:cNvSpPr>
          <p:nvPr>
            <p:ph sz="quarter" idx="14"/>
          </p:nvPr>
        </p:nvSpPr>
        <p:spPr>
          <a:xfrm>
            <a:off x="12816000" y="3240000"/>
            <a:ext cx="10321200" cy="9226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pic>
        <p:nvPicPr>
          <p:cNvPr id="7" name="Lístek s linkou tmavě modrý">
            <a:extLst>
              <a:ext uri="{FF2B5EF4-FFF2-40B4-BE49-F238E27FC236}">
                <a16:creationId xmlns:a16="http://schemas.microsoft.com/office/drawing/2014/main" xmlns="" id="{6FA1681F-18BC-4AA2-89C6-CC1797F464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val="4149270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ěkujeme za pozornost">
    <p:spTree>
      <p:nvGrpSpPr>
        <p:cNvPr id="1" name=""/>
        <p:cNvGrpSpPr/>
        <p:nvPr/>
      </p:nvGrpSpPr>
      <p:grpSpPr>
        <a:xfrm>
          <a:off x="0" y="0"/>
          <a:ext cx="0" cy="0"/>
          <a:chOff x="0" y="0"/>
          <a:chExt cx="0" cy="0"/>
        </a:xfrm>
      </p:grpSpPr>
      <p:sp>
        <p:nvSpPr>
          <p:cNvPr id="9" name="Bílý podklad">
            <a:extLst>
              <a:ext uri="{FF2B5EF4-FFF2-40B4-BE49-F238E27FC236}">
                <a16:creationId xmlns:a16="http://schemas.microsoft.com/office/drawing/2014/main" xmlns="" id="{92AF821C-5C62-41EB-8EE6-BD2D59AAC7FE}"/>
              </a:ext>
            </a:extLst>
          </p:cNvPr>
          <p:cNvSpPr>
            <a:spLocks noGrp="1"/>
          </p:cNvSpPr>
          <p:nvPr>
            <p:ph type="body" sz="quarter" idx="12" hasCustomPrompt="1"/>
          </p:nvPr>
        </p:nvSpPr>
        <p:spPr>
          <a:xfrm>
            <a:off x="5713587" y="4338000"/>
            <a:ext cx="12960000" cy="5040000"/>
          </a:xfrm>
          <a:solidFill>
            <a:srgbClr val="FFFFFF">
              <a:alpha val="85098"/>
            </a:srgbClr>
          </a:solidFill>
        </p:spPr>
        <p:txBody>
          <a:bodyPr/>
          <a:lstStyle>
            <a:lvl1pPr marL="0" indent="0">
              <a:buFontTx/>
              <a:buNone/>
              <a:defRPr/>
            </a:lvl1pPr>
          </a:lstStyle>
          <a:p>
            <a:pPr lvl="0"/>
            <a:r>
              <a:rPr lang="cs-CZ" dirty="0"/>
              <a:t> </a:t>
            </a:r>
          </a:p>
        </p:txBody>
      </p:sp>
      <p:sp>
        <p:nvSpPr>
          <p:cNvPr id="2" name="Title 1"/>
          <p:cNvSpPr>
            <a:spLocks noGrp="1"/>
          </p:cNvSpPr>
          <p:nvPr>
            <p:ph type="ctrTitle" hasCustomPrompt="1"/>
          </p:nvPr>
        </p:nvSpPr>
        <p:spPr>
          <a:xfrm>
            <a:off x="10861200" y="4338000"/>
            <a:ext cx="7812387" cy="3780000"/>
          </a:xfrm>
          <a:noFill/>
        </p:spPr>
        <p:txBody>
          <a:bodyPr lIns="0" tIns="0" anchor="ctr" anchorCtr="0">
            <a:normAutofit/>
          </a:bodyPr>
          <a:lstStyle>
            <a:lvl1pPr algn="l">
              <a:lnSpc>
                <a:spcPts val="7800"/>
              </a:lnSpc>
              <a:defRPr sz="6600" baseline="0"/>
            </a:lvl1pPr>
          </a:lstStyle>
          <a:p>
            <a:r>
              <a:rPr lang="cs-CZ" dirty="0"/>
              <a:t>Děkujeme</a:t>
            </a:r>
            <a:br>
              <a:rPr lang="cs-CZ" dirty="0"/>
            </a:br>
            <a:r>
              <a:rPr lang="cs-CZ" dirty="0"/>
              <a:t>za pozornost</a:t>
            </a:r>
            <a:endParaRPr lang="en-US" dirty="0"/>
          </a:p>
        </p:txBody>
      </p:sp>
      <p:sp>
        <p:nvSpPr>
          <p:cNvPr id="3" name="Subtitle 2"/>
          <p:cNvSpPr>
            <a:spLocks noGrp="1"/>
          </p:cNvSpPr>
          <p:nvPr>
            <p:ph type="subTitle" idx="1" hasCustomPrompt="1"/>
          </p:nvPr>
        </p:nvSpPr>
        <p:spPr>
          <a:xfrm>
            <a:off x="5713587" y="8118000"/>
            <a:ext cx="12960000" cy="1260000"/>
          </a:xfrm>
          <a:noFill/>
        </p:spPr>
        <p:txBody>
          <a:bodyPr anchor="ctr" anchorCtr="1">
            <a:normAutofit/>
          </a:bodyPr>
          <a:lstStyle>
            <a:lvl1pPr marL="0" indent="0" algn="ctr">
              <a:spcBef>
                <a:spcPts val="600"/>
              </a:spcBef>
              <a:spcAft>
                <a:spcPts val="600"/>
              </a:spcAft>
              <a:buNone/>
              <a:defRPr sz="2800" cap="none" baseline="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Kontakty:  Jméno, adresa, e-mail, telefonní číslo</a:t>
            </a:r>
            <a:br>
              <a:rPr lang="cs-CZ" dirty="0"/>
            </a:br>
            <a:r>
              <a:rPr lang="cs-CZ" dirty="0"/>
              <a:t>Autor fotografií: Jméno</a:t>
            </a:r>
            <a:endParaRPr lang="en-US" dirty="0"/>
          </a:p>
        </p:txBody>
      </p:sp>
      <p:sp>
        <p:nvSpPr>
          <p:cNvPr id="5" name="Zástup Podkladový obrázek"/>
          <p:cNvSpPr>
            <a:spLocks noGrp="1" noChangeAspect="1"/>
          </p:cNvSpPr>
          <p:nvPr>
            <p:ph type="pic" sz="quarter" idx="13"/>
          </p:nvPr>
        </p:nvSpPr>
        <p:spPr>
          <a:xfrm>
            <a:off x="457200" y="457200"/>
            <a:ext cx="23472000" cy="12801600"/>
          </a:xfrm>
        </p:spPr>
        <p:txBody>
          <a:bodyPr/>
          <a:lstStyle/>
          <a:p>
            <a:endParaRPr lang="cs-CZ" dirty="0"/>
          </a:p>
        </p:txBody>
      </p:sp>
    </p:spTree>
    <p:extLst>
      <p:ext uri="{BB962C8B-B14F-4D97-AF65-F5344CB8AC3E}">
        <p14:creationId xmlns:p14="http://schemas.microsoft.com/office/powerpoint/2010/main" val="1416810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31600" y="1980000"/>
            <a:ext cx="10614150" cy="1224000"/>
          </a:xfrm>
        </p:spPr>
        <p:txBody>
          <a:bodyPr/>
          <a:lstStyle>
            <a:lvl1pPr>
              <a:defRPr>
                <a:solidFill>
                  <a:schemeClr val="accent1"/>
                </a:solidFill>
              </a:defRPr>
            </a:lvl1pPr>
          </a:lstStyle>
          <a:p>
            <a:r>
              <a:rPr lang="cs-CZ" dirty="0"/>
              <a:t>OBSAH</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10825200" cy="12801600"/>
          </a:xfrm>
        </p:spPr>
        <p:txBody>
          <a:bodyPr/>
          <a:lstStyle/>
          <a:p>
            <a:endParaRPr lang="cs-CZ" dirty="0"/>
          </a:p>
        </p:txBody>
      </p:sp>
      <p:sp>
        <p:nvSpPr>
          <p:cNvPr id="14" name="Zástup Položka obsahu 1"/>
          <p:cNvSpPr>
            <a:spLocks noGrp="1"/>
          </p:cNvSpPr>
          <p:nvPr>
            <p:ph type="body" sz="quarter" idx="14" hasCustomPrompt="1"/>
          </p:nvPr>
        </p:nvSpPr>
        <p:spPr>
          <a:xfrm>
            <a:off x="12531600" y="3672000"/>
            <a:ext cx="10605600" cy="8786700"/>
          </a:xfrm>
        </p:spPr>
        <p:txBody>
          <a:bodyPr/>
          <a:lstStyle>
            <a:lvl1pPr marL="648000" indent="-648000">
              <a:spcBef>
                <a:spcPts val="0"/>
              </a:spcBef>
              <a:spcAft>
                <a:spcPts val="9000"/>
              </a:spcAft>
              <a:buSzPct val="150000"/>
              <a:buFontTx/>
              <a:buBlip>
                <a:blip r:embed="rId2"/>
              </a:buBlip>
              <a:defRPr sz="3600" cap="all" baseline="0">
                <a:solidFill>
                  <a:schemeClr val="accent1"/>
                </a:solidFill>
              </a:defRPr>
            </a:lvl1pPr>
          </a:lstStyle>
          <a:p>
            <a:pPr lvl="0"/>
            <a:r>
              <a:rPr lang="cs-CZ" dirty="0"/>
              <a:t>Položka obsahu</a:t>
            </a:r>
          </a:p>
        </p:txBody>
      </p:sp>
      <p:pic>
        <p:nvPicPr>
          <p:cNvPr id="4" name="Lístek s linkou tmavě modrý">
            <a:extLst>
              <a:ext uri="{FF2B5EF4-FFF2-40B4-BE49-F238E27FC236}">
                <a16:creationId xmlns:a16="http://schemas.microsoft.com/office/drawing/2014/main" xmlns="" id="{69ACD24F-DBEE-434B-AD9C-84D36E9E64D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351" t="3281" r="49491" b="3264"/>
          <a:stretch/>
        </p:blipFill>
        <p:spPr>
          <a:xfrm>
            <a:off x="11706224" y="450055"/>
            <a:ext cx="525847" cy="12818270"/>
          </a:xfrm>
          <a:prstGeom prst="rect">
            <a:avLst/>
          </a:prstGeom>
        </p:spPr>
      </p:pic>
    </p:spTree>
    <p:extLst>
      <p:ext uri="{BB962C8B-B14F-4D97-AF65-F5344CB8AC3E}">
        <p14:creationId xmlns:p14="http://schemas.microsoft.com/office/powerpoint/2010/main" val="78357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Úzký text, široký obráze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8" name="Zástupný symbol pro obrázek 7"/>
          <p:cNvSpPr>
            <a:spLocks noGrp="1"/>
          </p:cNvSpPr>
          <p:nvPr>
            <p:ph type="pic" sz="quarter" idx="13"/>
          </p:nvPr>
        </p:nvSpPr>
        <p:spPr>
          <a:xfrm>
            <a:off x="7239600" y="457200"/>
            <a:ext cx="16689600" cy="12801600"/>
          </a:xfrm>
        </p:spPr>
        <p:txBody>
          <a:bodyPr/>
          <a:lstStyle/>
          <a:p>
            <a:endParaRPr lang="cs-CZ"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endParaRPr lang="cs-CZ" dirty="0"/>
          </a:p>
        </p:txBody>
      </p:sp>
      <p:pic>
        <p:nvPicPr>
          <p:cNvPr id="7" name="Lístek s linkou tmavě modrý">
            <a:extLst>
              <a:ext uri="{FF2B5EF4-FFF2-40B4-BE49-F238E27FC236}">
                <a16:creationId xmlns:a16="http://schemas.microsoft.com/office/drawing/2014/main" xmlns="" id="{8FF7A68B-108B-4C90-9017-3546208DC0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14879"/>
          <a:stretch/>
        </p:blipFill>
        <p:spPr>
          <a:xfrm flipH="1">
            <a:off x="6289621" y="2033714"/>
            <a:ext cx="525847" cy="11225086"/>
          </a:xfrm>
          <a:prstGeom prst="rect">
            <a:avLst/>
          </a:prstGeom>
        </p:spPr>
      </p:pic>
    </p:spTree>
    <p:extLst>
      <p:ext uri="{BB962C8B-B14F-4D97-AF65-F5344CB8AC3E}">
        <p14:creationId xmlns:p14="http://schemas.microsoft.com/office/powerpoint/2010/main" val="421612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Úzký obrázek a text v blocích">
    <p:spTree>
      <p:nvGrpSpPr>
        <p:cNvPr id="1" name=""/>
        <p:cNvGrpSpPr/>
        <p:nvPr/>
      </p:nvGrpSpPr>
      <p:grpSpPr>
        <a:xfrm>
          <a:off x="0" y="0"/>
          <a:ext cx="0" cy="0"/>
          <a:chOff x="0" y="0"/>
          <a:chExt cx="0" cy="0"/>
        </a:xfrm>
      </p:grpSpPr>
      <p:sp>
        <p:nvSpPr>
          <p:cNvPr id="2" name="Title 1"/>
          <p:cNvSpPr>
            <a:spLocks noGrp="1"/>
          </p:cNvSpPr>
          <p:nvPr>
            <p:ph type="title"/>
          </p:nvPr>
        </p:nvSpPr>
        <p:spPr>
          <a:xfrm>
            <a:off x="7272000" y="1980000"/>
            <a:ext cx="4032000" cy="1980000"/>
          </a:xfrm>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endParaRPr lang="cs-CZ" dirty="0"/>
          </a:p>
        </p:txBody>
      </p:sp>
      <p:sp>
        <p:nvSpPr>
          <p:cNvPr id="14" name="Zástupný symbol pro text 13"/>
          <p:cNvSpPr>
            <a:spLocks noGrp="1"/>
          </p:cNvSpPr>
          <p:nvPr>
            <p:ph type="body" sz="quarter" idx="14"/>
          </p:nvPr>
        </p:nvSpPr>
        <p:spPr>
          <a:xfrm>
            <a:off x="7272000" y="4248000"/>
            <a:ext cx="4068000" cy="8210700"/>
          </a:xfrm>
        </p:spPr>
        <p:txBody>
          <a:bodyPr>
            <a:normAutofit/>
          </a:bodyPr>
          <a:lstStyle>
            <a:lvl1pPr marL="0" indent="0">
              <a:spcBef>
                <a:spcPts val="0"/>
              </a:spcBef>
              <a:buFontTx/>
              <a:buNone/>
              <a:defRPr sz="3200" cap="none" baseline="0"/>
            </a:lvl1pPr>
          </a:lstStyle>
          <a:p>
            <a:pPr lvl="0"/>
            <a:endParaRPr lang="cs-CZ" dirty="0"/>
          </a:p>
        </p:txBody>
      </p:sp>
      <p:sp>
        <p:nvSpPr>
          <p:cNvPr id="11" name="Zástupný symbol pro text 13"/>
          <p:cNvSpPr>
            <a:spLocks noGrp="1"/>
          </p:cNvSpPr>
          <p:nvPr>
            <p:ph type="body" sz="quarter" idx="15" hasCustomPrompt="1"/>
          </p:nvPr>
        </p:nvSpPr>
        <p:spPr>
          <a:xfrm>
            <a:off x="12693600" y="1980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7" name="Zástupný symbol pro text 13"/>
          <p:cNvSpPr>
            <a:spLocks noGrp="1"/>
          </p:cNvSpPr>
          <p:nvPr>
            <p:ph type="body" sz="quarter" idx="16" hasCustomPrompt="1"/>
          </p:nvPr>
        </p:nvSpPr>
        <p:spPr>
          <a:xfrm>
            <a:off x="17906400" y="1980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9" name="Zástupný symbol pro text 13"/>
          <p:cNvSpPr>
            <a:spLocks noGrp="1"/>
          </p:cNvSpPr>
          <p:nvPr>
            <p:ph type="body" sz="quarter" idx="17" hasCustomPrompt="1"/>
          </p:nvPr>
        </p:nvSpPr>
        <p:spPr>
          <a:xfrm>
            <a:off x="12693600" y="6696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10" name="Zástupný symbol pro text 13"/>
          <p:cNvSpPr>
            <a:spLocks noGrp="1"/>
          </p:cNvSpPr>
          <p:nvPr>
            <p:ph type="body" sz="quarter" idx="18" hasCustomPrompt="1"/>
          </p:nvPr>
        </p:nvSpPr>
        <p:spPr>
          <a:xfrm>
            <a:off x="17906400" y="6696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12" name="Zástupný symbol pro text 13"/>
          <p:cNvSpPr>
            <a:spLocks noGrp="1"/>
          </p:cNvSpPr>
          <p:nvPr>
            <p:ph type="body" sz="quarter" idx="19"/>
          </p:nvPr>
        </p:nvSpPr>
        <p:spPr>
          <a:xfrm>
            <a:off x="12693600" y="2628000"/>
            <a:ext cx="4320000" cy="3780000"/>
          </a:xfrm>
        </p:spPr>
        <p:txBody>
          <a:bodyPr>
            <a:normAutofit/>
          </a:bodyPr>
          <a:lstStyle>
            <a:lvl1pPr marL="0" indent="0">
              <a:spcBef>
                <a:spcPts val="0"/>
              </a:spcBef>
              <a:buFontTx/>
              <a:buNone/>
              <a:defRPr sz="2800" cap="none" baseline="0"/>
            </a:lvl1pPr>
          </a:lstStyle>
          <a:p>
            <a:pPr lvl="0"/>
            <a:endParaRPr lang="cs-CZ" dirty="0"/>
          </a:p>
        </p:txBody>
      </p:sp>
      <p:sp>
        <p:nvSpPr>
          <p:cNvPr id="13" name="Zástupný symbol pro text 13"/>
          <p:cNvSpPr>
            <a:spLocks noGrp="1"/>
          </p:cNvSpPr>
          <p:nvPr>
            <p:ph type="body" sz="quarter" idx="20"/>
          </p:nvPr>
        </p:nvSpPr>
        <p:spPr>
          <a:xfrm>
            <a:off x="17906400" y="2628000"/>
            <a:ext cx="4320000" cy="3780000"/>
          </a:xfrm>
        </p:spPr>
        <p:txBody>
          <a:bodyPr>
            <a:normAutofit/>
          </a:bodyPr>
          <a:lstStyle>
            <a:lvl1pPr marL="0" indent="0">
              <a:spcBef>
                <a:spcPts val="0"/>
              </a:spcBef>
              <a:buFontTx/>
              <a:buNone/>
              <a:defRPr sz="2800" cap="none" baseline="0"/>
            </a:lvl1pPr>
          </a:lstStyle>
          <a:p>
            <a:pPr lvl="0"/>
            <a:endParaRPr lang="cs-CZ" dirty="0"/>
          </a:p>
        </p:txBody>
      </p:sp>
      <p:sp>
        <p:nvSpPr>
          <p:cNvPr id="15" name="Zástupný symbol pro text 13"/>
          <p:cNvSpPr>
            <a:spLocks noGrp="1"/>
          </p:cNvSpPr>
          <p:nvPr>
            <p:ph type="body" sz="quarter" idx="21"/>
          </p:nvPr>
        </p:nvSpPr>
        <p:spPr>
          <a:xfrm>
            <a:off x="12693600" y="7344000"/>
            <a:ext cx="4320000" cy="3780000"/>
          </a:xfrm>
        </p:spPr>
        <p:txBody>
          <a:bodyPr>
            <a:normAutofit/>
          </a:bodyPr>
          <a:lstStyle>
            <a:lvl1pPr marL="0" indent="0">
              <a:spcBef>
                <a:spcPts val="0"/>
              </a:spcBef>
              <a:buFontTx/>
              <a:buNone/>
              <a:defRPr sz="2800" cap="none" baseline="0"/>
            </a:lvl1pPr>
          </a:lstStyle>
          <a:p>
            <a:pPr lvl="0"/>
            <a:endParaRPr lang="cs-CZ" dirty="0"/>
          </a:p>
        </p:txBody>
      </p:sp>
      <p:sp>
        <p:nvSpPr>
          <p:cNvPr id="16" name="Zástupný symbol pro text 13"/>
          <p:cNvSpPr>
            <a:spLocks noGrp="1"/>
          </p:cNvSpPr>
          <p:nvPr>
            <p:ph type="body" sz="quarter" idx="22"/>
          </p:nvPr>
        </p:nvSpPr>
        <p:spPr>
          <a:xfrm>
            <a:off x="17906400" y="7344000"/>
            <a:ext cx="4320000" cy="3780000"/>
          </a:xfrm>
        </p:spPr>
        <p:txBody>
          <a:bodyPr>
            <a:normAutofit/>
          </a:bodyPr>
          <a:lstStyle>
            <a:lvl1pPr marL="0" indent="0">
              <a:spcBef>
                <a:spcPts val="0"/>
              </a:spcBef>
              <a:buFontTx/>
              <a:buNone/>
              <a:defRPr sz="2800" cap="none" baseline="0"/>
            </a:lvl1pPr>
          </a:lstStyle>
          <a:p>
            <a:pPr lvl="0"/>
            <a:endParaRPr lang="cs-CZ" dirty="0"/>
          </a:p>
        </p:txBody>
      </p:sp>
      <p:cxnSp>
        <p:nvCxnSpPr>
          <p:cNvPr id="4" name="Přímá spojnice 3"/>
          <p:cNvCxnSpPr>
            <a:cxnSpLocks/>
          </p:cNvCxnSpPr>
          <p:nvPr userDrawn="1"/>
        </p:nvCxnSpPr>
        <p:spPr>
          <a:xfrm>
            <a:off x="11851200" y="1980000"/>
            <a:ext cx="0" cy="11278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7" name="Lístek s linkou tmavě modrý">
            <a:extLst>
              <a:ext uri="{FF2B5EF4-FFF2-40B4-BE49-F238E27FC236}">
                <a16:creationId xmlns:a16="http://schemas.microsoft.com/office/drawing/2014/main" xmlns="" id="{7D3C9E08-EFC7-45BA-9EE2-4FC19E8F39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val="355933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řední obrázek, text, data">
    <p:spTree>
      <p:nvGrpSpPr>
        <p:cNvPr id="1" name=""/>
        <p:cNvGrpSpPr/>
        <p:nvPr/>
      </p:nvGrpSpPr>
      <p:grpSpPr>
        <a:xfrm>
          <a:off x="0" y="0"/>
          <a:ext cx="0" cy="0"/>
          <a:chOff x="0" y="0"/>
          <a:chExt cx="0" cy="0"/>
        </a:xfrm>
      </p:grpSpPr>
      <p:sp>
        <p:nvSpPr>
          <p:cNvPr id="2" name="Title 1"/>
          <p:cNvSpPr>
            <a:spLocks noGrp="1"/>
          </p:cNvSpPr>
          <p:nvPr>
            <p:ph type="title"/>
          </p:nvPr>
        </p:nvSpPr>
        <p:spPr>
          <a:xfrm>
            <a:off x="12682800" y="3240000"/>
            <a:ext cx="10454400" cy="1332000"/>
          </a:xfrm>
        </p:spPr>
        <p:txBody>
          <a:bodyPr anchor="b" anchorCtr="0"/>
          <a:lstStyle>
            <a:lvl1pPr>
              <a:defRPr/>
            </a:lvl1pPr>
          </a:lstStyle>
          <a:p>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10562400" cy="12801600"/>
          </a:xfrm>
        </p:spPr>
        <p:txBody>
          <a:bodyPr/>
          <a:lstStyle/>
          <a:p>
            <a:endParaRPr lang="cs-CZ" dirty="0"/>
          </a:p>
        </p:txBody>
      </p:sp>
      <p:sp>
        <p:nvSpPr>
          <p:cNvPr id="14" name="Zástupný symbol pro text 13"/>
          <p:cNvSpPr>
            <a:spLocks noGrp="1"/>
          </p:cNvSpPr>
          <p:nvPr>
            <p:ph type="body" sz="quarter" idx="14"/>
          </p:nvPr>
        </p:nvSpPr>
        <p:spPr>
          <a:xfrm>
            <a:off x="12682800" y="4680000"/>
            <a:ext cx="10454400" cy="4320000"/>
          </a:xfrm>
        </p:spPr>
        <p:txBody>
          <a:bodyPr>
            <a:normAutofit/>
          </a:bodyPr>
          <a:lstStyle>
            <a:lvl1pPr marL="0" indent="0">
              <a:spcBef>
                <a:spcPts val="0"/>
              </a:spcBef>
              <a:buFontTx/>
              <a:buNone/>
              <a:defRPr sz="3200" cap="none" baseline="0"/>
            </a:lvl1pPr>
          </a:lstStyle>
          <a:p>
            <a:pPr lvl="0"/>
            <a:endParaRPr lang="cs-CZ" dirty="0"/>
          </a:p>
        </p:txBody>
      </p:sp>
      <p:sp>
        <p:nvSpPr>
          <p:cNvPr id="9" name="Zástupný symbol pro text 13"/>
          <p:cNvSpPr>
            <a:spLocks noGrp="1"/>
          </p:cNvSpPr>
          <p:nvPr>
            <p:ph type="body" sz="quarter" idx="17" hasCustomPrompt="1"/>
          </p:nvPr>
        </p:nvSpPr>
        <p:spPr>
          <a:xfrm>
            <a:off x="16002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10" name="Zástupný symbol pro text 13"/>
          <p:cNvSpPr>
            <a:spLocks noGrp="1"/>
          </p:cNvSpPr>
          <p:nvPr>
            <p:ph type="body" sz="quarter" idx="18" hasCustomPrompt="1"/>
          </p:nvPr>
        </p:nvSpPr>
        <p:spPr>
          <a:xfrm>
            <a:off x="16002000" y="11634573"/>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sp>
        <p:nvSpPr>
          <p:cNvPr id="17" name="Zástupný symbol pro obrázek 7"/>
          <p:cNvSpPr>
            <a:spLocks noGrp="1"/>
          </p:cNvSpPr>
          <p:nvPr>
            <p:ph type="pic" sz="quarter" idx="23"/>
          </p:nvPr>
        </p:nvSpPr>
        <p:spPr>
          <a:xfrm>
            <a:off x="12682800" y="9331200"/>
            <a:ext cx="2865600" cy="3135600"/>
          </a:xfrm>
        </p:spPr>
        <p:txBody>
          <a:bodyPr/>
          <a:lstStyle/>
          <a:p>
            <a:endParaRPr lang="cs-CZ" dirty="0"/>
          </a:p>
        </p:txBody>
      </p:sp>
      <p:sp>
        <p:nvSpPr>
          <p:cNvPr id="18" name="Zástupný symbol pro text 13"/>
          <p:cNvSpPr>
            <a:spLocks noGrp="1"/>
          </p:cNvSpPr>
          <p:nvPr>
            <p:ph type="body" sz="quarter" idx="24" hasCustomPrompt="1"/>
          </p:nvPr>
        </p:nvSpPr>
        <p:spPr>
          <a:xfrm>
            <a:off x="18684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19" name="Zástupný symbol pro text 13"/>
          <p:cNvSpPr>
            <a:spLocks noGrp="1"/>
          </p:cNvSpPr>
          <p:nvPr>
            <p:ph type="body" sz="quarter" idx="25" hasCustomPrompt="1"/>
          </p:nvPr>
        </p:nvSpPr>
        <p:spPr>
          <a:xfrm>
            <a:off x="21348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20" name="Zástupný symbol pro text 13"/>
          <p:cNvSpPr>
            <a:spLocks noGrp="1"/>
          </p:cNvSpPr>
          <p:nvPr>
            <p:ph type="body" sz="quarter" idx="26" hasCustomPrompt="1"/>
          </p:nvPr>
        </p:nvSpPr>
        <p:spPr>
          <a:xfrm>
            <a:off x="18684000" y="11635200"/>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sp>
        <p:nvSpPr>
          <p:cNvPr id="21" name="Zástupný symbol pro text 13"/>
          <p:cNvSpPr>
            <a:spLocks noGrp="1"/>
          </p:cNvSpPr>
          <p:nvPr>
            <p:ph type="body" sz="quarter" idx="27" hasCustomPrompt="1"/>
          </p:nvPr>
        </p:nvSpPr>
        <p:spPr>
          <a:xfrm>
            <a:off x="21348000" y="11635200"/>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pic>
        <p:nvPicPr>
          <p:cNvPr id="15" name="Lístek s linkou tmavě modrý">
            <a:extLst>
              <a:ext uri="{FF2B5EF4-FFF2-40B4-BE49-F238E27FC236}">
                <a16:creationId xmlns:a16="http://schemas.microsoft.com/office/drawing/2014/main" xmlns="" id="{9022AE5E-DCFD-4C0E-9017-2A1064DEAE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11439524" y="450055"/>
            <a:ext cx="525847" cy="12818270"/>
          </a:xfrm>
          <a:prstGeom prst="rect">
            <a:avLst/>
          </a:prstGeom>
        </p:spPr>
      </p:pic>
    </p:spTree>
    <p:extLst>
      <p:ext uri="{BB962C8B-B14F-4D97-AF65-F5344CB8AC3E}">
        <p14:creationId xmlns:p14="http://schemas.microsoft.com/office/powerpoint/2010/main" val="230968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Úzký text, graf či obrázek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968000" cy="8211600"/>
          </a:xfrm>
        </p:spPr>
        <p:txBody>
          <a:bodyPr>
            <a:normAutofit/>
          </a:bodyPr>
          <a:lstStyle>
            <a:lvl1pPr marL="0" indent="0">
              <a:spcBef>
                <a:spcPts val="0"/>
              </a:spcBef>
              <a:buFontTx/>
              <a:buNone/>
              <a:defRPr sz="3200" cap="none" baseline="0"/>
            </a:lvl1pPr>
          </a:lstStyle>
          <a:p>
            <a:pPr lvl="0"/>
            <a:endParaRPr lang="cs-CZ" dirty="0"/>
          </a:p>
        </p:txBody>
      </p:sp>
      <p:sp>
        <p:nvSpPr>
          <p:cNvPr id="6" name="Zástupný symbol pro obsah 5"/>
          <p:cNvSpPr>
            <a:spLocks noGrp="1"/>
          </p:cNvSpPr>
          <p:nvPr>
            <p:ph sz="quarter" idx="15" hasCustomPrompt="1"/>
          </p:nvPr>
        </p:nvSpPr>
        <p:spPr>
          <a:xfrm>
            <a:off x="7920000" y="2017713"/>
            <a:ext cx="15217200" cy="6022701"/>
          </a:xfrm>
        </p:spPr>
        <p:txBody>
          <a:bodyPr/>
          <a:lstStyle>
            <a:lvl1pPr>
              <a:defRPr baseline="0"/>
            </a:lvl1pPr>
          </a:lstStyle>
          <a:p>
            <a:pPr lvl="0"/>
            <a:r>
              <a:rPr lang="cs-CZ" dirty="0"/>
              <a:t>Kliknutím lze na ikonu lze vložit graf, ale i jiné objekty či text</a:t>
            </a:r>
          </a:p>
        </p:txBody>
      </p:sp>
      <p:sp>
        <p:nvSpPr>
          <p:cNvPr id="9" name="Zástupný symbol pro text 13"/>
          <p:cNvSpPr>
            <a:spLocks noGrp="1"/>
          </p:cNvSpPr>
          <p:nvPr>
            <p:ph type="body" sz="quarter" idx="17" hasCustomPrompt="1"/>
          </p:nvPr>
        </p:nvSpPr>
        <p:spPr>
          <a:xfrm>
            <a:off x="8910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0" name="Zástupný symbol pro text 13"/>
          <p:cNvSpPr>
            <a:spLocks noGrp="1"/>
          </p:cNvSpPr>
          <p:nvPr>
            <p:ph type="body" sz="quarter" idx="18" hasCustomPrompt="1"/>
          </p:nvPr>
        </p:nvSpPr>
        <p:spPr>
          <a:xfrm>
            <a:off x="8910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1" name="Zástupný symbol pro text 13"/>
          <p:cNvSpPr>
            <a:spLocks noGrp="1"/>
          </p:cNvSpPr>
          <p:nvPr>
            <p:ph type="body" sz="quarter" idx="19" hasCustomPrompt="1"/>
          </p:nvPr>
        </p:nvSpPr>
        <p:spPr>
          <a:xfrm>
            <a:off x="12366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20" hasCustomPrompt="1"/>
          </p:nvPr>
        </p:nvSpPr>
        <p:spPr>
          <a:xfrm>
            <a:off x="12366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3" name="Zástupný symbol pro text 13"/>
          <p:cNvSpPr>
            <a:spLocks noGrp="1"/>
          </p:cNvSpPr>
          <p:nvPr>
            <p:ph type="body" sz="quarter" idx="21" hasCustomPrompt="1"/>
          </p:nvPr>
        </p:nvSpPr>
        <p:spPr>
          <a:xfrm>
            <a:off x="15822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2" hasCustomPrompt="1"/>
          </p:nvPr>
        </p:nvSpPr>
        <p:spPr>
          <a:xfrm>
            <a:off x="15822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6" name="Zástupný symbol pro text 13"/>
          <p:cNvSpPr>
            <a:spLocks noGrp="1"/>
          </p:cNvSpPr>
          <p:nvPr>
            <p:ph type="body" sz="quarter" idx="23" hasCustomPrompt="1"/>
          </p:nvPr>
        </p:nvSpPr>
        <p:spPr>
          <a:xfrm>
            <a:off x="19278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24" hasCustomPrompt="1"/>
          </p:nvPr>
        </p:nvSpPr>
        <p:spPr>
          <a:xfrm>
            <a:off x="19278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8" name="Zástupný symbol pro text 13"/>
          <p:cNvSpPr>
            <a:spLocks noGrp="1"/>
          </p:cNvSpPr>
          <p:nvPr>
            <p:ph type="body" sz="quarter" idx="25" hasCustomPrompt="1"/>
          </p:nvPr>
        </p:nvSpPr>
        <p:spPr>
          <a:xfrm>
            <a:off x="7239600" y="12111000"/>
            <a:ext cx="158976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8" name="Zástupný symbol pro datum 7">
            <a:extLst>
              <a:ext uri="{FF2B5EF4-FFF2-40B4-BE49-F238E27FC236}">
                <a16:creationId xmlns:a16="http://schemas.microsoft.com/office/drawing/2014/main" xmlns="" id="{A0F8F35C-3EBD-4D92-A682-98134090EC07}"/>
              </a:ext>
            </a:extLst>
          </p:cNvPr>
          <p:cNvSpPr>
            <a:spLocks noGrp="1"/>
          </p:cNvSpPr>
          <p:nvPr>
            <p:ph type="dt" sz="half" idx="26"/>
          </p:nvPr>
        </p:nvSpPr>
        <p:spPr/>
        <p:txBody>
          <a:bodyPr/>
          <a:lstStyle/>
          <a:p>
            <a:fld id="{9B3895B8-0BD6-4EDC-959F-D82D66CA15D6}" type="datetimeFigureOut">
              <a:rPr lang="cs-CZ" smtClean="0"/>
              <a:t>15.10.2019</a:t>
            </a:fld>
            <a:endParaRPr lang="cs-CZ" dirty="0"/>
          </a:p>
        </p:txBody>
      </p:sp>
      <p:sp>
        <p:nvSpPr>
          <p:cNvPr id="20" name="Zástupný symbol pro zápatí 19">
            <a:extLst>
              <a:ext uri="{FF2B5EF4-FFF2-40B4-BE49-F238E27FC236}">
                <a16:creationId xmlns:a16="http://schemas.microsoft.com/office/drawing/2014/main" xmlns="" id="{83CB2368-0C7F-4A8D-82C9-F3F9B375AD32}"/>
              </a:ext>
            </a:extLst>
          </p:cNvPr>
          <p:cNvSpPr>
            <a:spLocks noGrp="1"/>
          </p:cNvSpPr>
          <p:nvPr>
            <p:ph type="ftr" sz="quarter" idx="27"/>
          </p:nvPr>
        </p:nvSpPr>
        <p:spPr/>
        <p:txBody>
          <a:bodyPr/>
          <a:lstStyle/>
          <a:p>
            <a:endParaRPr lang="cs-CZ" dirty="0"/>
          </a:p>
        </p:txBody>
      </p:sp>
      <p:sp>
        <p:nvSpPr>
          <p:cNvPr id="21" name="Zástupný symbol pro číslo snímku 20">
            <a:extLst>
              <a:ext uri="{FF2B5EF4-FFF2-40B4-BE49-F238E27FC236}">
                <a16:creationId xmlns:a16="http://schemas.microsoft.com/office/drawing/2014/main" xmlns="" id="{694D55FB-482C-4174-9D72-A2274FB4E155}"/>
              </a:ext>
            </a:extLst>
          </p:cNvPr>
          <p:cNvSpPr>
            <a:spLocks noGrp="1"/>
          </p:cNvSpPr>
          <p:nvPr>
            <p:ph type="sldNum" sz="quarter" idx="28"/>
          </p:nvPr>
        </p:nvSpPr>
        <p:spPr/>
        <p:txBody>
          <a:bodyPr/>
          <a:lstStyle/>
          <a:p>
            <a:fld id="{C79EEDCB-EB91-4C4F-A503-5C6FE3AC84D2}" type="slidenum">
              <a:rPr lang="cs-CZ" smtClean="0"/>
              <a:t>‹#›</a:t>
            </a:fld>
            <a:endParaRPr lang="cs-CZ" dirty="0"/>
          </a:p>
        </p:txBody>
      </p:sp>
      <p:pic>
        <p:nvPicPr>
          <p:cNvPr id="22" name="Lístek s linkou tmavě modrý">
            <a:extLst>
              <a:ext uri="{FF2B5EF4-FFF2-40B4-BE49-F238E27FC236}">
                <a16:creationId xmlns:a16="http://schemas.microsoft.com/office/drawing/2014/main" xmlns="" id="{97D4A6D7-65B2-451C-8B29-3AE3EA52E2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20706"/>
          <a:stretch/>
        </p:blipFill>
        <p:spPr>
          <a:xfrm flipH="1">
            <a:off x="6289620" y="2033714"/>
            <a:ext cx="525847" cy="10425886"/>
          </a:xfrm>
          <a:prstGeom prst="rect">
            <a:avLst/>
          </a:prstGeom>
        </p:spPr>
      </p:pic>
    </p:spTree>
    <p:extLst>
      <p:ext uri="{BB962C8B-B14F-4D97-AF65-F5344CB8AC3E}">
        <p14:creationId xmlns:p14="http://schemas.microsoft.com/office/powerpoint/2010/main" val="1474424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Úzký text, tři obrázky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8" name="Zástupný symbol pro obrázek 7"/>
          <p:cNvSpPr>
            <a:spLocks noGrp="1"/>
          </p:cNvSpPr>
          <p:nvPr>
            <p:ph type="pic" sz="quarter" idx="13"/>
          </p:nvPr>
        </p:nvSpPr>
        <p:spPr>
          <a:xfrm>
            <a:off x="7239600" y="2059200"/>
            <a:ext cx="3812400" cy="5436000"/>
          </a:xfrm>
        </p:spPr>
        <p:txBody>
          <a:bodyPr/>
          <a:lstStyle/>
          <a:p>
            <a:endParaRPr lang="cs-CZ"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endParaRPr lang="cs-CZ" dirty="0"/>
          </a:p>
        </p:txBody>
      </p:sp>
      <p:sp>
        <p:nvSpPr>
          <p:cNvPr id="9" name="Zástupný symbol pro obrázek 7"/>
          <p:cNvSpPr>
            <a:spLocks noGrp="1"/>
          </p:cNvSpPr>
          <p:nvPr>
            <p:ph type="pic" sz="quarter" idx="15"/>
          </p:nvPr>
        </p:nvSpPr>
        <p:spPr>
          <a:xfrm>
            <a:off x="12529800" y="2059200"/>
            <a:ext cx="3812400" cy="5436000"/>
          </a:xfrm>
        </p:spPr>
        <p:txBody>
          <a:bodyPr/>
          <a:lstStyle/>
          <a:p>
            <a:endParaRPr lang="cs-CZ" dirty="0"/>
          </a:p>
        </p:txBody>
      </p:sp>
      <p:sp>
        <p:nvSpPr>
          <p:cNvPr id="10" name="Zástupný symbol pro obrázek 7"/>
          <p:cNvSpPr>
            <a:spLocks noGrp="1"/>
          </p:cNvSpPr>
          <p:nvPr>
            <p:ph type="pic" sz="quarter" idx="16"/>
          </p:nvPr>
        </p:nvSpPr>
        <p:spPr>
          <a:xfrm>
            <a:off x="17820000" y="2059200"/>
            <a:ext cx="3812400" cy="5436000"/>
          </a:xfrm>
        </p:spPr>
        <p:txBody>
          <a:bodyPr/>
          <a:lstStyle/>
          <a:p>
            <a:endParaRPr lang="cs-CZ" dirty="0"/>
          </a:p>
        </p:txBody>
      </p:sp>
      <p:sp>
        <p:nvSpPr>
          <p:cNvPr id="11" name="Zástupný symbol pro text 13"/>
          <p:cNvSpPr>
            <a:spLocks noGrp="1"/>
          </p:cNvSpPr>
          <p:nvPr>
            <p:ph type="body" sz="quarter" idx="17" hasCustomPrompt="1"/>
          </p:nvPr>
        </p:nvSpPr>
        <p:spPr>
          <a:xfrm>
            <a:off x="72396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18" hasCustomPrompt="1"/>
          </p:nvPr>
        </p:nvSpPr>
        <p:spPr>
          <a:xfrm>
            <a:off x="72396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3" name="Zástupný symbol pro text 13"/>
          <p:cNvSpPr>
            <a:spLocks noGrp="1"/>
          </p:cNvSpPr>
          <p:nvPr>
            <p:ph type="body" sz="quarter" idx="19" hasCustomPrompt="1"/>
          </p:nvPr>
        </p:nvSpPr>
        <p:spPr>
          <a:xfrm>
            <a:off x="125316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0" hasCustomPrompt="1"/>
          </p:nvPr>
        </p:nvSpPr>
        <p:spPr>
          <a:xfrm>
            <a:off x="125316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6" name="Zástupný symbol pro text 13"/>
          <p:cNvSpPr>
            <a:spLocks noGrp="1"/>
          </p:cNvSpPr>
          <p:nvPr>
            <p:ph type="body" sz="quarter" idx="21" hasCustomPrompt="1"/>
          </p:nvPr>
        </p:nvSpPr>
        <p:spPr>
          <a:xfrm>
            <a:off x="178200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22" hasCustomPrompt="1"/>
          </p:nvPr>
        </p:nvSpPr>
        <p:spPr>
          <a:xfrm>
            <a:off x="178200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8" name="Zástupný symbol pro text 13"/>
          <p:cNvSpPr>
            <a:spLocks noGrp="1"/>
          </p:cNvSpPr>
          <p:nvPr>
            <p:ph type="body" sz="quarter" idx="23" hasCustomPrompt="1"/>
          </p:nvPr>
        </p:nvSpPr>
        <p:spPr>
          <a:xfrm>
            <a:off x="7239600" y="10800000"/>
            <a:ext cx="38124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19" name="Zástupný symbol pro text 13"/>
          <p:cNvSpPr>
            <a:spLocks noGrp="1"/>
          </p:cNvSpPr>
          <p:nvPr>
            <p:ph type="body" sz="quarter" idx="24" hasCustomPrompt="1"/>
          </p:nvPr>
        </p:nvSpPr>
        <p:spPr>
          <a:xfrm>
            <a:off x="7239600" y="1217565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sp>
        <p:nvSpPr>
          <p:cNvPr id="20" name="Zástupný symbol pro text 13"/>
          <p:cNvSpPr>
            <a:spLocks noGrp="1"/>
          </p:cNvSpPr>
          <p:nvPr>
            <p:ph type="body" sz="quarter" idx="25" hasCustomPrompt="1"/>
          </p:nvPr>
        </p:nvSpPr>
        <p:spPr>
          <a:xfrm>
            <a:off x="12531600" y="10800000"/>
            <a:ext cx="38160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21" name="Zástupný symbol pro text 13"/>
          <p:cNvSpPr>
            <a:spLocks noGrp="1"/>
          </p:cNvSpPr>
          <p:nvPr>
            <p:ph type="body" sz="quarter" idx="26" hasCustomPrompt="1"/>
          </p:nvPr>
        </p:nvSpPr>
        <p:spPr>
          <a:xfrm>
            <a:off x="12531600" y="1217430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sp>
        <p:nvSpPr>
          <p:cNvPr id="22" name="Zástupný symbol pro text 13"/>
          <p:cNvSpPr>
            <a:spLocks noGrp="1"/>
          </p:cNvSpPr>
          <p:nvPr>
            <p:ph type="body" sz="quarter" idx="27" hasCustomPrompt="1"/>
          </p:nvPr>
        </p:nvSpPr>
        <p:spPr>
          <a:xfrm>
            <a:off x="17820000" y="10800000"/>
            <a:ext cx="38124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23" name="Zástupný symbol pro text 13"/>
          <p:cNvSpPr>
            <a:spLocks noGrp="1"/>
          </p:cNvSpPr>
          <p:nvPr>
            <p:ph type="body" sz="quarter" idx="28" hasCustomPrompt="1"/>
          </p:nvPr>
        </p:nvSpPr>
        <p:spPr>
          <a:xfrm>
            <a:off x="17820000" y="1217430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cxnSp>
        <p:nvCxnSpPr>
          <p:cNvPr id="24" name="Přímá spojnice 23"/>
          <p:cNvCxnSpPr>
            <a:cxnSpLocks/>
          </p:cNvCxnSpPr>
          <p:nvPr userDrawn="1"/>
        </p:nvCxnSpPr>
        <p:spPr>
          <a:xfrm>
            <a:off x="11785350" y="1980000"/>
            <a:ext cx="0" cy="10486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a:cxnSpLocks/>
          </p:cNvCxnSpPr>
          <p:nvPr userDrawn="1"/>
        </p:nvCxnSpPr>
        <p:spPr>
          <a:xfrm>
            <a:off x="17070900" y="1980000"/>
            <a:ext cx="0" cy="10486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symbol pro datum 2">
            <a:extLst>
              <a:ext uri="{FF2B5EF4-FFF2-40B4-BE49-F238E27FC236}">
                <a16:creationId xmlns:a16="http://schemas.microsoft.com/office/drawing/2014/main" xmlns="" id="{0CBEB555-79A3-47E9-B777-CD6AF6AE243A}"/>
              </a:ext>
            </a:extLst>
          </p:cNvPr>
          <p:cNvSpPr>
            <a:spLocks noGrp="1"/>
          </p:cNvSpPr>
          <p:nvPr>
            <p:ph type="dt" sz="half" idx="29"/>
          </p:nvPr>
        </p:nvSpPr>
        <p:spPr/>
        <p:txBody>
          <a:bodyPr/>
          <a:lstStyle/>
          <a:p>
            <a:fld id="{9B3895B8-0BD6-4EDC-959F-D82D66CA15D6}" type="datetimeFigureOut">
              <a:rPr lang="cs-CZ" smtClean="0"/>
              <a:t>15.10.2019</a:t>
            </a:fld>
            <a:endParaRPr lang="cs-CZ" dirty="0"/>
          </a:p>
        </p:txBody>
      </p:sp>
      <p:sp>
        <p:nvSpPr>
          <p:cNvPr id="5" name="Zástupný symbol pro zápatí 4">
            <a:extLst>
              <a:ext uri="{FF2B5EF4-FFF2-40B4-BE49-F238E27FC236}">
                <a16:creationId xmlns:a16="http://schemas.microsoft.com/office/drawing/2014/main" xmlns="" id="{3CD4D53E-F1AF-46C3-8230-7A2D6B81B024}"/>
              </a:ext>
            </a:extLst>
          </p:cNvPr>
          <p:cNvSpPr>
            <a:spLocks noGrp="1"/>
          </p:cNvSpPr>
          <p:nvPr>
            <p:ph type="ftr" sz="quarter" idx="30"/>
          </p:nvPr>
        </p:nvSpPr>
        <p:spPr/>
        <p:txBody>
          <a:bodyPr/>
          <a:lstStyle/>
          <a:p>
            <a:endParaRPr lang="cs-CZ" dirty="0"/>
          </a:p>
        </p:txBody>
      </p:sp>
      <p:sp>
        <p:nvSpPr>
          <p:cNvPr id="6" name="Zástupný symbol pro číslo snímku 5">
            <a:extLst>
              <a:ext uri="{FF2B5EF4-FFF2-40B4-BE49-F238E27FC236}">
                <a16:creationId xmlns:a16="http://schemas.microsoft.com/office/drawing/2014/main" xmlns="" id="{1031FB46-E73A-4EC4-9E00-0D05DF8D0E64}"/>
              </a:ext>
            </a:extLst>
          </p:cNvPr>
          <p:cNvSpPr>
            <a:spLocks noGrp="1"/>
          </p:cNvSpPr>
          <p:nvPr>
            <p:ph type="sldNum" sz="quarter" idx="31"/>
          </p:nvPr>
        </p:nvSpPr>
        <p:spPr/>
        <p:txBody>
          <a:bodyPr/>
          <a:lstStyle/>
          <a:p>
            <a:fld id="{C79EEDCB-EB91-4C4F-A503-5C6FE3AC84D2}" type="slidenum">
              <a:rPr lang="cs-CZ" smtClean="0"/>
              <a:t>‹#›</a:t>
            </a:fld>
            <a:endParaRPr lang="cs-CZ" dirty="0"/>
          </a:p>
        </p:txBody>
      </p:sp>
      <p:pic>
        <p:nvPicPr>
          <p:cNvPr id="26" name="Lístek s linkou tmavě modrý">
            <a:extLst>
              <a:ext uri="{FF2B5EF4-FFF2-40B4-BE49-F238E27FC236}">
                <a16:creationId xmlns:a16="http://schemas.microsoft.com/office/drawing/2014/main" xmlns="" id="{3D6DC962-F10B-453F-8BA5-564F0D017E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20654"/>
          <a:stretch/>
        </p:blipFill>
        <p:spPr>
          <a:xfrm flipH="1">
            <a:off x="6289620" y="2033714"/>
            <a:ext cx="525847" cy="10433086"/>
          </a:xfrm>
          <a:prstGeom prst="rect">
            <a:avLst/>
          </a:prstGeom>
        </p:spPr>
      </p:pic>
    </p:spTree>
    <p:extLst>
      <p:ext uri="{BB962C8B-B14F-4D97-AF65-F5344CB8AC3E}">
        <p14:creationId xmlns:p14="http://schemas.microsoft.com/office/powerpoint/2010/main" val="771189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Úzký text, široký graf či tabulka se zdrojem">
    <p:spTree>
      <p:nvGrpSpPr>
        <p:cNvPr id="1" name=""/>
        <p:cNvGrpSpPr/>
        <p:nvPr/>
      </p:nvGrpSpPr>
      <p:grpSpPr>
        <a:xfrm>
          <a:off x="0" y="0"/>
          <a:ext cx="0" cy="0"/>
          <a:chOff x="0" y="0"/>
          <a:chExt cx="0" cy="0"/>
        </a:xfrm>
      </p:grpSpPr>
      <p:sp>
        <p:nvSpPr>
          <p:cNvPr id="5" name="Zástupný symbol pro obsah 4"/>
          <p:cNvSpPr>
            <a:spLocks noGrp="1"/>
          </p:cNvSpPr>
          <p:nvPr>
            <p:ph sz="quarter" idx="15" hasCustomPrompt="1"/>
          </p:nvPr>
        </p:nvSpPr>
        <p:spPr>
          <a:xfrm>
            <a:off x="7239600" y="1979612"/>
            <a:ext cx="15897600" cy="10479088"/>
          </a:xfrm>
        </p:spPr>
        <p:txBody>
          <a:bodyPr/>
          <a:lstStyle>
            <a:lvl1pPr>
              <a:defRPr/>
            </a:lvl1pPr>
          </a:lstStyle>
          <a:p>
            <a:pPr lvl="0"/>
            <a:r>
              <a:rPr lang="cs-CZ" dirty="0"/>
              <a:t>Obrázek nebo graf se zdrojem, případně text</a:t>
            </a:r>
          </a:p>
        </p:txBody>
      </p:sp>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endParaRPr lang="cs-CZ" dirty="0"/>
          </a:p>
        </p:txBody>
      </p:sp>
      <p:sp>
        <p:nvSpPr>
          <p:cNvPr id="9" name="Zástupný symbol pro text 13"/>
          <p:cNvSpPr>
            <a:spLocks noGrp="1"/>
          </p:cNvSpPr>
          <p:nvPr>
            <p:ph type="body" sz="quarter" idx="25" hasCustomPrompt="1"/>
          </p:nvPr>
        </p:nvSpPr>
        <p:spPr>
          <a:xfrm>
            <a:off x="7239600" y="12903000"/>
            <a:ext cx="129600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6" name="Zástupný symbol pro text 5">
            <a:extLst>
              <a:ext uri="{FF2B5EF4-FFF2-40B4-BE49-F238E27FC236}">
                <a16:creationId xmlns:a16="http://schemas.microsoft.com/office/drawing/2014/main" xmlns="" id="{A81E1459-9530-4B93-9D6D-409F0958B970}"/>
              </a:ext>
            </a:extLst>
          </p:cNvPr>
          <p:cNvSpPr>
            <a:spLocks noGrp="1"/>
          </p:cNvSpPr>
          <p:nvPr>
            <p:ph type="body" sz="quarter" idx="26" hasCustomPrompt="1"/>
          </p:nvPr>
        </p:nvSpPr>
        <p:spPr>
          <a:xfrm>
            <a:off x="20498400" y="1979810"/>
            <a:ext cx="432000" cy="432000"/>
          </a:xfrm>
          <a:solidFill>
            <a:schemeClr val="accent4"/>
          </a:solidFill>
        </p:spPr>
        <p:txBody>
          <a:bodyPr anchor="ctr" anchorCtr="1"/>
          <a:lstStyle>
            <a:lvl1pPr marL="0" indent="0">
              <a:spcBef>
                <a:spcPts val="0"/>
              </a:spcBef>
              <a:buFontTx/>
              <a:buNone/>
              <a:defRPr/>
            </a:lvl1pPr>
          </a:lstStyle>
          <a:p>
            <a:pPr lvl="0"/>
            <a:r>
              <a:rPr lang="cs-CZ" dirty="0"/>
              <a:t> </a:t>
            </a:r>
          </a:p>
        </p:txBody>
      </p:sp>
      <p:sp>
        <p:nvSpPr>
          <p:cNvPr id="10" name="Zástupný symbol pro text 5">
            <a:extLst>
              <a:ext uri="{FF2B5EF4-FFF2-40B4-BE49-F238E27FC236}">
                <a16:creationId xmlns:a16="http://schemas.microsoft.com/office/drawing/2014/main" xmlns="" id="{91238411-F7B2-4C2E-B752-012ACEEB09D1}"/>
              </a:ext>
            </a:extLst>
          </p:cNvPr>
          <p:cNvSpPr>
            <a:spLocks noGrp="1"/>
          </p:cNvSpPr>
          <p:nvPr>
            <p:ph type="body" sz="quarter" idx="27" hasCustomPrompt="1"/>
          </p:nvPr>
        </p:nvSpPr>
        <p:spPr>
          <a:xfrm>
            <a:off x="20498400" y="3148010"/>
            <a:ext cx="432000" cy="432000"/>
          </a:xfrm>
          <a:solidFill>
            <a:schemeClr val="accent3"/>
          </a:solidFill>
        </p:spPr>
        <p:txBody>
          <a:bodyPr anchor="ctr" anchorCtr="1"/>
          <a:lstStyle>
            <a:lvl1pPr marL="0" indent="0">
              <a:spcBef>
                <a:spcPts val="0"/>
              </a:spcBef>
              <a:buFontTx/>
              <a:buNone/>
              <a:defRPr/>
            </a:lvl1pPr>
          </a:lstStyle>
          <a:p>
            <a:pPr lvl="0"/>
            <a:r>
              <a:rPr lang="cs-CZ" dirty="0"/>
              <a:t> </a:t>
            </a:r>
          </a:p>
        </p:txBody>
      </p:sp>
      <p:sp>
        <p:nvSpPr>
          <p:cNvPr id="11" name="Zástupný symbol pro text 5">
            <a:extLst>
              <a:ext uri="{FF2B5EF4-FFF2-40B4-BE49-F238E27FC236}">
                <a16:creationId xmlns:a16="http://schemas.microsoft.com/office/drawing/2014/main" xmlns="" id="{ACCC8690-2D85-435A-979C-ECFD7FD54AA5}"/>
              </a:ext>
            </a:extLst>
          </p:cNvPr>
          <p:cNvSpPr>
            <a:spLocks noGrp="1"/>
          </p:cNvSpPr>
          <p:nvPr>
            <p:ph type="body" sz="quarter" idx="28" hasCustomPrompt="1"/>
          </p:nvPr>
        </p:nvSpPr>
        <p:spPr>
          <a:xfrm>
            <a:off x="20498400" y="2563910"/>
            <a:ext cx="432000" cy="432000"/>
          </a:xfrm>
          <a:solidFill>
            <a:schemeClr val="accent1"/>
          </a:solidFill>
        </p:spPr>
        <p:txBody>
          <a:bodyPr anchor="ctr" anchorCtr="1"/>
          <a:lstStyle>
            <a:lvl1pPr marL="0" indent="0">
              <a:spcBef>
                <a:spcPts val="0"/>
              </a:spcBef>
              <a:buFontTx/>
              <a:buNone/>
              <a:defRPr/>
            </a:lvl1pPr>
          </a:lstStyle>
          <a:p>
            <a:pPr lvl="0"/>
            <a:r>
              <a:rPr lang="cs-CZ" dirty="0"/>
              <a:t> </a:t>
            </a:r>
          </a:p>
        </p:txBody>
      </p:sp>
      <p:sp>
        <p:nvSpPr>
          <p:cNvPr id="12" name="Zástupný symbol pro text 13">
            <a:extLst>
              <a:ext uri="{FF2B5EF4-FFF2-40B4-BE49-F238E27FC236}">
                <a16:creationId xmlns:a16="http://schemas.microsoft.com/office/drawing/2014/main" xmlns="" id="{D036E4CD-F9CC-4C94-9BC0-C61C8761254E}"/>
              </a:ext>
            </a:extLst>
          </p:cNvPr>
          <p:cNvSpPr>
            <a:spLocks noGrp="1"/>
          </p:cNvSpPr>
          <p:nvPr>
            <p:ph type="body" sz="quarter" idx="18" hasCustomPrompt="1"/>
          </p:nvPr>
        </p:nvSpPr>
        <p:spPr>
          <a:xfrm>
            <a:off x="21074400" y="2012154"/>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3" name="Zástupný symbol pro text 13">
            <a:extLst>
              <a:ext uri="{FF2B5EF4-FFF2-40B4-BE49-F238E27FC236}">
                <a16:creationId xmlns:a16="http://schemas.microsoft.com/office/drawing/2014/main" xmlns="" id="{570776ED-CE61-4689-82BC-FFCCE7766B6E}"/>
              </a:ext>
            </a:extLst>
          </p:cNvPr>
          <p:cNvSpPr>
            <a:spLocks noGrp="1"/>
          </p:cNvSpPr>
          <p:nvPr>
            <p:ph type="body" sz="quarter" idx="29" hasCustomPrompt="1"/>
          </p:nvPr>
        </p:nvSpPr>
        <p:spPr>
          <a:xfrm>
            <a:off x="21074400" y="2563200"/>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5" name="Zástupný symbol pro text 13">
            <a:extLst>
              <a:ext uri="{FF2B5EF4-FFF2-40B4-BE49-F238E27FC236}">
                <a16:creationId xmlns:a16="http://schemas.microsoft.com/office/drawing/2014/main" xmlns="" id="{E9C2F4F2-5EA5-44B2-970A-95EB1301C90A}"/>
              </a:ext>
            </a:extLst>
          </p:cNvPr>
          <p:cNvSpPr>
            <a:spLocks noGrp="1"/>
          </p:cNvSpPr>
          <p:nvPr>
            <p:ph type="body" sz="quarter" idx="30" hasCustomPrompt="1"/>
          </p:nvPr>
        </p:nvSpPr>
        <p:spPr>
          <a:xfrm>
            <a:off x="21074400" y="3146400"/>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6" name="Zástupný symbol pro text 13">
            <a:extLst>
              <a:ext uri="{FF2B5EF4-FFF2-40B4-BE49-F238E27FC236}">
                <a16:creationId xmlns:a16="http://schemas.microsoft.com/office/drawing/2014/main" xmlns="" id="{4D73951F-C1A7-4F5F-ADFE-929DB12722B9}"/>
              </a:ext>
            </a:extLst>
          </p:cNvPr>
          <p:cNvSpPr>
            <a:spLocks noGrp="1"/>
          </p:cNvSpPr>
          <p:nvPr>
            <p:ph type="body" sz="quarter" idx="31" hasCustomPrompt="1"/>
          </p:nvPr>
        </p:nvSpPr>
        <p:spPr>
          <a:xfrm>
            <a:off x="15678150" y="2012154"/>
            <a:ext cx="4140000" cy="1566246"/>
          </a:xfrm>
        </p:spPr>
        <p:txBody>
          <a:bodyPr anchor="ctr" anchorCtr="0">
            <a:normAutofit/>
          </a:bodyPr>
          <a:lstStyle>
            <a:lvl1pPr marL="0" indent="0" algn="r">
              <a:spcBef>
                <a:spcPts val="0"/>
              </a:spcBef>
              <a:buFontTx/>
              <a:buNone/>
              <a:defRPr sz="3200" b="0" cap="all" baseline="0">
                <a:solidFill>
                  <a:schemeClr val="accent2"/>
                </a:solidFill>
                <a:latin typeface="+mn-lt"/>
              </a:defRPr>
            </a:lvl1pPr>
          </a:lstStyle>
          <a:p>
            <a:pPr lvl="0"/>
            <a:r>
              <a:rPr lang="cs-CZ" dirty="0"/>
              <a:t>Popis</a:t>
            </a:r>
          </a:p>
        </p:txBody>
      </p:sp>
      <p:sp>
        <p:nvSpPr>
          <p:cNvPr id="20" name="Zástupný symbol pro číslo snímku 19">
            <a:extLst>
              <a:ext uri="{FF2B5EF4-FFF2-40B4-BE49-F238E27FC236}">
                <a16:creationId xmlns:a16="http://schemas.microsoft.com/office/drawing/2014/main" xmlns="" id="{7FEDBD48-8860-4068-B323-34D475515FC2}"/>
              </a:ext>
            </a:extLst>
          </p:cNvPr>
          <p:cNvSpPr>
            <a:spLocks noGrp="1"/>
          </p:cNvSpPr>
          <p:nvPr>
            <p:ph type="sldNum" sz="quarter" idx="34"/>
          </p:nvPr>
        </p:nvSpPr>
        <p:spPr/>
        <p:txBody>
          <a:bodyPr/>
          <a:lstStyle/>
          <a:p>
            <a:fld id="{C79EEDCB-EB91-4C4F-A503-5C6FE3AC84D2}" type="slidenum">
              <a:rPr lang="cs-CZ" smtClean="0"/>
              <a:t>‹#›</a:t>
            </a:fld>
            <a:endParaRPr lang="cs-CZ" dirty="0"/>
          </a:p>
        </p:txBody>
      </p:sp>
      <p:pic>
        <p:nvPicPr>
          <p:cNvPr id="17" name="Lístek s linkou tmavě modrý">
            <a:extLst>
              <a:ext uri="{FF2B5EF4-FFF2-40B4-BE49-F238E27FC236}">
                <a16:creationId xmlns:a16="http://schemas.microsoft.com/office/drawing/2014/main" xmlns="" id="{56F4C523-F866-4D9E-B095-AE5EEB6069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14879"/>
          <a:stretch/>
        </p:blipFill>
        <p:spPr>
          <a:xfrm flipH="1">
            <a:off x="6289621" y="2033714"/>
            <a:ext cx="525847" cy="11225086"/>
          </a:xfrm>
          <a:prstGeom prst="rect">
            <a:avLst/>
          </a:prstGeom>
        </p:spPr>
      </p:pic>
    </p:spTree>
    <p:extLst>
      <p:ext uri="{BB962C8B-B14F-4D97-AF65-F5344CB8AC3E}">
        <p14:creationId xmlns:p14="http://schemas.microsoft.com/office/powerpoint/2010/main" val="1331176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Úzký obrázek, data, číslovaný text">
    <p:spTree>
      <p:nvGrpSpPr>
        <p:cNvPr id="1" name=""/>
        <p:cNvGrpSpPr/>
        <p:nvPr/>
      </p:nvGrpSpPr>
      <p:grpSpPr>
        <a:xfrm>
          <a:off x="0" y="0"/>
          <a:ext cx="0" cy="0"/>
          <a:chOff x="0" y="0"/>
          <a:chExt cx="0" cy="0"/>
        </a:xfrm>
      </p:grpSpPr>
      <p:sp>
        <p:nvSpPr>
          <p:cNvPr id="2" name="Title 1"/>
          <p:cNvSpPr>
            <a:spLocks noGrp="1"/>
          </p:cNvSpPr>
          <p:nvPr>
            <p:ph type="title"/>
          </p:nvPr>
        </p:nvSpPr>
        <p:spPr>
          <a:xfrm>
            <a:off x="12693600" y="1980000"/>
            <a:ext cx="10443600" cy="1260000"/>
          </a:xfrm>
        </p:spPr>
        <p:txBody>
          <a:bodyPr anchor="b" anchorCtr="0"/>
          <a:lstStyle>
            <a:lvl1pPr>
              <a:defRPr/>
            </a:lvl1pPr>
          </a:lstStyle>
          <a:p>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endParaRPr lang="cs-CZ" dirty="0"/>
          </a:p>
        </p:txBody>
      </p:sp>
      <p:sp>
        <p:nvSpPr>
          <p:cNvPr id="12" name="Zástupný symbol pro text 13"/>
          <p:cNvSpPr>
            <a:spLocks noGrp="1"/>
          </p:cNvSpPr>
          <p:nvPr>
            <p:ph type="body" sz="quarter" idx="19"/>
          </p:nvPr>
        </p:nvSpPr>
        <p:spPr>
          <a:xfrm>
            <a:off x="12693600" y="3420000"/>
            <a:ext cx="10443600" cy="2412000"/>
          </a:xfrm>
        </p:spPr>
        <p:txBody>
          <a:bodyPr>
            <a:normAutofit/>
          </a:bodyPr>
          <a:lstStyle>
            <a:lvl1pPr marL="0" indent="0">
              <a:spcBef>
                <a:spcPts val="0"/>
              </a:spcBef>
              <a:buFontTx/>
              <a:buNone/>
              <a:defRPr sz="2800" cap="none" baseline="0"/>
            </a:lvl1pPr>
          </a:lstStyle>
          <a:p>
            <a:pPr lvl="0"/>
            <a:endParaRPr lang="cs-CZ" dirty="0"/>
          </a:p>
        </p:txBody>
      </p:sp>
      <p:cxnSp>
        <p:nvCxnSpPr>
          <p:cNvPr id="4" name="Přímá spojnice 3"/>
          <p:cNvCxnSpPr>
            <a:cxnSpLocks/>
          </p:cNvCxnSpPr>
          <p:nvPr userDrawn="1"/>
        </p:nvCxnSpPr>
        <p:spPr>
          <a:xfrm>
            <a:off x="11851200" y="1980000"/>
            <a:ext cx="0" cy="11278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Zástupný symbol pro text 13"/>
          <p:cNvSpPr>
            <a:spLocks noGrp="1"/>
          </p:cNvSpPr>
          <p:nvPr>
            <p:ph type="body" sz="quarter" idx="17" hasCustomPrompt="1"/>
          </p:nvPr>
        </p:nvSpPr>
        <p:spPr>
          <a:xfrm>
            <a:off x="7272000" y="1980000"/>
            <a:ext cx="4068000" cy="1260000"/>
          </a:xfrm>
        </p:spPr>
        <p:txBody>
          <a:bodyPr anchor="b" anchorCtr="0">
            <a:normAutofit/>
          </a:bodyPr>
          <a:lstStyle>
            <a:lvl1pPr marL="0" indent="0">
              <a:spcBef>
                <a:spcPts val="0"/>
              </a:spcBef>
              <a:buFontTx/>
              <a:buNone/>
              <a:defRPr sz="4800" b="1" cap="all" baseline="0">
                <a:solidFill>
                  <a:schemeClr val="accent1"/>
                </a:solidFill>
                <a:latin typeface="+mj-lt"/>
              </a:defRPr>
            </a:lvl1pPr>
          </a:lstStyle>
          <a:p>
            <a:pPr lvl="0"/>
            <a:r>
              <a:rPr lang="cs-CZ" dirty="0"/>
              <a:t>Data</a:t>
            </a:r>
          </a:p>
        </p:txBody>
      </p:sp>
      <p:sp>
        <p:nvSpPr>
          <p:cNvPr id="10" name="Zástupný symbol pro text 13"/>
          <p:cNvSpPr>
            <a:spLocks noGrp="1"/>
          </p:cNvSpPr>
          <p:nvPr>
            <p:ph type="body" sz="quarter" idx="23" hasCustomPrompt="1"/>
          </p:nvPr>
        </p:nvSpPr>
        <p:spPr>
          <a:xfrm>
            <a:off x="7239600" y="424800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3" name="Zástupný symbol pro text 13"/>
          <p:cNvSpPr>
            <a:spLocks noGrp="1"/>
          </p:cNvSpPr>
          <p:nvPr>
            <p:ph type="body" sz="quarter" idx="24" hasCustomPrompt="1"/>
          </p:nvPr>
        </p:nvSpPr>
        <p:spPr>
          <a:xfrm>
            <a:off x="7239600" y="5652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15" name="Zástupný symbol pro text 13"/>
          <p:cNvSpPr>
            <a:spLocks noGrp="1"/>
          </p:cNvSpPr>
          <p:nvPr>
            <p:ph type="body" sz="quarter" idx="25" hasCustomPrompt="1"/>
          </p:nvPr>
        </p:nvSpPr>
        <p:spPr>
          <a:xfrm>
            <a:off x="7239600" y="701025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6" name="Zástupný symbol pro text 13"/>
          <p:cNvSpPr>
            <a:spLocks noGrp="1"/>
          </p:cNvSpPr>
          <p:nvPr>
            <p:ph type="body" sz="quarter" idx="26" hasCustomPrompt="1"/>
          </p:nvPr>
        </p:nvSpPr>
        <p:spPr>
          <a:xfrm>
            <a:off x="7239600" y="8424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18" name="Zástupný symbol pro text 13"/>
          <p:cNvSpPr>
            <a:spLocks noGrp="1"/>
          </p:cNvSpPr>
          <p:nvPr>
            <p:ph type="body" sz="quarter" idx="27" hasCustomPrompt="1"/>
          </p:nvPr>
        </p:nvSpPr>
        <p:spPr>
          <a:xfrm>
            <a:off x="7239600" y="977250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9" name="Zástupný symbol pro text 13"/>
          <p:cNvSpPr>
            <a:spLocks noGrp="1"/>
          </p:cNvSpPr>
          <p:nvPr>
            <p:ph type="body" sz="quarter" idx="28" hasCustomPrompt="1"/>
          </p:nvPr>
        </p:nvSpPr>
        <p:spPr>
          <a:xfrm>
            <a:off x="7239600" y="11160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5" name="Zástupný symbol pro text 4"/>
          <p:cNvSpPr>
            <a:spLocks noGrp="1"/>
          </p:cNvSpPr>
          <p:nvPr>
            <p:ph type="body" sz="quarter" idx="29"/>
          </p:nvPr>
        </p:nvSpPr>
        <p:spPr>
          <a:xfrm>
            <a:off x="12693600" y="5954400"/>
            <a:ext cx="10443600" cy="6484950"/>
          </a:xfrm>
        </p:spPr>
        <p:txBody>
          <a:bodyPr/>
          <a:lstStyle>
            <a:lvl1pPr marL="504000" indent="-504000">
              <a:buFont typeface="+mj-lt"/>
              <a:buAutoNum type="arabicPeriod"/>
              <a:defRPr cap="all" baseline="0">
                <a:solidFill>
                  <a:schemeClr val="accent2"/>
                </a:solidFill>
              </a:defRPr>
            </a:lvl1pPr>
            <a:lvl2pPr marL="504000" indent="0">
              <a:buFontTx/>
              <a:buNone/>
              <a:defRPr/>
            </a:lvl2pPr>
          </a:lstStyle>
          <a:p>
            <a:pPr lvl="0"/>
            <a:r>
              <a:rPr lang="cs-CZ" dirty="0"/>
              <a:t>Kliknutím lze upravit styly předlohy textu.</a:t>
            </a:r>
          </a:p>
          <a:p>
            <a:pPr lvl="1"/>
            <a:r>
              <a:rPr lang="cs-CZ" dirty="0"/>
              <a:t>Druhá úroveň</a:t>
            </a:r>
          </a:p>
        </p:txBody>
      </p:sp>
      <p:pic>
        <p:nvPicPr>
          <p:cNvPr id="21" name="Lístek s linkou tmavě modrý">
            <a:extLst>
              <a:ext uri="{FF2B5EF4-FFF2-40B4-BE49-F238E27FC236}">
                <a16:creationId xmlns:a16="http://schemas.microsoft.com/office/drawing/2014/main" xmlns="" id="{374B7C71-89FE-4279-A0F9-7033D01CE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val="505623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9200" y="1980000"/>
            <a:ext cx="21888000" cy="1224000"/>
          </a:xfrm>
          <a:prstGeom prst="rect">
            <a:avLst/>
          </a:prstGeom>
        </p:spPr>
        <p:txBody>
          <a:bodyPr vert="horz" lIns="0" tIns="0" rIns="0" bIns="0" rtlCol="0" anchor="t" anchorCtr="0">
            <a:normAutofit/>
          </a:bodyPr>
          <a:lstStyle/>
          <a:p>
            <a:r>
              <a:rPr lang="cs-CZ" dirty="0"/>
              <a:t>Kliknutím lze upravit styl.</a:t>
            </a:r>
            <a:endParaRPr lang="en-US" dirty="0"/>
          </a:p>
        </p:txBody>
      </p:sp>
      <p:sp>
        <p:nvSpPr>
          <p:cNvPr id="3" name="Text Placeholder 2"/>
          <p:cNvSpPr>
            <a:spLocks noGrp="1"/>
          </p:cNvSpPr>
          <p:nvPr>
            <p:ph type="body" idx="1"/>
          </p:nvPr>
        </p:nvSpPr>
        <p:spPr>
          <a:xfrm>
            <a:off x="1249200" y="3240000"/>
            <a:ext cx="21888000" cy="9226800"/>
          </a:xfrm>
          <a:prstGeom prst="rect">
            <a:avLst/>
          </a:prstGeom>
        </p:spPr>
        <p:txBody>
          <a:bodyPr vert="horz" lIns="0" tIns="0" rIns="0" bIns="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2"/>
          </p:nvPr>
        </p:nvSpPr>
        <p:spPr>
          <a:xfrm>
            <a:off x="1249200" y="12826800"/>
            <a:ext cx="2880000" cy="432000"/>
          </a:xfrm>
          <a:prstGeom prst="rect">
            <a:avLst/>
          </a:prstGeom>
        </p:spPr>
        <p:txBody>
          <a:bodyPr vert="horz" lIns="0" tIns="0" rIns="0" bIns="0" rtlCol="0" anchor="ctr"/>
          <a:lstStyle>
            <a:lvl1pPr algn="l">
              <a:defRPr sz="2400">
                <a:solidFill>
                  <a:schemeClr val="bg2"/>
                </a:solidFill>
              </a:defRPr>
            </a:lvl1pPr>
          </a:lstStyle>
          <a:p>
            <a:fld id="{9B3895B8-0BD6-4EDC-959F-D82D66CA15D6}" type="datetimeFigureOut">
              <a:rPr lang="cs-CZ" smtClean="0"/>
              <a:pPr/>
              <a:t>15.10.2019</a:t>
            </a:fld>
            <a:endParaRPr lang="cs-CZ" dirty="0"/>
          </a:p>
        </p:txBody>
      </p:sp>
      <p:sp>
        <p:nvSpPr>
          <p:cNvPr id="5" name="Footer Placeholder 4"/>
          <p:cNvSpPr>
            <a:spLocks noGrp="1"/>
          </p:cNvSpPr>
          <p:nvPr>
            <p:ph type="ftr" sz="quarter" idx="3"/>
          </p:nvPr>
        </p:nvSpPr>
        <p:spPr>
          <a:xfrm>
            <a:off x="4129199" y="12826800"/>
            <a:ext cx="16127999" cy="432000"/>
          </a:xfrm>
          <a:prstGeom prst="rect">
            <a:avLst/>
          </a:prstGeom>
        </p:spPr>
        <p:txBody>
          <a:bodyPr vert="horz" lIns="0" tIns="0" rIns="0" bIns="0" rtlCol="0" anchor="ctr"/>
          <a:lstStyle>
            <a:lvl1pPr algn="ctr">
              <a:defRPr sz="2400">
                <a:solidFill>
                  <a:schemeClr val="bg2"/>
                </a:solidFill>
              </a:defRPr>
            </a:lvl1pPr>
          </a:lstStyle>
          <a:p>
            <a:endParaRPr lang="cs-CZ" dirty="0"/>
          </a:p>
        </p:txBody>
      </p:sp>
      <p:sp>
        <p:nvSpPr>
          <p:cNvPr id="6" name="Slide Number Placeholder 5"/>
          <p:cNvSpPr>
            <a:spLocks noGrp="1"/>
          </p:cNvSpPr>
          <p:nvPr>
            <p:ph type="sldNum" sz="quarter" idx="4"/>
          </p:nvPr>
        </p:nvSpPr>
        <p:spPr>
          <a:xfrm>
            <a:off x="20257200" y="12826800"/>
            <a:ext cx="2880000" cy="432000"/>
          </a:xfrm>
          <a:prstGeom prst="rect">
            <a:avLst/>
          </a:prstGeom>
        </p:spPr>
        <p:txBody>
          <a:bodyPr vert="horz" lIns="0" tIns="0" rIns="0" bIns="0" rtlCol="0" anchor="ctr"/>
          <a:lstStyle>
            <a:lvl1pPr algn="r">
              <a:defRPr sz="2400">
                <a:solidFill>
                  <a:schemeClr val="bg2"/>
                </a:solidFill>
              </a:defRPr>
            </a:lvl1pPr>
          </a:lstStyle>
          <a:p>
            <a:fld id="{C79EEDCB-EB91-4C4F-A503-5C6FE3AC84D2}" type="slidenum">
              <a:rPr lang="cs-CZ" smtClean="0"/>
              <a:pPr/>
              <a:t>‹#›</a:t>
            </a:fld>
            <a:endParaRPr lang="cs-CZ" dirty="0"/>
          </a:p>
        </p:txBody>
      </p:sp>
      <p:cxnSp>
        <p:nvCxnSpPr>
          <p:cNvPr id="9" name="Vodítko vertik. 4" hidden="1">
            <a:extLst>
              <a:ext uri="{FF2B5EF4-FFF2-40B4-BE49-F238E27FC236}">
                <a16:creationId xmlns:a16="http://schemas.microsoft.com/office/drawing/2014/main" xmlns="" id="{3C895B8F-B083-4AB2-ABAF-76FFED21E58B}"/>
              </a:ext>
            </a:extLst>
          </p:cNvPr>
          <p:cNvCxnSpPr/>
          <p:nvPr userDrawn="1"/>
        </p:nvCxnSpPr>
        <p:spPr>
          <a:xfrm>
            <a:off x="23929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Vodítko vertik. 3" hidden="1">
            <a:extLst>
              <a:ext uri="{FF2B5EF4-FFF2-40B4-BE49-F238E27FC236}">
                <a16:creationId xmlns:a16="http://schemas.microsoft.com/office/drawing/2014/main" xmlns="" id="{E20CCA9D-0858-4D06-AD11-DB0C32CCCB3F}"/>
              </a:ext>
            </a:extLst>
          </p:cNvPr>
          <p:cNvCxnSpPr/>
          <p:nvPr userDrawn="1"/>
        </p:nvCxnSpPr>
        <p:spPr>
          <a:xfrm>
            <a:off x="23137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Vodítko vertik. 2" hidden="1">
            <a:extLst>
              <a:ext uri="{FF2B5EF4-FFF2-40B4-BE49-F238E27FC236}">
                <a16:creationId xmlns:a16="http://schemas.microsoft.com/office/drawing/2014/main" xmlns="" id="{552F0DDD-210D-4D0D-B69E-49C20B18EE61}"/>
              </a:ext>
            </a:extLst>
          </p:cNvPr>
          <p:cNvCxnSpPr/>
          <p:nvPr userDrawn="1"/>
        </p:nvCxnSpPr>
        <p:spPr>
          <a:xfrm>
            <a:off x="1249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Vodítko vertik. 1" hidden="1">
            <a:extLst>
              <a:ext uri="{FF2B5EF4-FFF2-40B4-BE49-F238E27FC236}">
                <a16:creationId xmlns:a16="http://schemas.microsoft.com/office/drawing/2014/main" xmlns="" id="{4605B7AA-218E-4F0A-B999-802A12C3C648}"/>
              </a:ext>
            </a:extLst>
          </p:cNvPr>
          <p:cNvCxnSpPr/>
          <p:nvPr userDrawn="1"/>
        </p:nvCxnSpPr>
        <p:spPr>
          <a:xfrm>
            <a:off x="457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Vodítko horiz. 5" hidden="1">
            <a:extLst>
              <a:ext uri="{FF2B5EF4-FFF2-40B4-BE49-F238E27FC236}">
                <a16:creationId xmlns:a16="http://schemas.microsoft.com/office/drawing/2014/main" xmlns="" id="{02A43B78-8D94-4A2A-B8D6-D956D5628068}"/>
              </a:ext>
            </a:extLst>
          </p:cNvPr>
          <p:cNvCxnSpPr/>
          <p:nvPr userDrawn="1"/>
        </p:nvCxnSpPr>
        <p:spPr>
          <a:xfrm>
            <a:off x="0" y="132588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Vodítko horiz. 4" hidden="1">
            <a:extLst>
              <a:ext uri="{FF2B5EF4-FFF2-40B4-BE49-F238E27FC236}">
                <a16:creationId xmlns:a16="http://schemas.microsoft.com/office/drawing/2014/main" xmlns="" id="{98DFABD4-A214-480D-94A5-1E1544CD332E}"/>
              </a:ext>
            </a:extLst>
          </p:cNvPr>
          <p:cNvCxnSpPr/>
          <p:nvPr userDrawn="1"/>
        </p:nvCxnSpPr>
        <p:spPr>
          <a:xfrm>
            <a:off x="0" y="124668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Vodítko horiz. 3" hidden="1">
            <a:extLst>
              <a:ext uri="{FF2B5EF4-FFF2-40B4-BE49-F238E27FC236}">
                <a16:creationId xmlns:a16="http://schemas.microsoft.com/office/drawing/2014/main" xmlns="" id="{292E6A4A-D85F-47FA-88D3-6AFDEBD14EAC}"/>
              </a:ext>
            </a:extLst>
          </p:cNvPr>
          <p:cNvCxnSpPr/>
          <p:nvPr userDrawn="1"/>
        </p:nvCxnSpPr>
        <p:spPr>
          <a:xfrm>
            <a:off x="0" y="32400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Vodítko horiz. 2" hidden="1">
            <a:extLst>
              <a:ext uri="{FF2B5EF4-FFF2-40B4-BE49-F238E27FC236}">
                <a16:creationId xmlns:a16="http://schemas.microsoft.com/office/drawing/2014/main" xmlns="" id="{CA282E34-2CFA-4C0E-88E6-0A81E1260065}"/>
              </a:ext>
            </a:extLst>
          </p:cNvPr>
          <p:cNvCxnSpPr/>
          <p:nvPr userDrawn="1"/>
        </p:nvCxnSpPr>
        <p:spPr>
          <a:xfrm>
            <a:off x="0" y="19800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Vodítko horiz. 1" hidden="1">
            <a:extLst>
              <a:ext uri="{FF2B5EF4-FFF2-40B4-BE49-F238E27FC236}">
                <a16:creationId xmlns:a16="http://schemas.microsoft.com/office/drawing/2014/main" xmlns="" id="{0EB48E79-C8D3-4A13-B2EF-7C2BF5C2F322}"/>
              </a:ext>
            </a:extLst>
          </p:cNvPr>
          <p:cNvCxnSpPr/>
          <p:nvPr userDrawn="1"/>
        </p:nvCxnSpPr>
        <p:spPr>
          <a:xfrm>
            <a:off x="0" y="4572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36470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3" r:id="rId12"/>
    <p:sldLayoutId id="2147483684" r:id="rId13"/>
    <p:sldLayoutId id="2147483685" r:id="rId14"/>
    <p:sldLayoutId id="2147483682" r:id="rId15"/>
  </p:sldLayoutIdLst>
  <p:txStyles>
    <p:titleStyle>
      <a:lvl1pPr algn="l" defTabSz="1828800" rtl="0" eaLnBrk="1" latinLnBrk="0" hangingPunct="1">
        <a:lnSpc>
          <a:spcPct val="90000"/>
        </a:lnSpc>
        <a:spcBef>
          <a:spcPct val="0"/>
        </a:spcBef>
        <a:buNone/>
        <a:defRPr sz="4800" b="1" kern="1200" cap="all" baseline="0">
          <a:solidFill>
            <a:schemeClr val="accent1"/>
          </a:solidFill>
          <a:latin typeface="+mj-lt"/>
          <a:ea typeface="+mj-ea"/>
          <a:cs typeface="+mj-cs"/>
        </a:defRPr>
      </a:lvl1pPr>
    </p:titleStyle>
    <p:bodyStyle>
      <a:lvl1pPr marL="360000" indent="-360000" algn="l" defTabSz="1828800" rtl="0" eaLnBrk="1" latinLnBrk="0" hangingPunct="1">
        <a:lnSpc>
          <a:spcPct val="90000"/>
        </a:lnSpc>
        <a:spcBef>
          <a:spcPts val="2000"/>
        </a:spcBef>
        <a:buClr>
          <a:schemeClr val="accent2"/>
        </a:buClr>
        <a:buFontTx/>
        <a:buBlip>
          <a:blip r:embed="rId17"/>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4320" userDrawn="1">
          <p15:clr>
            <a:srgbClr val="F26B43"/>
          </p15:clr>
        </p15:guide>
        <p15:guide id="2" pos="7681" userDrawn="1">
          <p15:clr>
            <a:srgbClr val="F26B43"/>
          </p15:clr>
        </p15:guide>
        <p15:guide id="3" pos="287" userDrawn="1">
          <p15:clr>
            <a:srgbClr val="F26B43"/>
          </p15:clr>
        </p15:guide>
        <p15:guide id="4" pos="15075" userDrawn="1">
          <p15:clr>
            <a:srgbClr val="F26B43"/>
          </p15:clr>
        </p15:guide>
        <p15:guide id="5" orient="horz" pos="283" userDrawn="1">
          <p15:clr>
            <a:srgbClr val="F26B43"/>
          </p15:clr>
        </p15:guide>
        <p15:guide id="6" orient="horz" pos="8357" userDrawn="1">
          <p15:clr>
            <a:srgbClr val="F26B43"/>
          </p15:clr>
        </p15:guide>
        <p15:guide id="7" orient="horz" pos="1236" userDrawn="1">
          <p15:clr>
            <a:srgbClr val="F26B43"/>
          </p15:clr>
        </p15:guide>
        <p15:guide id="8" orient="horz" pos="2029" userDrawn="1">
          <p15:clr>
            <a:srgbClr val="F26B43"/>
          </p15:clr>
        </p15:guide>
        <p15:guide id="9" orient="horz" pos="7858" userDrawn="1">
          <p15:clr>
            <a:srgbClr val="F26B43"/>
          </p15:clr>
        </p15:guide>
        <p15:guide id="10" pos="786" userDrawn="1">
          <p15:clr>
            <a:srgbClr val="F26B43"/>
          </p15:clr>
        </p15:guide>
        <p15:guide id="11" pos="145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Zástupný symbol obrázku 33">
            <a:extLst>
              <a:ext uri="{FF2B5EF4-FFF2-40B4-BE49-F238E27FC236}">
                <a16:creationId xmlns:a16="http://schemas.microsoft.com/office/drawing/2014/main" xmlns="" id="{1B0D1E8F-D839-4831-9DC3-FDB839C1FA1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49462" y="457200"/>
            <a:ext cx="23463477" cy="12801600"/>
          </a:xfrm>
        </p:spPr>
      </p:pic>
      <p:sp>
        <p:nvSpPr>
          <p:cNvPr id="7" name="Zástupný symbol pro text 6">
            <a:extLst>
              <a:ext uri="{FF2B5EF4-FFF2-40B4-BE49-F238E27FC236}">
                <a16:creationId xmlns:a16="http://schemas.microsoft.com/office/drawing/2014/main" xmlns="" id="{735ECAE3-0400-4B2F-B23D-77F10795F18C}"/>
              </a:ext>
            </a:extLst>
          </p:cNvPr>
          <p:cNvSpPr>
            <a:spLocks noGrp="1"/>
          </p:cNvSpPr>
          <p:nvPr>
            <p:ph type="body" sz="quarter" idx="12"/>
          </p:nvPr>
        </p:nvSpPr>
        <p:spPr/>
        <p:txBody>
          <a:bodyPr/>
          <a:lstStyle/>
          <a:p>
            <a:endParaRPr lang="cs-CZ" dirty="0"/>
          </a:p>
        </p:txBody>
      </p:sp>
      <p:sp>
        <p:nvSpPr>
          <p:cNvPr id="5" name="Datum"/>
          <p:cNvSpPr>
            <a:spLocks noGrp="1"/>
          </p:cNvSpPr>
          <p:nvPr>
            <p:ph type="body" sz="quarter" idx="11"/>
          </p:nvPr>
        </p:nvSpPr>
        <p:spPr/>
        <p:txBody>
          <a:bodyPr/>
          <a:lstStyle/>
          <a:p>
            <a:r>
              <a:rPr lang="cs-CZ" dirty="0" smtClean="0"/>
              <a:t>7. a 8. října 2019</a:t>
            </a:r>
            <a:endParaRPr lang="cs-CZ" dirty="0"/>
          </a:p>
        </p:txBody>
      </p:sp>
      <p:sp>
        <p:nvSpPr>
          <p:cNvPr id="25" name="Podnadpis snímku"/>
          <p:cNvSpPr>
            <a:spLocks noGrp="1"/>
          </p:cNvSpPr>
          <p:nvPr>
            <p:ph type="subTitle" idx="1"/>
          </p:nvPr>
        </p:nvSpPr>
        <p:spPr/>
        <p:txBody>
          <a:bodyPr/>
          <a:lstStyle/>
          <a:p>
            <a:endParaRPr lang="cs-CZ" dirty="0"/>
          </a:p>
        </p:txBody>
      </p:sp>
      <p:sp>
        <p:nvSpPr>
          <p:cNvPr id="24" name="Nadpis snímku"/>
          <p:cNvSpPr>
            <a:spLocks noGrp="1"/>
          </p:cNvSpPr>
          <p:nvPr>
            <p:ph type="ctrTitle"/>
          </p:nvPr>
        </p:nvSpPr>
        <p:spPr/>
        <p:txBody>
          <a:bodyPr/>
          <a:lstStyle/>
          <a:p>
            <a:r>
              <a:rPr lang="cs-CZ" dirty="0"/>
              <a:t>VODNÍ </a:t>
            </a:r>
            <a:r>
              <a:rPr lang="cs-CZ" dirty="0" smtClean="0"/>
              <a:t>díla a terénní úpravy na ohlášení</a:t>
            </a:r>
            <a:endParaRPr lang="cs-CZ" dirty="0"/>
          </a:p>
        </p:txBody>
      </p:sp>
      <p:pic>
        <p:nvPicPr>
          <p:cNvPr id="22" name="Logo MZe">
            <a:extLst>
              <a:ext uri="{FF2B5EF4-FFF2-40B4-BE49-F238E27FC236}">
                <a16:creationId xmlns:a16="http://schemas.microsoft.com/office/drawing/2014/main" xmlns="" id="{DA531F35-4064-445C-B666-A301F89A62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462" y="3215692"/>
            <a:ext cx="3133350" cy="1353315"/>
          </a:xfrm>
          <a:prstGeom prst="rect">
            <a:avLst/>
          </a:prstGeom>
        </p:spPr>
      </p:pic>
      <p:cxnSp>
        <p:nvCxnSpPr>
          <p:cNvPr id="27" name="Svislá linka">
            <a:extLst>
              <a:ext uri="{FF2B5EF4-FFF2-40B4-BE49-F238E27FC236}">
                <a16:creationId xmlns:a16="http://schemas.microsoft.com/office/drawing/2014/main" xmlns="" id="{CCC7CE16-A853-4FB5-9503-EB361932F740}"/>
              </a:ext>
            </a:extLst>
          </p:cNvPr>
          <p:cNvCxnSpPr/>
          <p:nvPr/>
        </p:nvCxnSpPr>
        <p:spPr>
          <a:xfrm>
            <a:off x="4114800" y="215265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Horizontální linka">
            <a:extLst>
              <a:ext uri="{FF2B5EF4-FFF2-40B4-BE49-F238E27FC236}">
                <a16:creationId xmlns:a16="http://schemas.microsoft.com/office/drawing/2014/main" xmlns="" id="{358AD105-F3CC-4542-8D91-57376C6551A2}"/>
              </a:ext>
            </a:extLst>
          </p:cNvPr>
          <p:cNvCxnSpPr/>
          <p:nvPr/>
        </p:nvCxnSpPr>
        <p:spPr>
          <a:xfrm>
            <a:off x="0" y="4942800"/>
            <a:ext cx="15228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5393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sz="quarter" idx="13"/>
          </p:nvPr>
        </p:nvSpPr>
        <p:spPr/>
        <p:txBody>
          <a:bodyPr/>
          <a:lstStyle/>
          <a:p>
            <a:pPr algn="just"/>
            <a:r>
              <a:rPr lang="cs-CZ" sz="3600" b="1" dirty="0"/>
              <a:t>Návrh poslanců Jana </a:t>
            </a:r>
            <a:r>
              <a:rPr lang="cs-CZ" sz="3600" b="1" dirty="0" err="1"/>
              <a:t>Birke</a:t>
            </a:r>
            <a:r>
              <a:rPr lang="cs-CZ" sz="3600" b="1" dirty="0"/>
              <a:t>, Pavla </a:t>
            </a:r>
            <a:r>
              <a:rPr lang="cs-CZ" sz="3600" b="1" dirty="0" err="1"/>
              <a:t>Kováčika</a:t>
            </a:r>
            <a:r>
              <a:rPr lang="cs-CZ" sz="3600" b="1" dirty="0"/>
              <a:t>, Karla Turečka a Zdeňka Podala na vydání zákona, kterým se mění zákon č. 183/2006 Sb., o územním plánování a stavebním řádu (stavební zákon), ve znění pozdějších předpisů, a zákon č. 254/2001 Sb., o vodách a o změně některých zákonů (vodní zákon), ve znění pozdějších </a:t>
            </a:r>
            <a:r>
              <a:rPr lang="cs-CZ" sz="3600" b="1" dirty="0" smtClean="0"/>
              <a:t>předpisů</a:t>
            </a:r>
          </a:p>
          <a:p>
            <a:pPr marL="0" indent="0" algn="just">
              <a:buNone/>
            </a:pPr>
            <a:endParaRPr lang="cs-CZ" sz="3600" dirty="0"/>
          </a:p>
          <a:p>
            <a:pPr lvl="0" algn="just"/>
            <a:r>
              <a:rPr lang="cs-CZ" sz="3600" dirty="0" smtClean="0"/>
              <a:t>Sněmovní tisk 321</a:t>
            </a:r>
          </a:p>
          <a:p>
            <a:pPr lvl="0" algn="just"/>
            <a:r>
              <a:rPr lang="cs-CZ" sz="3600" dirty="0" smtClean="0"/>
              <a:t>Schváleno Poslaneckou sněmovnou 13.9.2019</a:t>
            </a:r>
          </a:p>
          <a:p>
            <a:pPr lvl="0" algn="just"/>
            <a:r>
              <a:rPr lang="cs-CZ" sz="3600" dirty="0" smtClean="0"/>
              <a:t>Senátní </a:t>
            </a:r>
            <a:r>
              <a:rPr lang="cs-CZ" sz="3600" smtClean="0"/>
              <a:t>tisk </a:t>
            </a:r>
            <a:r>
              <a:rPr lang="cs-CZ" sz="3600" smtClean="0"/>
              <a:t>141</a:t>
            </a:r>
            <a:endParaRPr lang="cs-CZ" sz="3600" dirty="0" smtClean="0"/>
          </a:p>
          <a:p>
            <a:pPr lvl="0" algn="just"/>
            <a:r>
              <a:rPr lang="cs-CZ" sz="3600" dirty="0" smtClean="0"/>
              <a:t>Účinnost </a:t>
            </a:r>
            <a:r>
              <a:rPr lang="cs-CZ" sz="3600" dirty="0"/>
              <a:t>prvním dnem třetího kalendářního měsíce následujícího po jeho vyhlášení</a:t>
            </a:r>
          </a:p>
          <a:p>
            <a:pPr marL="0" indent="0">
              <a:buNone/>
            </a:pPr>
            <a:endParaRPr lang="cs-CZ" dirty="0"/>
          </a:p>
        </p:txBody>
      </p:sp>
    </p:spTree>
    <p:extLst>
      <p:ext uri="{BB962C8B-B14F-4D97-AF65-F5344CB8AC3E}">
        <p14:creationId xmlns:p14="http://schemas.microsoft.com/office/powerpoint/2010/main" val="18927790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Změna vodního zákona</a:t>
            </a:r>
            <a:endParaRPr lang="cs-CZ" dirty="0"/>
          </a:p>
        </p:txBody>
      </p:sp>
      <p:sp>
        <p:nvSpPr>
          <p:cNvPr id="3" name="Zástupný symbol pro obsah 2"/>
          <p:cNvSpPr>
            <a:spLocks noGrp="1"/>
          </p:cNvSpPr>
          <p:nvPr>
            <p:ph sz="quarter" idx="13"/>
          </p:nvPr>
        </p:nvSpPr>
        <p:spPr/>
        <p:txBody>
          <a:bodyPr>
            <a:normAutofit/>
          </a:bodyPr>
          <a:lstStyle/>
          <a:p>
            <a:r>
              <a:rPr lang="cs-CZ" sz="3600" dirty="0" smtClean="0"/>
              <a:t>Ohlášení vodoprávnímu úřadu postačí k provedení</a:t>
            </a:r>
          </a:p>
          <a:p>
            <a:pPr lvl="1" algn="just"/>
            <a:r>
              <a:rPr lang="cs-CZ" sz="3600" dirty="0" smtClean="0"/>
              <a:t>vodního </a:t>
            </a:r>
            <a:r>
              <a:rPr lang="cs-CZ" sz="3600" dirty="0"/>
              <a:t>díla do plochy 20 000 m</a:t>
            </a:r>
            <a:r>
              <a:rPr lang="cs-CZ" sz="3600" baseline="30000" dirty="0"/>
              <a:t>2</a:t>
            </a:r>
            <a:r>
              <a:rPr lang="cs-CZ" sz="3600" dirty="0"/>
              <a:t> s výškou hráze do 2,5 m, které slouží ke vzdouvání a akumulaci vod a které nepodléhá technickobezpečnostnímu dohledu nebo splňuje kritéria pro zařazení do IV. kategorie technickobezpečnostního dohledu</a:t>
            </a:r>
            <a:r>
              <a:rPr lang="cs-CZ" sz="3600" dirty="0" smtClean="0"/>
              <a:t>,</a:t>
            </a:r>
          </a:p>
          <a:p>
            <a:pPr lvl="1" algn="just"/>
            <a:r>
              <a:rPr lang="cs-CZ" sz="3600" dirty="0" smtClean="0"/>
              <a:t>terénních </a:t>
            </a:r>
            <a:r>
              <a:rPr lang="cs-CZ" sz="3600" dirty="0"/>
              <a:t>úprav sloužících k zadržování vody v krajině do 1,5 m hloubky o výměře nad 300 m</a:t>
            </a:r>
            <a:r>
              <a:rPr lang="cs-CZ" sz="3600" baseline="30000" dirty="0"/>
              <a:t>2</a:t>
            </a:r>
            <a:r>
              <a:rPr lang="cs-CZ" sz="3600" dirty="0"/>
              <a:t> nejvíce však do 20 000 m</a:t>
            </a:r>
            <a:r>
              <a:rPr lang="cs-CZ" sz="3600" baseline="30000" dirty="0"/>
              <a:t>2</a:t>
            </a:r>
            <a:r>
              <a:rPr lang="cs-CZ" sz="3600" baseline="-25000" dirty="0"/>
              <a:t> </a:t>
            </a:r>
            <a:r>
              <a:rPr lang="cs-CZ" sz="3600" dirty="0"/>
              <a:t>v nezastavěném území, které nemají společnou hranici s veřejnou pozemní </a:t>
            </a:r>
            <a:r>
              <a:rPr lang="cs-CZ" sz="3600" dirty="0" smtClean="0"/>
              <a:t>komunikací</a:t>
            </a:r>
            <a:endParaRPr lang="cs-CZ" sz="3600" dirty="0"/>
          </a:p>
          <a:p>
            <a:pPr marL="360000" lvl="1" indent="0" algn="just">
              <a:buNone/>
            </a:pPr>
            <a:endParaRPr lang="cs-CZ" sz="3600" dirty="0"/>
          </a:p>
          <a:p>
            <a:pPr marL="360000" lvl="1" algn="just"/>
            <a:r>
              <a:rPr lang="cs-CZ" sz="3600" dirty="0"/>
              <a:t>Terénní úpravy nejsou vodním </a:t>
            </a:r>
            <a:r>
              <a:rPr lang="cs-CZ" sz="3600" dirty="0" smtClean="0"/>
              <a:t>dílem</a:t>
            </a:r>
          </a:p>
          <a:p>
            <a:pPr marL="0" lvl="1" indent="0" algn="just">
              <a:buNone/>
            </a:pPr>
            <a:endParaRPr lang="cs-CZ" sz="3600" dirty="0"/>
          </a:p>
          <a:p>
            <a:pPr marL="360000" lvl="1" algn="just"/>
            <a:r>
              <a:rPr lang="cs-CZ" sz="3600" dirty="0" smtClean="0"/>
              <a:t>Při ohlašování se obdobně použijí  ustanovení stavebního zákona o ohlašování staveb</a:t>
            </a:r>
          </a:p>
          <a:p>
            <a:pPr algn="just"/>
            <a:r>
              <a:rPr lang="cs-CZ" sz="3600" dirty="0"/>
              <a:t>Územní rozhodnutí ani územní souhlas se nevydává, dokládá se závazné stanovisko orgánu územního plánování podle § 96b stavebního </a:t>
            </a:r>
            <a:r>
              <a:rPr lang="cs-CZ" sz="3600" dirty="0" smtClean="0"/>
              <a:t>zákona</a:t>
            </a:r>
          </a:p>
          <a:p>
            <a:pPr algn="just"/>
            <a:r>
              <a:rPr lang="cs-CZ" sz="3600" dirty="0"/>
              <a:t>Nejde-li o </a:t>
            </a:r>
            <a:r>
              <a:rPr lang="cs-CZ" sz="3600" dirty="0" smtClean="0"/>
              <a:t>vodní dílo nebo terénní </a:t>
            </a:r>
            <a:r>
              <a:rPr lang="cs-CZ" sz="3600" dirty="0"/>
              <a:t>úpravy prováděné v území chráněném podle části třetí nebo čtvrté zákona o ochraně přírody a krajiny, nevyžaduje se závazné stanovisko orgánu ochrany </a:t>
            </a:r>
            <a:r>
              <a:rPr lang="cs-CZ" sz="3600" dirty="0" smtClean="0"/>
              <a:t>přírody</a:t>
            </a:r>
            <a:endParaRPr lang="cs-CZ" sz="3600" dirty="0"/>
          </a:p>
          <a:p>
            <a:pPr marL="360000" lvl="1" algn="just"/>
            <a:endParaRPr lang="cs-CZ" sz="3600" dirty="0"/>
          </a:p>
        </p:txBody>
      </p:sp>
    </p:spTree>
    <p:extLst>
      <p:ext uri="{BB962C8B-B14F-4D97-AF65-F5344CB8AC3E}">
        <p14:creationId xmlns:p14="http://schemas.microsoft.com/office/powerpoint/2010/main" val="16141047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Změna vodního zákona</a:t>
            </a:r>
          </a:p>
        </p:txBody>
      </p:sp>
      <p:sp>
        <p:nvSpPr>
          <p:cNvPr id="3" name="Zástupný symbol pro obsah 2"/>
          <p:cNvSpPr>
            <a:spLocks noGrp="1"/>
          </p:cNvSpPr>
          <p:nvPr>
            <p:ph sz="quarter" idx="13"/>
          </p:nvPr>
        </p:nvSpPr>
        <p:spPr/>
        <p:txBody>
          <a:bodyPr/>
          <a:lstStyle/>
          <a:p>
            <a:r>
              <a:rPr lang="cs-CZ" sz="3600" dirty="0" smtClean="0"/>
              <a:t>Projektová dokumentace ohlašovaného vodního díla obsahuje také</a:t>
            </a:r>
          </a:p>
          <a:p>
            <a:pPr lvl="1">
              <a:buFont typeface="Arial" panose="020B0604020202020204" pitchFamily="34" charset="0"/>
              <a:buChar char="•"/>
            </a:pPr>
            <a:r>
              <a:rPr lang="cs-CZ" sz="3600" dirty="0" smtClean="0"/>
              <a:t>návrh na zařazení vodního díla do kategorie TBD a rozsah a podmínky provádění TBD</a:t>
            </a:r>
          </a:p>
          <a:p>
            <a:pPr lvl="1">
              <a:buFont typeface="Arial" panose="020B0604020202020204" pitchFamily="34" charset="0"/>
              <a:buChar char="•"/>
            </a:pPr>
            <a:r>
              <a:rPr lang="cs-CZ" sz="3600" dirty="0" smtClean="0"/>
              <a:t>návrh minimálního zůstatkového průtoku včetně místa a způsobu jeho měření</a:t>
            </a:r>
          </a:p>
          <a:p>
            <a:pPr lvl="1"/>
            <a:endParaRPr lang="cs-CZ" sz="3600" dirty="0"/>
          </a:p>
          <a:p>
            <a:pPr marL="360000" lvl="1"/>
            <a:r>
              <a:rPr lang="cs-CZ" sz="3600" dirty="0" smtClean="0"/>
              <a:t>Souhlasí-li vodoprávní úřad s provedením ohlášeného vodního díla, má se</a:t>
            </a:r>
            <a:endParaRPr lang="cs-CZ" sz="3600" dirty="0"/>
          </a:p>
          <a:p>
            <a:pPr marL="931500" lvl="2" indent="-571500">
              <a:buFont typeface="Arial" panose="020B0604020202020204" pitchFamily="34" charset="0"/>
              <a:buChar char="•"/>
            </a:pPr>
            <a:r>
              <a:rPr lang="cs-CZ" sz="3600" dirty="0" smtClean="0"/>
              <a:t>nakládání s vodami za </a:t>
            </a:r>
            <a:r>
              <a:rPr lang="cs-CZ" sz="3600" dirty="0"/>
              <a:t>povolené </a:t>
            </a:r>
            <a:endParaRPr lang="cs-CZ" sz="3600" dirty="0" smtClean="0"/>
          </a:p>
          <a:p>
            <a:pPr marL="931500" lvl="2" indent="-571500">
              <a:buFont typeface="Arial" panose="020B0604020202020204" pitchFamily="34" charset="0"/>
              <a:buChar char="•"/>
            </a:pPr>
            <a:r>
              <a:rPr lang="cs-CZ" sz="3600" dirty="0"/>
              <a:t>minimální zůstatkový průtok za stanovený</a:t>
            </a:r>
          </a:p>
          <a:p>
            <a:pPr marL="931500" lvl="2" indent="-571500">
              <a:buFont typeface="Arial" panose="020B0604020202020204" pitchFamily="34" charset="0"/>
              <a:buChar char="•"/>
            </a:pPr>
            <a:r>
              <a:rPr lang="cs-CZ" sz="3600" dirty="0" smtClean="0"/>
              <a:t>vodní dílo zařazené do IV. kategorie TBD</a:t>
            </a:r>
          </a:p>
          <a:p>
            <a:pPr marL="360000" lvl="2" indent="0">
              <a:buNone/>
            </a:pPr>
            <a:endParaRPr lang="cs-CZ" sz="3600" dirty="0"/>
          </a:p>
          <a:p>
            <a:pPr marL="360000" lvl="2" algn="just"/>
            <a:r>
              <a:rPr lang="cs-CZ" sz="3600" dirty="0" smtClean="0"/>
              <a:t>Manipulační řád předloží vlastník vodního díla ke schválení vodoprávnímu úřadu nejpozději s žádostí o kolaudační souhlas</a:t>
            </a:r>
          </a:p>
          <a:p>
            <a:pPr marL="360000" lvl="2"/>
            <a:endParaRPr lang="cs-CZ" sz="3600" dirty="0" smtClean="0"/>
          </a:p>
          <a:p>
            <a:pPr marL="360000" lvl="2"/>
            <a:r>
              <a:rPr lang="cs-CZ" sz="3600" dirty="0" smtClean="0"/>
              <a:t>Stanoven obsah dokumentace terénních úprav</a:t>
            </a:r>
          </a:p>
          <a:p>
            <a:pPr marL="720000" lvl="2"/>
            <a:endParaRPr lang="cs-CZ" dirty="0" smtClean="0"/>
          </a:p>
        </p:txBody>
      </p:sp>
    </p:spTree>
    <p:extLst>
      <p:ext uri="{BB962C8B-B14F-4D97-AF65-F5344CB8AC3E}">
        <p14:creationId xmlns:p14="http://schemas.microsoft.com/office/powerpoint/2010/main" val="39447380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Změna stavebního zákona</a:t>
            </a:r>
            <a:endParaRPr lang="cs-CZ" dirty="0"/>
          </a:p>
        </p:txBody>
      </p:sp>
      <p:sp>
        <p:nvSpPr>
          <p:cNvPr id="3" name="Zástupný symbol pro obsah 2"/>
          <p:cNvSpPr>
            <a:spLocks noGrp="1"/>
          </p:cNvSpPr>
          <p:nvPr>
            <p:ph sz="quarter" idx="13"/>
          </p:nvPr>
        </p:nvSpPr>
        <p:spPr/>
        <p:txBody>
          <a:bodyPr/>
          <a:lstStyle/>
          <a:p>
            <a:r>
              <a:rPr lang="cs-CZ" sz="3600" dirty="0" smtClean="0"/>
              <a:t>Ohlášené vodní dílo podléhá kolaudaci (§ 119 odst. 1)</a:t>
            </a:r>
          </a:p>
          <a:p>
            <a:r>
              <a:rPr lang="cs-CZ" sz="3600" dirty="0" smtClean="0"/>
              <a:t>Zpracování projektové dokumentace vodního díla je vybranou činností ve výstavbě (§ 158 odst. 2)</a:t>
            </a:r>
          </a:p>
          <a:p>
            <a:pPr algn="just"/>
            <a:r>
              <a:rPr lang="cs-CZ" sz="3600" dirty="0"/>
              <a:t>Dokumentaci terénních úprav může zpracovat též osoba, která má vysokoškolské vzdělání stavebního nebo architektonického směru nebo střední vzdělání stavebního směru s maturitní zkouškou a alespoň 3 roky praxe v projektování </a:t>
            </a:r>
            <a:r>
              <a:rPr lang="cs-CZ" sz="3600" dirty="0" smtClean="0"/>
              <a:t>staveb (159 odst. 3)</a:t>
            </a:r>
            <a:endParaRPr lang="cs-CZ" dirty="0"/>
          </a:p>
        </p:txBody>
      </p:sp>
    </p:spTree>
    <p:extLst>
      <p:ext uri="{BB962C8B-B14F-4D97-AF65-F5344CB8AC3E}">
        <p14:creationId xmlns:p14="http://schemas.microsoft.com/office/powerpoint/2010/main" val="837217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Zástupný symbol pro obrázek 1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0" name="Zástupný symbol pro text 9">
            <a:extLst>
              <a:ext uri="{FF2B5EF4-FFF2-40B4-BE49-F238E27FC236}">
                <a16:creationId xmlns:a16="http://schemas.microsoft.com/office/drawing/2014/main" xmlns="" id="{8F359389-F770-4572-A9CF-3ACDE4B5EB35}"/>
              </a:ext>
            </a:extLst>
          </p:cNvPr>
          <p:cNvSpPr>
            <a:spLocks noGrp="1"/>
          </p:cNvSpPr>
          <p:nvPr>
            <p:ph type="body" sz="quarter" idx="12"/>
          </p:nvPr>
        </p:nvSpPr>
        <p:spPr/>
        <p:txBody>
          <a:bodyPr/>
          <a:lstStyle/>
          <a:p>
            <a:endParaRPr lang="cs-CZ"/>
          </a:p>
        </p:txBody>
      </p:sp>
      <p:sp>
        <p:nvSpPr>
          <p:cNvPr id="2" name="Nadpis 1">
            <a:extLst>
              <a:ext uri="{FF2B5EF4-FFF2-40B4-BE49-F238E27FC236}">
                <a16:creationId xmlns:a16="http://schemas.microsoft.com/office/drawing/2014/main" xmlns="" id="{E91EC619-241E-451F-A24E-56421AA5D25F}"/>
              </a:ext>
            </a:extLst>
          </p:cNvPr>
          <p:cNvSpPr>
            <a:spLocks noGrp="1"/>
          </p:cNvSpPr>
          <p:nvPr>
            <p:ph type="ctrTitle"/>
          </p:nvPr>
        </p:nvSpPr>
        <p:spPr/>
        <p:txBody>
          <a:bodyPr/>
          <a:lstStyle/>
          <a:p>
            <a:r>
              <a:rPr lang="cs-CZ" dirty="0" err="1" smtClean="0"/>
              <a:t>DĚKUJi</a:t>
            </a:r>
            <a:r>
              <a:rPr lang="cs-CZ" dirty="0"/>
              <a:t/>
            </a:r>
            <a:br>
              <a:rPr lang="cs-CZ" dirty="0"/>
            </a:br>
            <a:r>
              <a:rPr lang="cs-CZ" dirty="0"/>
              <a:t>ZA POZORNOST</a:t>
            </a:r>
          </a:p>
        </p:txBody>
      </p:sp>
      <p:sp>
        <p:nvSpPr>
          <p:cNvPr id="3" name="Podnadpis 2">
            <a:extLst>
              <a:ext uri="{FF2B5EF4-FFF2-40B4-BE49-F238E27FC236}">
                <a16:creationId xmlns:a16="http://schemas.microsoft.com/office/drawing/2014/main" xmlns="" id="{1AE3BD29-4BBD-408B-9592-E82155D75A0C}"/>
              </a:ext>
            </a:extLst>
          </p:cNvPr>
          <p:cNvSpPr>
            <a:spLocks noGrp="1"/>
          </p:cNvSpPr>
          <p:nvPr>
            <p:ph type="subTitle" idx="1"/>
          </p:nvPr>
        </p:nvSpPr>
        <p:spPr/>
        <p:txBody>
          <a:bodyPr>
            <a:normAutofit/>
          </a:bodyPr>
          <a:lstStyle/>
          <a:p>
            <a:r>
              <a:rPr lang="cs-CZ" sz="3600" dirty="0"/>
              <a:t>Alena Binhacková</a:t>
            </a:r>
          </a:p>
          <a:p>
            <a:r>
              <a:rPr lang="cs-CZ" sz="3600" dirty="0"/>
              <a:t>odbor vodohospodářské politiky a protipovodňových opatření</a:t>
            </a:r>
          </a:p>
        </p:txBody>
      </p:sp>
      <p:cxnSp>
        <p:nvCxnSpPr>
          <p:cNvPr id="7" name="Zelená horizontální linka">
            <a:extLst>
              <a:ext uri="{FF2B5EF4-FFF2-40B4-BE49-F238E27FC236}">
                <a16:creationId xmlns:a16="http://schemas.microsoft.com/office/drawing/2014/main" xmlns="" id="{CC4E7CF4-015C-4443-B70B-8BB3A7A9B4F6}"/>
              </a:ext>
            </a:extLst>
          </p:cNvPr>
          <p:cNvCxnSpPr/>
          <p:nvPr/>
        </p:nvCxnSpPr>
        <p:spPr>
          <a:xfrm>
            <a:off x="5713587" y="8064000"/>
            <a:ext cx="12960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vislá linka">
            <a:extLst>
              <a:ext uri="{FF2B5EF4-FFF2-40B4-BE49-F238E27FC236}">
                <a16:creationId xmlns:a16="http://schemas.microsoft.com/office/drawing/2014/main" xmlns="" id="{E8E5C449-5924-44BE-AF0F-87E977362123}"/>
              </a:ext>
            </a:extLst>
          </p:cNvPr>
          <p:cNvCxnSpPr/>
          <p:nvPr/>
        </p:nvCxnSpPr>
        <p:spPr>
          <a:xfrm>
            <a:off x="10325100" y="508320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Logo MZe">
            <a:extLst>
              <a:ext uri="{FF2B5EF4-FFF2-40B4-BE49-F238E27FC236}">
                <a16:creationId xmlns:a16="http://schemas.microsoft.com/office/drawing/2014/main" xmlns="" id="{737F2E1F-2363-41C6-B357-662CC3F47A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1401" y="5551200"/>
            <a:ext cx="3133350" cy="1353315"/>
          </a:xfrm>
          <a:prstGeom prst="rect">
            <a:avLst/>
          </a:prstGeom>
        </p:spPr>
      </p:pic>
    </p:spTree>
    <p:extLst>
      <p:ext uri="{BB962C8B-B14F-4D97-AF65-F5344CB8AC3E}">
        <p14:creationId xmlns:p14="http://schemas.microsoft.com/office/powerpoint/2010/main" val="1702269617"/>
      </p:ext>
    </p:extLst>
  </p:cSld>
  <p:clrMapOvr>
    <a:masterClrMapping/>
  </p:clrMapOvr>
  <p:timing>
    <p:tnLst>
      <p:par>
        <p:cTn id="1" dur="indefinite" restart="never" nodeType="tmRoot"/>
      </p:par>
    </p:tnLst>
  </p:timing>
</p:sld>
</file>

<file path=ppt/theme/theme1.xml><?xml version="1.0" encoding="utf-8"?>
<a:theme xmlns:a="http://schemas.openxmlformats.org/drawingml/2006/main" name="MZe - Vodní hospodářství - 16:9">
  <a:themeElements>
    <a:clrScheme name="MZe - Vodní hospodářství">
      <a:dk1>
        <a:sysClr val="windowText" lastClr="000000"/>
      </a:dk1>
      <a:lt1>
        <a:sysClr val="window" lastClr="FFFFFF"/>
      </a:lt1>
      <a:dk2>
        <a:srgbClr val="1D1D1B"/>
      </a:dk2>
      <a:lt2>
        <a:srgbClr val="C6C6C6"/>
      </a:lt2>
      <a:accent1>
        <a:srgbClr val="29B4E9"/>
      </a:accent1>
      <a:accent2>
        <a:srgbClr val="004A99"/>
      </a:accent2>
      <a:accent3>
        <a:srgbClr val="98D0BF"/>
      </a:accent3>
      <a:accent4>
        <a:srgbClr val="80733D"/>
      </a:accent4>
      <a:accent5>
        <a:srgbClr val="CDCE00"/>
      </a:accent5>
      <a:accent6>
        <a:srgbClr val="005C2B"/>
      </a:accent6>
      <a:hlink>
        <a:srgbClr val="29B4E9"/>
      </a:hlink>
      <a:folHlink>
        <a:srgbClr val="29B4E9"/>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MZE_Prez_VodniHospodarstvi_16x9.potx" id="{37C848B3-AC23-4065-ADF8-86100E7F729C}" vid="{CE7BB757-A824-4AE0-A691-561606B4467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485</Words>
  <Application>Microsoft Office PowerPoint</Application>
  <PresentationFormat>Vlastní</PresentationFormat>
  <Paragraphs>42</Paragraphs>
  <Slides>6</Slides>
  <Notes>2</Notes>
  <HiddenSlides>0</HiddenSlides>
  <MMClips>0</MMClips>
  <ScaleCrop>false</ScaleCrop>
  <HeadingPairs>
    <vt:vector size="4" baseType="variant">
      <vt:variant>
        <vt:lpstr>Motiv</vt:lpstr>
      </vt:variant>
      <vt:variant>
        <vt:i4>1</vt:i4>
      </vt:variant>
      <vt:variant>
        <vt:lpstr>Nadpisy snímků</vt:lpstr>
      </vt:variant>
      <vt:variant>
        <vt:i4>6</vt:i4>
      </vt:variant>
    </vt:vector>
  </HeadingPairs>
  <TitlesOfParts>
    <vt:vector size="7" baseType="lpstr">
      <vt:lpstr>MZe - Vodní hospodářství - 16:9</vt:lpstr>
      <vt:lpstr>VODNÍ díla a terénní úpravy na ohlášení</vt:lpstr>
      <vt:lpstr>Prezentace aplikace PowerPoint</vt:lpstr>
      <vt:lpstr>Změna vodního zákona</vt:lpstr>
      <vt:lpstr>Změna vodního zákona</vt:lpstr>
      <vt:lpstr>Změna stavebního zákona</vt:lpstr>
      <vt:lpstr>DĚKUJi ZA POZORNOST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2017-09-03T22:06:06Z</dcterms:created>
  <dcterms:modified xsi:type="dcterms:W3CDTF">2019-10-15T09:46:29Z</dcterms:modified>
</cp:coreProperties>
</file>