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Lst>
  <p:notesMasterIdLst>
    <p:notesMasterId r:id="rId16"/>
  </p:notesMasterIdLst>
  <p:sldIdLst>
    <p:sldId id="256" r:id="rId2"/>
    <p:sldId id="258" r:id="rId3"/>
    <p:sldId id="281" r:id="rId4"/>
    <p:sldId id="284" r:id="rId5"/>
    <p:sldId id="285" r:id="rId6"/>
    <p:sldId id="286" r:id="rId7"/>
    <p:sldId id="287" r:id="rId8"/>
    <p:sldId id="291" r:id="rId9"/>
    <p:sldId id="288" r:id="rId10"/>
    <p:sldId id="282" r:id="rId11"/>
    <p:sldId id="283" r:id="rId12"/>
    <p:sldId id="289" r:id="rId13"/>
    <p:sldId id="290" r:id="rId14"/>
    <p:sldId id="271" r:id="rId15"/>
  </p:sldIdLst>
  <p:sldSz cx="24387175" cy="13716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20" userDrawn="1">
          <p15:clr>
            <a:srgbClr val="A4A3A4"/>
          </p15:clr>
        </p15:guide>
        <p15:guide id="2" pos="7681"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3300"/>
    <a:srgbClr val="FFFFFF"/>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7354" autoAdjust="0"/>
  </p:normalViewPr>
  <p:slideViewPr>
    <p:cSldViewPr snapToGrid="0" showGuides="1">
      <p:cViewPr varScale="1">
        <p:scale>
          <a:sx n="49" d="100"/>
          <a:sy n="49" d="100"/>
        </p:scale>
        <p:origin x="936" y="60"/>
      </p:cViewPr>
      <p:guideLst>
        <p:guide orient="horz" pos="4320"/>
        <p:guide pos="7681"/>
      </p:guideLst>
    </p:cSldViewPr>
  </p:slideViewPr>
  <p:notesTextViewPr>
    <p:cViewPr>
      <p:scale>
        <a:sx n="1" d="1"/>
        <a:sy n="1" d="1"/>
      </p:scale>
      <p:origin x="0" y="0"/>
    </p:cViewPr>
  </p:notesTextViewPr>
  <p:notesViewPr>
    <p:cSldViewPr snapToGrid="0">
      <p:cViewPr varScale="1">
        <p:scale>
          <a:sx n="84" d="100"/>
          <a:sy n="84" d="100"/>
        </p:scale>
        <p:origin x="1992"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30"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B07FA9-DE9C-409F-85F2-97F44B920B82}" type="datetimeFigureOut">
              <a:rPr lang="cs-CZ" smtClean="0"/>
              <a:t>07.10.2019</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8384A4-C56D-4B31-91D3-4CC689CA894B}" type="slidenum">
              <a:rPr lang="cs-CZ" smtClean="0"/>
              <a:t>‹#›</a:t>
            </a:fld>
            <a:endParaRPr lang="cs-CZ"/>
          </a:p>
        </p:txBody>
      </p:sp>
    </p:spTree>
    <p:extLst>
      <p:ext uri="{BB962C8B-B14F-4D97-AF65-F5344CB8AC3E}">
        <p14:creationId xmlns:p14="http://schemas.microsoft.com/office/powerpoint/2010/main" val="10888101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Vyjděte prosím z tohoto titulního snímku, který je přímo v prezentaci – přepište název, podnázev (autora) a datum prezentace dle potřeby, vyměňte případně titulní fotografii, a to buď přes pravé tlačítko myši Změnit obrázek, nebo obrázek smažte a vložte nový pomocí ikony uprostřed zástupného symbolu pro vložení obrázku. Klikněte na nově vložený obrázek a přeneste jej do pozadí přes Nástroje obrázku / Formát / Přenést dál / Přenést do pozadí. Některé objekty, jako logo, modrá horizontální linka a černá svislá linka, jsou proto umístěny přímo na snímku (jinak by byly překryty velkým obrázkem, neboť objekty vložené v šabloně se stávají její pevnou součástí a nelze měnit jejich velikost, umístění ani vrstvu). Pokud byste vložili titulní snímek jako nové rozložení, bylo by třeba logo, horizontální a svislou linku nakopírovat ze vzorové prezentace (po vložení se umístí na správnou pozici). Lépe je ovšem využít výše zmíněný postup, který je výměnou za to, že titulní fotografie zůstane měnitelná vzhledem k možnostech a omezením PowerPointu.</a:t>
            </a:r>
          </a:p>
        </p:txBody>
      </p:sp>
      <p:sp>
        <p:nvSpPr>
          <p:cNvPr id="4" name="Zástupný symbol pro číslo snímku 3"/>
          <p:cNvSpPr>
            <a:spLocks noGrp="1"/>
          </p:cNvSpPr>
          <p:nvPr>
            <p:ph type="sldNum" sz="quarter" idx="10"/>
          </p:nvPr>
        </p:nvSpPr>
        <p:spPr/>
        <p:txBody>
          <a:bodyPr/>
          <a:lstStyle/>
          <a:p>
            <a:fld id="{368384A4-C56D-4B31-91D3-4CC689CA894B}" type="slidenum">
              <a:rPr lang="cs-CZ" smtClean="0"/>
              <a:t>1</a:t>
            </a:fld>
            <a:endParaRPr lang="cs-CZ" dirty="0"/>
          </a:p>
        </p:txBody>
      </p:sp>
    </p:spTree>
    <p:extLst>
      <p:ext uri="{BB962C8B-B14F-4D97-AF65-F5344CB8AC3E}">
        <p14:creationId xmlns:p14="http://schemas.microsoft.com/office/powerpoint/2010/main" val="26433122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368384A4-C56D-4B31-91D3-4CC689CA894B}" type="slidenum">
              <a:rPr lang="cs-CZ" smtClean="0"/>
              <a:t>2</a:t>
            </a:fld>
            <a:endParaRPr lang="cs-CZ"/>
          </a:p>
        </p:txBody>
      </p:sp>
    </p:spTree>
    <p:extLst>
      <p:ext uri="{BB962C8B-B14F-4D97-AF65-F5344CB8AC3E}">
        <p14:creationId xmlns:p14="http://schemas.microsoft.com/office/powerpoint/2010/main" val="18399085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368384A4-C56D-4B31-91D3-4CC689CA894B}" type="slidenum">
              <a:rPr lang="cs-CZ" smtClean="0"/>
              <a:t>4</a:t>
            </a:fld>
            <a:endParaRPr lang="cs-CZ"/>
          </a:p>
        </p:txBody>
      </p:sp>
    </p:spTree>
    <p:extLst>
      <p:ext uri="{BB962C8B-B14F-4D97-AF65-F5344CB8AC3E}">
        <p14:creationId xmlns:p14="http://schemas.microsoft.com/office/powerpoint/2010/main" val="25737237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368384A4-C56D-4B31-91D3-4CC689CA894B}" type="slidenum">
              <a:rPr lang="cs-CZ" smtClean="0"/>
              <a:t>7</a:t>
            </a:fld>
            <a:endParaRPr lang="cs-CZ"/>
          </a:p>
        </p:txBody>
      </p:sp>
    </p:spTree>
    <p:extLst>
      <p:ext uri="{BB962C8B-B14F-4D97-AF65-F5344CB8AC3E}">
        <p14:creationId xmlns:p14="http://schemas.microsoft.com/office/powerpoint/2010/main" val="9233550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368384A4-C56D-4B31-91D3-4CC689CA894B}" type="slidenum">
              <a:rPr lang="cs-CZ" smtClean="0"/>
              <a:t>8</a:t>
            </a:fld>
            <a:endParaRPr lang="cs-CZ"/>
          </a:p>
        </p:txBody>
      </p:sp>
    </p:spTree>
    <p:extLst>
      <p:ext uri="{BB962C8B-B14F-4D97-AF65-F5344CB8AC3E}">
        <p14:creationId xmlns:p14="http://schemas.microsoft.com/office/powerpoint/2010/main" val="12581048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368384A4-C56D-4B31-91D3-4CC689CA894B}" type="slidenum">
              <a:rPr lang="cs-CZ" smtClean="0"/>
              <a:t>9</a:t>
            </a:fld>
            <a:endParaRPr lang="cs-CZ"/>
          </a:p>
        </p:txBody>
      </p:sp>
    </p:spTree>
    <p:extLst>
      <p:ext uri="{BB962C8B-B14F-4D97-AF65-F5344CB8AC3E}">
        <p14:creationId xmlns:p14="http://schemas.microsoft.com/office/powerpoint/2010/main" val="13242933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368384A4-C56D-4B31-91D3-4CC689CA894B}" type="slidenum">
              <a:rPr lang="cs-CZ" smtClean="0"/>
              <a:t>10</a:t>
            </a:fld>
            <a:endParaRPr lang="cs-CZ"/>
          </a:p>
        </p:txBody>
      </p:sp>
    </p:spTree>
    <p:extLst>
      <p:ext uri="{BB962C8B-B14F-4D97-AF65-F5344CB8AC3E}">
        <p14:creationId xmlns:p14="http://schemas.microsoft.com/office/powerpoint/2010/main" val="41753698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Vyjděte prosím z tohoto závěrečného snímku, který je přímo v prezentaci – upravte texty dle potřeby, vyměňte případně podkladovou fotografii, a to buď přes pravé tlačítko myši Změnit obrázek, nebo obrázek smažte a vložte nový pomocí ikony uprostřed zástupného symbolu pro vložení obrázku. Klikněte na nově vložený obrázek a přeneste jej do pozadí přes Nástroje obrázku / Formát / Přenést dál / Přenést do pozadí. Toto řešení zachovává možnost výměny podkladového obrázku – více viz poznámka u titulního snímku.</a:t>
            </a:r>
          </a:p>
        </p:txBody>
      </p:sp>
      <p:sp>
        <p:nvSpPr>
          <p:cNvPr id="4" name="Zástupný symbol pro číslo snímku 3"/>
          <p:cNvSpPr>
            <a:spLocks noGrp="1"/>
          </p:cNvSpPr>
          <p:nvPr>
            <p:ph type="sldNum" sz="quarter" idx="10"/>
          </p:nvPr>
        </p:nvSpPr>
        <p:spPr/>
        <p:txBody>
          <a:bodyPr/>
          <a:lstStyle/>
          <a:p>
            <a:fld id="{368384A4-C56D-4B31-91D3-4CC689CA894B}" type="slidenum">
              <a:rPr lang="cs-CZ" smtClean="0"/>
              <a:t>14</a:t>
            </a:fld>
            <a:endParaRPr lang="cs-CZ"/>
          </a:p>
        </p:txBody>
      </p:sp>
    </p:spTree>
    <p:extLst>
      <p:ext uri="{BB962C8B-B14F-4D97-AF65-F5344CB8AC3E}">
        <p14:creationId xmlns:p14="http://schemas.microsoft.com/office/powerpoint/2010/main" val="33659117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Úvodní snímek">
    <p:spTree>
      <p:nvGrpSpPr>
        <p:cNvPr id="1" name=""/>
        <p:cNvGrpSpPr/>
        <p:nvPr/>
      </p:nvGrpSpPr>
      <p:grpSpPr>
        <a:xfrm>
          <a:off x="0" y="0"/>
          <a:ext cx="0" cy="0"/>
          <a:chOff x="0" y="0"/>
          <a:chExt cx="0" cy="0"/>
        </a:xfrm>
      </p:grpSpPr>
      <p:sp>
        <p:nvSpPr>
          <p:cNvPr id="12" name="Zástupný symbol podkladový obrázek">
            <a:extLst>
              <a:ext uri="{FF2B5EF4-FFF2-40B4-BE49-F238E27FC236}">
                <a16:creationId xmlns:a16="http://schemas.microsoft.com/office/drawing/2014/main" id="{1484CE54-FF2E-408A-B4CF-FF94338BEBE8}"/>
              </a:ext>
            </a:extLst>
          </p:cNvPr>
          <p:cNvSpPr>
            <a:spLocks noGrp="1" noChangeAspect="1"/>
          </p:cNvSpPr>
          <p:nvPr>
            <p:ph type="pic" sz="quarter" idx="13"/>
          </p:nvPr>
        </p:nvSpPr>
        <p:spPr>
          <a:xfrm>
            <a:off x="457200" y="457200"/>
            <a:ext cx="23472000" cy="12801600"/>
          </a:xfrm>
        </p:spPr>
        <p:txBody>
          <a:bodyPr/>
          <a:lstStyle/>
          <a:p>
            <a:r>
              <a:rPr lang="cs-CZ" smtClean="0"/>
              <a:t>Kliknutím na ikonu přidáte obrázek.</a:t>
            </a:r>
            <a:endParaRPr lang="cs-CZ"/>
          </a:p>
        </p:txBody>
      </p:sp>
      <p:sp>
        <p:nvSpPr>
          <p:cNvPr id="6" name="Bílý podklad">
            <a:extLst>
              <a:ext uri="{FF2B5EF4-FFF2-40B4-BE49-F238E27FC236}">
                <a16:creationId xmlns:a16="http://schemas.microsoft.com/office/drawing/2014/main" id="{F70F13C3-16CD-4EC9-A61B-A853E6F0F19D}"/>
              </a:ext>
            </a:extLst>
          </p:cNvPr>
          <p:cNvSpPr>
            <a:spLocks noGrp="1"/>
          </p:cNvSpPr>
          <p:nvPr>
            <p:ph type="body" sz="quarter" idx="12" hasCustomPrompt="1"/>
          </p:nvPr>
        </p:nvSpPr>
        <p:spPr>
          <a:xfrm>
            <a:off x="0" y="1522800"/>
            <a:ext cx="15228000" cy="3420000"/>
          </a:xfrm>
          <a:solidFill>
            <a:srgbClr val="FFFFFF">
              <a:alpha val="85098"/>
            </a:srgbClr>
          </a:solidFill>
        </p:spPr>
        <p:txBody>
          <a:bodyPr/>
          <a:lstStyle>
            <a:lvl1pPr marL="0" indent="0">
              <a:buFontTx/>
              <a:buNone/>
              <a:defRPr/>
            </a:lvl1pPr>
          </a:lstStyle>
          <a:p>
            <a:pPr lvl="0"/>
            <a:r>
              <a:rPr lang="cs-CZ" dirty="0"/>
              <a:t> </a:t>
            </a:r>
          </a:p>
        </p:txBody>
      </p:sp>
      <p:sp>
        <p:nvSpPr>
          <p:cNvPr id="9" name="Bílá pod nadpisem" hidden="1"/>
          <p:cNvSpPr/>
          <p:nvPr userDrawn="1"/>
        </p:nvSpPr>
        <p:spPr>
          <a:xfrm>
            <a:off x="4500000" y="1522800"/>
            <a:ext cx="10440000" cy="3420000"/>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18" name="Přímá spojnice 17" hidden="1">
            <a:extLst>
              <a:ext uri="{FF2B5EF4-FFF2-40B4-BE49-F238E27FC236}">
                <a16:creationId xmlns:a16="http://schemas.microsoft.com/office/drawing/2014/main" id="{BCC887BD-1330-4E6F-92EE-65D69E01A7EE}"/>
              </a:ext>
            </a:extLst>
          </p:cNvPr>
          <p:cNvCxnSpPr/>
          <p:nvPr userDrawn="1"/>
        </p:nvCxnSpPr>
        <p:spPr>
          <a:xfrm>
            <a:off x="4114800" y="2152650"/>
            <a:ext cx="0" cy="228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4" name="Logo MZe" hidden="1">
            <a:extLst>
              <a:ext uri="{FF2B5EF4-FFF2-40B4-BE49-F238E27FC236}">
                <a16:creationId xmlns:a16="http://schemas.microsoft.com/office/drawing/2014/main" id="{D7F392D9-0192-44DF-B5B6-E60B0F320C5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9462" y="3215692"/>
            <a:ext cx="3133350" cy="1353315"/>
          </a:xfrm>
          <a:prstGeom prst="rect">
            <a:avLst/>
          </a:prstGeom>
        </p:spPr>
      </p:pic>
      <p:pic>
        <p:nvPicPr>
          <p:cNvPr id="8" name="Logo MZe png" hidden="1">
            <a:extLst>
              <a:ext uri="{FF2B5EF4-FFF2-40B4-BE49-F238E27FC236}">
                <a16:creationId xmlns:a16="http://schemas.microsoft.com/office/drawing/2014/main" id="{129EC058-4951-49A8-B2F1-71C45ED3167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6725" y="3214934"/>
            <a:ext cx="3133350" cy="1353315"/>
          </a:xfrm>
          <a:prstGeom prst="rect">
            <a:avLst/>
          </a:prstGeom>
        </p:spPr>
      </p:pic>
      <p:sp>
        <p:nvSpPr>
          <p:cNvPr id="16" name="Datum">
            <a:extLst>
              <a:ext uri="{FF2B5EF4-FFF2-40B4-BE49-F238E27FC236}">
                <a16:creationId xmlns:a16="http://schemas.microsoft.com/office/drawing/2014/main" id="{19795874-6BF3-4E26-B86E-D2075A368DBC}"/>
              </a:ext>
            </a:extLst>
          </p:cNvPr>
          <p:cNvSpPr>
            <a:spLocks noGrp="1"/>
          </p:cNvSpPr>
          <p:nvPr>
            <p:ph type="body" sz="quarter" idx="11" hasCustomPrompt="1"/>
          </p:nvPr>
        </p:nvSpPr>
        <p:spPr>
          <a:xfrm>
            <a:off x="828000" y="2160000"/>
            <a:ext cx="2880000" cy="720000"/>
          </a:xfrm>
          <a:noFill/>
        </p:spPr>
        <p:txBody>
          <a:bodyPr tIns="0" rIns="0">
            <a:noAutofit/>
          </a:bodyPr>
          <a:lstStyle>
            <a:lvl1pPr marL="0" indent="0" algn="r">
              <a:spcBef>
                <a:spcPts val="0"/>
              </a:spcBef>
              <a:buFontTx/>
              <a:buNone/>
              <a:defRPr sz="2800"/>
            </a:lvl1pPr>
          </a:lstStyle>
          <a:p>
            <a:pPr lvl="0"/>
            <a:r>
              <a:rPr lang="cs-CZ" dirty="0"/>
              <a:t>Datum</a:t>
            </a:r>
          </a:p>
        </p:txBody>
      </p:sp>
      <p:sp>
        <p:nvSpPr>
          <p:cNvPr id="3" name="Subtitle 2"/>
          <p:cNvSpPr>
            <a:spLocks noGrp="1"/>
          </p:cNvSpPr>
          <p:nvPr>
            <p:ph type="subTitle" idx="1" hasCustomPrompt="1"/>
          </p:nvPr>
        </p:nvSpPr>
        <p:spPr>
          <a:xfrm>
            <a:off x="4500000" y="4140000"/>
            <a:ext cx="10440000" cy="720724"/>
          </a:xfrm>
        </p:spPr>
        <p:txBody>
          <a:bodyPr>
            <a:noAutofit/>
          </a:bodyPr>
          <a:lstStyle>
            <a:lvl1pPr marL="0" indent="0" algn="l">
              <a:spcBef>
                <a:spcPts val="0"/>
              </a:spcBef>
              <a:buNone/>
              <a:defRPr sz="2800" cap="all" baseline="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cs-CZ" dirty="0"/>
              <a:t>Autor prezentace</a:t>
            </a:r>
            <a:endParaRPr lang="en-US" dirty="0"/>
          </a:p>
        </p:txBody>
      </p:sp>
      <p:sp>
        <p:nvSpPr>
          <p:cNvPr id="2" name="Title 1"/>
          <p:cNvSpPr>
            <a:spLocks noGrp="1"/>
          </p:cNvSpPr>
          <p:nvPr>
            <p:ph type="ctrTitle" hasCustomPrompt="1"/>
          </p:nvPr>
        </p:nvSpPr>
        <p:spPr>
          <a:xfrm>
            <a:off x="4500000" y="1990800"/>
            <a:ext cx="10440000" cy="1980000"/>
          </a:xfrm>
          <a:noFill/>
        </p:spPr>
        <p:txBody>
          <a:bodyPr lIns="0" tIns="0" anchor="t" anchorCtr="0">
            <a:noAutofit/>
          </a:bodyPr>
          <a:lstStyle>
            <a:lvl1pPr algn="l">
              <a:lnSpc>
                <a:spcPts val="7800"/>
              </a:lnSpc>
              <a:defRPr sz="6600"/>
            </a:lvl1pPr>
          </a:lstStyle>
          <a:p>
            <a:r>
              <a:rPr lang="cs-CZ" dirty="0"/>
              <a:t>Název</a:t>
            </a:r>
            <a:br>
              <a:rPr lang="cs-CZ" dirty="0"/>
            </a:br>
            <a:r>
              <a:rPr lang="cs-CZ" dirty="0"/>
              <a:t>Prezentace</a:t>
            </a:r>
            <a:endParaRPr lang="en-US" dirty="0"/>
          </a:p>
        </p:txBody>
      </p:sp>
    </p:spTree>
    <p:extLst>
      <p:ext uri="{BB962C8B-B14F-4D97-AF65-F5344CB8AC3E}">
        <p14:creationId xmlns:p14="http://schemas.microsoft.com/office/powerpoint/2010/main" val="33483326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Úzký obrázek, číslovaný text">
    <p:spTree>
      <p:nvGrpSpPr>
        <p:cNvPr id="1" name=""/>
        <p:cNvGrpSpPr/>
        <p:nvPr/>
      </p:nvGrpSpPr>
      <p:grpSpPr>
        <a:xfrm>
          <a:off x="0" y="0"/>
          <a:ext cx="0" cy="0"/>
          <a:chOff x="0" y="0"/>
          <a:chExt cx="0" cy="0"/>
        </a:xfrm>
      </p:grpSpPr>
      <p:sp>
        <p:nvSpPr>
          <p:cNvPr id="2" name="Title 1"/>
          <p:cNvSpPr>
            <a:spLocks noGrp="1"/>
          </p:cNvSpPr>
          <p:nvPr>
            <p:ph type="title"/>
          </p:nvPr>
        </p:nvSpPr>
        <p:spPr>
          <a:xfrm>
            <a:off x="7920000" y="1980000"/>
            <a:ext cx="15217200" cy="1260000"/>
          </a:xfrm>
        </p:spPr>
        <p:txBody>
          <a:bodyPr anchor="b" anchorCtr="0"/>
          <a:lstStyle>
            <a:lvl1pPr>
              <a:defRPr/>
            </a:lvl1pPr>
          </a:lstStyle>
          <a:p>
            <a:r>
              <a:rPr lang="cs-CZ" smtClean="0"/>
              <a:t>Kliknutím lze upravit styl.</a:t>
            </a:r>
            <a:endParaRPr lang="en-US" dirty="0"/>
          </a:p>
        </p:txBody>
      </p:sp>
      <p:sp>
        <p:nvSpPr>
          <p:cNvPr id="6" name="Slide Number Placeholder 5"/>
          <p:cNvSpPr>
            <a:spLocks noGrp="1"/>
          </p:cNvSpPr>
          <p:nvPr>
            <p:ph type="sldNum" sz="quarter" idx="12"/>
          </p:nvPr>
        </p:nvSpPr>
        <p:spPr/>
        <p:txBody>
          <a:bodyPr/>
          <a:lstStyle/>
          <a:p>
            <a:fld id="{C79EEDCB-EB91-4C4F-A503-5C6FE3AC84D2}" type="slidenum">
              <a:rPr lang="cs-CZ" smtClean="0"/>
              <a:t>‹#›</a:t>
            </a:fld>
            <a:endParaRPr lang="cs-CZ"/>
          </a:p>
        </p:txBody>
      </p:sp>
      <p:sp>
        <p:nvSpPr>
          <p:cNvPr id="8" name="Zástupný symbol pro obrázek 7"/>
          <p:cNvSpPr>
            <a:spLocks noGrp="1"/>
          </p:cNvSpPr>
          <p:nvPr>
            <p:ph type="pic" sz="quarter" idx="13"/>
          </p:nvPr>
        </p:nvSpPr>
        <p:spPr>
          <a:xfrm>
            <a:off x="457200" y="457200"/>
            <a:ext cx="5835600" cy="12801600"/>
          </a:xfrm>
        </p:spPr>
        <p:txBody>
          <a:bodyPr/>
          <a:lstStyle/>
          <a:p>
            <a:r>
              <a:rPr lang="cs-CZ" smtClean="0"/>
              <a:t>Kliknutím na ikonu přidáte obrázek.</a:t>
            </a:r>
            <a:endParaRPr lang="cs-CZ" dirty="0"/>
          </a:p>
        </p:txBody>
      </p:sp>
      <p:sp>
        <p:nvSpPr>
          <p:cNvPr id="12" name="Zástupný symbol pro text 13"/>
          <p:cNvSpPr>
            <a:spLocks noGrp="1"/>
          </p:cNvSpPr>
          <p:nvPr>
            <p:ph type="body" sz="quarter" idx="19"/>
          </p:nvPr>
        </p:nvSpPr>
        <p:spPr>
          <a:xfrm>
            <a:off x="7920000" y="3420000"/>
            <a:ext cx="15217200" cy="1656000"/>
          </a:xfrm>
        </p:spPr>
        <p:txBody>
          <a:bodyPr>
            <a:normAutofit/>
          </a:bodyPr>
          <a:lstStyle>
            <a:lvl1pPr marL="0" indent="0">
              <a:spcBef>
                <a:spcPts val="0"/>
              </a:spcBef>
              <a:buFontTx/>
              <a:buNone/>
              <a:defRPr sz="2800" cap="none" baseline="0"/>
            </a:lvl1pPr>
          </a:lstStyle>
          <a:p>
            <a:pPr lvl="0"/>
            <a:r>
              <a:rPr lang="cs-CZ" smtClean="0"/>
              <a:t>Kliknutím lze upravit styly předlohy textu.</a:t>
            </a:r>
          </a:p>
        </p:txBody>
      </p:sp>
      <p:sp>
        <p:nvSpPr>
          <p:cNvPr id="5" name="Zástupný symbol pro text 4"/>
          <p:cNvSpPr>
            <a:spLocks noGrp="1"/>
          </p:cNvSpPr>
          <p:nvPr>
            <p:ph type="body" sz="quarter" idx="29"/>
          </p:nvPr>
        </p:nvSpPr>
        <p:spPr>
          <a:xfrm>
            <a:off x="7920000" y="5219700"/>
            <a:ext cx="15217200" cy="7239000"/>
          </a:xfrm>
        </p:spPr>
        <p:txBody>
          <a:bodyPr/>
          <a:lstStyle>
            <a:lvl1pPr marL="504000" indent="-504000">
              <a:buFontTx/>
              <a:buBlip>
                <a:blip r:embed="rId2"/>
              </a:buBlip>
              <a:defRPr cap="all" baseline="0">
                <a:solidFill>
                  <a:schemeClr val="accent2"/>
                </a:solidFill>
              </a:defRPr>
            </a:lvl1pPr>
            <a:lvl2pPr marL="1008000" indent="-504000">
              <a:buClr>
                <a:schemeClr val="accent2"/>
              </a:buClr>
              <a:buFont typeface="+mj-lt"/>
              <a:buAutoNum type="arabicPeriod"/>
              <a:defRPr/>
            </a:lvl2pPr>
          </a:lstStyle>
          <a:p>
            <a:pPr lvl="0"/>
            <a:r>
              <a:rPr lang="cs-CZ" smtClean="0"/>
              <a:t>Kliknutím lze upravit styly předlohy textu.</a:t>
            </a:r>
          </a:p>
          <a:p>
            <a:pPr lvl="1"/>
            <a:r>
              <a:rPr lang="cs-CZ" smtClean="0"/>
              <a:t>Druhá úroveň</a:t>
            </a:r>
          </a:p>
        </p:txBody>
      </p:sp>
      <p:pic>
        <p:nvPicPr>
          <p:cNvPr id="9" name="Lístek s linkou tmavě modrý">
            <a:extLst>
              <a:ext uri="{FF2B5EF4-FFF2-40B4-BE49-F238E27FC236}">
                <a16:creationId xmlns:a16="http://schemas.microsoft.com/office/drawing/2014/main" id="{FECF6A3C-E773-4D22-822E-5EFACF37493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8351" t="3281" r="49491" b="3264"/>
          <a:stretch/>
        </p:blipFill>
        <p:spPr>
          <a:xfrm>
            <a:off x="6704491" y="450055"/>
            <a:ext cx="525847" cy="12818270"/>
          </a:xfrm>
          <a:prstGeom prst="rect">
            <a:avLst/>
          </a:prstGeom>
        </p:spPr>
      </p:pic>
    </p:spTree>
    <p:extLst>
      <p:ext uri="{BB962C8B-B14F-4D97-AF65-F5344CB8AC3E}">
        <p14:creationId xmlns:p14="http://schemas.microsoft.com/office/powerpoint/2010/main" val="13154806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Úzký text s obrázek, střední obrázek či graf s popisem">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49200" y="1980000"/>
            <a:ext cx="4500000" cy="1980000"/>
          </a:xfrm>
        </p:spPr>
        <p:txBody>
          <a:bodyPr/>
          <a:lstStyle>
            <a:lvl1pPr>
              <a:defRPr/>
            </a:lvl1pPr>
          </a:lstStyle>
          <a:p>
            <a:r>
              <a:rPr lang="cs-CZ" dirty="0"/>
              <a:t>Kliknutím</a:t>
            </a:r>
            <a:br>
              <a:rPr lang="cs-CZ" dirty="0"/>
            </a:br>
            <a:r>
              <a:rPr lang="cs-CZ" dirty="0"/>
              <a:t>vložíte</a:t>
            </a:r>
            <a:br>
              <a:rPr lang="cs-CZ" dirty="0"/>
            </a:br>
            <a:r>
              <a:rPr lang="cs-CZ" dirty="0"/>
              <a:t>nadpis</a:t>
            </a:r>
            <a:endParaRPr lang="en-US" dirty="0"/>
          </a:p>
        </p:txBody>
      </p:sp>
      <p:sp>
        <p:nvSpPr>
          <p:cNvPr id="14" name="Zástupný symbol pro text 13"/>
          <p:cNvSpPr>
            <a:spLocks noGrp="1"/>
          </p:cNvSpPr>
          <p:nvPr>
            <p:ph type="body" sz="quarter" idx="14"/>
          </p:nvPr>
        </p:nvSpPr>
        <p:spPr>
          <a:xfrm>
            <a:off x="1249200" y="4248000"/>
            <a:ext cx="4500000" cy="4104000"/>
          </a:xfrm>
        </p:spPr>
        <p:txBody>
          <a:bodyPr>
            <a:normAutofit/>
          </a:bodyPr>
          <a:lstStyle>
            <a:lvl1pPr marL="0" indent="0">
              <a:spcBef>
                <a:spcPts val="0"/>
              </a:spcBef>
              <a:buFontTx/>
              <a:buNone/>
              <a:defRPr sz="3200" cap="none" baseline="0"/>
            </a:lvl1pPr>
          </a:lstStyle>
          <a:p>
            <a:pPr lvl="0"/>
            <a:r>
              <a:rPr lang="cs-CZ" smtClean="0"/>
              <a:t>Kliknutím lze upravit styly předlohy textu.</a:t>
            </a:r>
          </a:p>
        </p:txBody>
      </p:sp>
      <p:sp>
        <p:nvSpPr>
          <p:cNvPr id="5" name="Zástupný symbol pro obsah 4"/>
          <p:cNvSpPr>
            <a:spLocks noGrp="1"/>
          </p:cNvSpPr>
          <p:nvPr>
            <p:ph sz="quarter" idx="15" hasCustomPrompt="1"/>
          </p:nvPr>
        </p:nvSpPr>
        <p:spPr>
          <a:xfrm>
            <a:off x="7239600" y="1979612"/>
            <a:ext cx="10248300" cy="9900000"/>
          </a:xfrm>
        </p:spPr>
        <p:txBody>
          <a:bodyPr/>
          <a:lstStyle>
            <a:lvl1pPr>
              <a:defRPr/>
            </a:lvl1pPr>
          </a:lstStyle>
          <a:p>
            <a:pPr lvl="0"/>
            <a:r>
              <a:rPr lang="cs-CZ" dirty="0"/>
              <a:t>Obrázek nebo graf se zdrojem, případně text</a:t>
            </a:r>
          </a:p>
        </p:txBody>
      </p:sp>
      <p:sp>
        <p:nvSpPr>
          <p:cNvPr id="9" name="Zástupný symbol pro text 13"/>
          <p:cNvSpPr>
            <a:spLocks noGrp="1"/>
          </p:cNvSpPr>
          <p:nvPr>
            <p:ph type="body" sz="quarter" idx="25" hasCustomPrompt="1"/>
          </p:nvPr>
        </p:nvSpPr>
        <p:spPr>
          <a:xfrm>
            <a:off x="7239600" y="12111000"/>
            <a:ext cx="15897600" cy="432000"/>
          </a:xfrm>
        </p:spPr>
        <p:txBody>
          <a:bodyPr anchor="b" anchorCtr="0">
            <a:normAutofit/>
          </a:bodyPr>
          <a:lstStyle>
            <a:lvl1pPr marL="0" indent="0">
              <a:buFontTx/>
              <a:buNone/>
              <a:defRPr sz="2800" b="0" i="1" cap="none" baseline="0">
                <a:solidFill>
                  <a:schemeClr val="bg2"/>
                </a:solidFill>
                <a:latin typeface="+mn-lt"/>
              </a:defRPr>
            </a:lvl1pPr>
          </a:lstStyle>
          <a:p>
            <a:pPr lvl="0"/>
            <a:r>
              <a:rPr lang="cs-CZ" dirty="0"/>
              <a:t>Zdroj:</a:t>
            </a:r>
          </a:p>
        </p:txBody>
      </p:sp>
      <p:sp>
        <p:nvSpPr>
          <p:cNvPr id="6" name="Zástupný symbol pro obrázek 5"/>
          <p:cNvSpPr>
            <a:spLocks noGrp="1"/>
          </p:cNvSpPr>
          <p:nvPr>
            <p:ph type="pic" sz="quarter" idx="26"/>
          </p:nvPr>
        </p:nvSpPr>
        <p:spPr>
          <a:xfrm>
            <a:off x="1249200" y="8679600"/>
            <a:ext cx="4500000" cy="3787200"/>
          </a:xfrm>
        </p:spPr>
        <p:txBody>
          <a:bodyPr/>
          <a:lstStyle/>
          <a:p>
            <a:r>
              <a:rPr lang="cs-CZ" smtClean="0"/>
              <a:t>Kliknutím na ikonu přidáte obrázek.</a:t>
            </a:r>
            <a:endParaRPr lang="cs-CZ" dirty="0"/>
          </a:p>
        </p:txBody>
      </p:sp>
      <p:sp>
        <p:nvSpPr>
          <p:cNvPr id="11" name="Zástupný symbol pro text 13"/>
          <p:cNvSpPr>
            <a:spLocks noGrp="1"/>
          </p:cNvSpPr>
          <p:nvPr>
            <p:ph type="body" sz="quarter" idx="17" hasCustomPrompt="1"/>
          </p:nvPr>
        </p:nvSpPr>
        <p:spPr>
          <a:xfrm>
            <a:off x="18072000" y="2880000"/>
            <a:ext cx="2880000" cy="432000"/>
          </a:xfrm>
        </p:spPr>
        <p:txBody>
          <a:bodyPr anchor="t" anchorCtr="0">
            <a:noAutofit/>
          </a:bodyPr>
          <a:lstStyle>
            <a:lvl1pPr marL="0" indent="0">
              <a:spcBef>
                <a:spcPts val="0"/>
              </a:spcBef>
              <a:buFontTx/>
              <a:buNone/>
              <a:defRPr sz="3200" b="1" cap="all" baseline="0">
                <a:solidFill>
                  <a:schemeClr val="accent2"/>
                </a:solidFill>
                <a:latin typeface="+mj-lt"/>
              </a:defRPr>
            </a:lvl1pPr>
          </a:lstStyle>
          <a:p>
            <a:pPr lvl="0"/>
            <a:r>
              <a:rPr lang="cs-CZ" dirty="0"/>
              <a:t>Podnadpis</a:t>
            </a:r>
          </a:p>
        </p:txBody>
      </p:sp>
      <p:sp>
        <p:nvSpPr>
          <p:cNvPr id="12" name="Zástupný symbol pro text 13"/>
          <p:cNvSpPr>
            <a:spLocks noGrp="1"/>
          </p:cNvSpPr>
          <p:nvPr>
            <p:ph type="body" sz="quarter" idx="18" hasCustomPrompt="1"/>
          </p:nvPr>
        </p:nvSpPr>
        <p:spPr>
          <a:xfrm>
            <a:off x="18072000" y="3420000"/>
            <a:ext cx="2880000" cy="1440000"/>
          </a:xfrm>
        </p:spPr>
        <p:txBody>
          <a:bodyPr>
            <a:normAutofit/>
          </a:bodyPr>
          <a:lstStyle>
            <a:lvl1pPr marL="0" indent="0">
              <a:spcBef>
                <a:spcPts val="0"/>
              </a:spcBef>
              <a:buFontTx/>
              <a:buNone/>
              <a:defRPr sz="2800" b="0" cap="none" baseline="0">
                <a:solidFill>
                  <a:schemeClr val="bg2"/>
                </a:solidFill>
                <a:latin typeface="+mn-lt"/>
              </a:defRPr>
            </a:lvl1pPr>
          </a:lstStyle>
          <a:p>
            <a:pPr lvl="0"/>
            <a:r>
              <a:rPr lang="cs-CZ" dirty="0"/>
              <a:t>Popis</a:t>
            </a:r>
          </a:p>
        </p:txBody>
      </p:sp>
      <p:sp>
        <p:nvSpPr>
          <p:cNvPr id="13" name="Zástupný symbol pro text 13"/>
          <p:cNvSpPr>
            <a:spLocks noGrp="1"/>
          </p:cNvSpPr>
          <p:nvPr>
            <p:ph type="body" sz="quarter" idx="27" hasCustomPrompt="1"/>
          </p:nvPr>
        </p:nvSpPr>
        <p:spPr>
          <a:xfrm>
            <a:off x="18072000" y="5160000"/>
            <a:ext cx="2880000" cy="432000"/>
          </a:xfrm>
        </p:spPr>
        <p:txBody>
          <a:bodyPr anchor="t" anchorCtr="0">
            <a:noAutofit/>
          </a:bodyPr>
          <a:lstStyle>
            <a:lvl1pPr marL="0" indent="0">
              <a:spcBef>
                <a:spcPts val="0"/>
              </a:spcBef>
              <a:buFontTx/>
              <a:buNone/>
              <a:defRPr sz="3200" b="1" cap="all" baseline="0">
                <a:solidFill>
                  <a:schemeClr val="accent2"/>
                </a:solidFill>
                <a:latin typeface="+mj-lt"/>
              </a:defRPr>
            </a:lvl1pPr>
          </a:lstStyle>
          <a:p>
            <a:pPr lvl="0"/>
            <a:r>
              <a:rPr lang="cs-CZ" dirty="0"/>
              <a:t>Podnadpis</a:t>
            </a:r>
          </a:p>
        </p:txBody>
      </p:sp>
      <p:sp>
        <p:nvSpPr>
          <p:cNvPr id="15" name="Zástupný symbol pro text 13"/>
          <p:cNvSpPr>
            <a:spLocks noGrp="1"/>
          </p:cNvSpPr>
          <p:nvPr>
            <p:ph type="body" sz="quarter" idx="28" hasCustomPrompt="1"/>
          </p:nvPr>
        </p:nvSpPr>
        <p:spPr>
          <a:xfrm>
            <a:off x="18072000" y="5724000"/>
            <a:ext cx="2880000" cy="1440000"/>
          </a:xfrm>
        </p:spPr>
        <p:txBody>
          <a:bodyPr>
            <a:normAutofit/>
          </a:bodyPr>
          <a:lstStyle>
            <a:lvl1pPr marL="0" indent="0">
              <a:spcBef>
                <a:spcPts val="0"/>
              </a:spcBef>
              <a:buFontTx/>
              <a:buNone/>
              <a:defRPr sz="2800" b="0" cap="none" baseline="0">
                <a:solidFill>
                  <a:schemeClr val="bg2"/>
                </a:solidFill>
                <a:latin typeface="+mn-lt"/>
              </a:defRPr>
            </a:lvl1pPr>
          </a:lstStyle>
          <a:p>
            <a:pPr lvl="0"/>
            <a:r>
              <a:rPr lang="cs-CZ" dirty="0"/>
              <a:t>Popis</a:t>
            </a:r>
          </a:p>
        </p:txBody>
      </p:sp>
      <p:sp>
        <p:nvSpPr>
          <p:cNvPr id="16" name="Zástupný symbol pro text 13"/>
          <p:cNvSpPr>
            <a:spLocks noGrp="1"/>
          </p:cNvSpPr>
          <p:nvPr>
            <p:ph type="body" sz="quarter" idx="29" hasCustomPrompt="1"/>
          </p:nvPr>
        </p:nvSpPr>
        <p:spPr>
          <a:xfrm>
            <a:off x="18072000" y="7440000"/>
            <a:ext cx="2880000" cy="432000"/>
          </a:xfrm>
        </p:spPr>
        <p:txBody>
          <a:bodyPr anchor="t" anchorCtr="0">
            <a:noAutofit/>
          </a:bodyPr>
          <a:lstStyle>
            <a:lvl1pPr marL="0" indent="0">
              <a:spcBef>
                <a:spcPts val="0"/>
              </a:spcBef>
              <a:buFontTx/>
              <a:buNone/>
              <a:defRPr sz="3200" b="1" cap="all" baseline="0">
                <a:solidFill>
                  <a:schemeClr val="accent2"/>
                </a:solidFill>
                <a:latin typeface="+mj-lt"/>
              </a:defRPr>
            </a:lvl1pPr>
          </a:lstStyle>
          <a:p>
            <a:pPr lvl="0"/>
            <a:r>
              <a:rPr lang="cs-CZ" dirty="0"/>
              <a:t>Podnadpis</a:t>
            </a:r>
          </a:p>
        </p:txBody>
      </p:sp>
      <p:sp>
        <p:nvSpPr>
          <p:cNvPr id="17" name="Zástupný symbol pro text 13"/>
          <p:cNvSpPr>
            <a:spLocks noGrp="1"/>
          </p:cNvSpPr>
          <p:nvPr>
            <p:ph type="body" sz="quarter" idx="30" hasCustomPrompt="1"/>
          </p:nvPr>
        </p:nvSpPr>
        <p:spPr>
          <a:xfrm>
            <a:off x="18072000" y="7992000"/>
            <a:ext cx="2880000" cy="1440000"/>
          </a:xfrm>
        </p:spPr>
        <p:txBody>
          <a:bodyPr>
            <a:normAutofit/>
          </a:bodyPr>
          <a:lstStyle>
            <a:lvl1pPr marL="0" indent="0">
              <a:spcBef>
                <a:spcPts val="0"/>
              </a:spcBef>
              <a:buFontTx/>
              <a:buNone/>
              <a:defRPr sz="2800" b="0" cap="none" baseline="0">
                <a:solidFill>
                  <a:schemeClr val="bg2"/>
                </a:solidFill>
                <a:latin typeface="+mn-lt"/>
              </a:defRPr>
            </a:lvl1pPr>
          </a:lstStyle>
          <a:p>
            <a:pPr lvl="0"/>
            <a:r>
              <a:rPr lang="cs-CZ" dirty="0"/>
              <a:t>Popis</a:t>
            </a:r>
          </a:p>
        </p:txBody>
      </p:sp>
      <p:sp>
        <p:nvSpPr>
          <p:cNvPr id="18" name="Zástupný symbol pro text 13"/>
          <p:cNvSpPr>
            <a:spLocks noGrp="1"/>
          </p:cNvSpPr>
          <p:nvPr>
            <p:ph type="body" sz="quarter" idx="31" hasCustomPrompt="1"/>
          </p:nvPr>
        </p:nvSpPr>
        <p:spPr>
          <a:xfrm>
            <a:off x="18072000" y="9720000"/>
            <a:ext cx="2880000" cy="432000"/>
          </a:xfrm>
        </p:spPr>
        <p:txBody>
          <a:bodyPr anchor="t" anchorCtr="0">
            <a:noAutofit/>
          </a:bodyPr>
          <a:lstStyle>
            <a:lvl1pPr marL="0" indent="0">
              <a:spcBef>
                <a:spcPts val="0"/>
              </a:spcBef>
              <a:buFontTx/>
              <a:buNone/>
              <a:defRPr sz="3200" b="1" cap="all" baseline="0">
                <a:solidFill>
                  <a:schemeClr val="accent2"/>
                </a:solidFill>
                <a:latin typeface="+mj-lt"/>
              </a:defRPr>
            </a:lvl1pPr>
          </a:lstStyle>
          <a:p>
            <a:pPr lvl="0"/>
            <a:r>
              <a:rPr lang="cs-CZ" dirty="0"/>
              <a:t>Podnadpis</a:t>
            </a:r>
          </a:p>
        </p:txBody>
      </p:sp>
      <p:sp>
        <p:nvSpPr>
          <p:cNvPr id="19" name="Zástupný symbol pro text 13"/>
          <p:cNvSpPr>
            <a:spLocks noGrp="1"/>
          </p:cNvSpPr>
          <p:nvPr>
            <p:ph type="body" sz="quarter" idx="32" hasCustomPrompt="1"/>
          </p:nvPr>
        </p:nvSpPr>
        <p:spPr>
          <a:xfrm>
            <a:off x="18072000" y="10260000"/>
            <a:ext cx="2880000" cy="1440000"/>
          </a:xfrm>
        </p:spPr>
        <p:txBody>
          <a:bodyPr>
            <a:normAutofit/>
          </a:bodyPr>
          <a:lstStyle>
            <a:lvl1pPr marL="0" indent="0">
              <a:spcBef>
                <a:spcPts val="0"/>
              </a:spcBef>
              <a:buFontTx/>
              <a:buNone/>
              <a:defRPr sz="2800" b="0" cap="none" baseline="0">
                <a:solidFill>
                  <a:schemeClr val="bg2"/>
                </a:solidFill>
                <a:latin typeface="+mn-lt"/>
              </a:defRPr>
            </a:lvl1pPr>
          </a:lstStyle>
          <a:p>
            <a:pPr lvl="0"/>
            <a:r>
              <a:rPr lang="cs-CZ" dirty="0"/>
              <a:t>Popis</a:t>
            </a:r>
          </a:p>
        </p:txBody>
      </p:sp>
      <p:sp>
        <p:nvSpPr>
          <p:cNvPr id="3" name="Zástupný symbol pro datum 2">
            <a:extLst>
              <a:ext uri="{FF2B5EF4-FFF2-40B4-BE49-F238E27FC236}">
                <a16:creationId xmlns:a16="http://schemas.microsoft.com/office/drawing/2014/main" id="{94112CEA-A89A-40F5-9B5A-7589038E7C10}"/>
              </a:ext>
            </a:extLst>
          </p:cNvPr>
          <p:cNvSpPr>
            <a:spLocks noGrp="1"/>
          </p:cNvSpPr>
          <p:nvPr>
            <p:ph type="dt" sz="half" idx="33"/>
          </p:nvPr>
        </p:nvSpPr>
        <p:spPr/>
        <p:txBody>
          <a:bodyPr/>
          <a:lstStyle/>
          <a:p>
            <a:fld id="{9B3895B8-0BD6-4EDC-959F-D82D66CA15D6}" type="datetimeFigureOut">
              <a:rPr lang="cs-CZ" smtClean="0"/>
              <a:t>07.10.2019</a:t>
            </a:fld>
            <a:endParaRPr lang="cs-CZ" dirty="0"/>
          </a:p>
        </p:txBody>
      </p:sp>
      <p:sp>
        <p:nvSpPr>
          <p:cNvPr id="7" name="Zástupný symbol pro zápatí 6">
            <a:extLst>
              <a:ext uri="{FF2B5EF4-FFF2-40B4-BE49-F238E27FC236}">
                <a16:creationId xmlns:a16="http://schemas.microsoft.com/office/drawing/2014/main" id="{09A95665-5191-4CEE-B676-2081A6A1E177}"/>
              </a:ext>
            </a:extLst>
          </p:cNvPr>
          <p:cNvSpPr>
            <a:spLocks noGrp="1"/>
          </p:cNvSpPr>
          <p:nvPr>
            <p:ph type="ftr" sz="quarter" idx="34"/>
          </p:nvPr>
        </p:nvSpPr>
        <p:spPr/>
        <p:txBody>
          <a:bodyPr/>
          <a:lstStyle/>
          <a:p>
            <a:endParaRPr lang="cs-CZ" dirty="0"/>
          </a:p>
        </p:txBody>
      </p:sp>
      <p:sp>
        <p:nvSpPr>
          <p:cNvPr id="8" name="Zástupný symbol pro číslo snímku 7">
            <a:extLst>
              <a:ext uri="{FF2B5EF4-FFF2-40B4-BE49-F238E27FC236}">
                <a16:creationId xmlns:a16="http://schemas.microsoft.com/office/drawing/2014/main" id="{D92B6150-2864-4F6A-814F-8C54C94CA5FD}"/>
              </a:ext>
            </a:extLst>
          </p:cNvPr>
          <p:cNvSpPr>
            <a:spLocks noGrp="1"/>
          </p:cNvSpPr>
          <p:nvPr>
            <p:ph type="sldNum" sz="quarter" idx="35"/>
          </p:nvPr>
        </p:nvSpPr>
        <p:spPr/>
        <p:txBody>
          <a:bodyPr/>
          <a:lstStyle/>
          <a:p>
            <a:fld id="{C79EEDCB-EB91-4C4F-A503-5C6FE3AC84D2}" type="slidenum">
              <a:rPr lang="cs-CZ" smtClean="0"/>
              <a:t>‹#›</a:t>
            </a:fld>
            <a:endParaRPr lang="cs-CZ" dirty="0"/>
          </a:p>
        </p:txBody>
      </p:sp>
      <p:pic>
        <p:nvPicPr>
          <p:cNvPr id="21" name="Lístek s linkou tmavě modrý">
            <a:extLst>
              <a:ext uri="{FF2B5EF4-FFF2-40B4-BE49-F238E27FC236}">
                <a16:creationId xmlns:a16="http://schemas.microsoft.com/office/drawing/2014/main" id="{FE198D1F-CAA8-4D7E-9CD4-3AC30F4CB6D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8351" t="3281" r="49491" b="20654"/>
          <a:stretch/>
        </p:blipFill>
        <p:spPr>
          <a:xfrm flipH="1">
            <a:off x="6289620" y="2033714"/>
            <a:ext cx="525847" cy="10433086"/>
          </a:xfrm>
          <a:prstGeom prst="rect">
            <a:avLst/>
          </a:prstGeom>
        </p:spPr>
      </p:pic>
    </p:spTree>
    <p:extLst>
      <p:ext uri="{BB962C8B-B14F-4D97-AF65-F5344CB8AC3E}">
        <p14:creationId xmlns:p14="http://schemas.microsoft.com/office/powerpoint/2010/main" val="28922299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rázdný snímek s lístkem">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C79EEDCB-EB91-4C4F-A503-5C6FE3AC84D2}" type="slidenum">
              <a:rPr lang="cs-CZ" smtClean="0"/>
              <a:t>‹#›</a:t>
            </a:fld>
            <a:endParaRPr lang="cs-CZ"/>
          </a:p>
        </p:txBody>
      </p:sp>
      <p:pic>
        <p:nvPicPr>
          <p:cNvPr id="4" name="Lístek s linkou tmavě modrý">
            <a:extLst>
              <a:ext uri="{FF2B5EF4-FFF2-40B4-BE49-F238E27FC236}">
                <a16:creationId xmlns:a16="http://schemas.microsoft.com/office/drawing/2014/main" id="{862E5BC3-DD10-4465-997F-9FE3AA2E864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8351" t="3281" r="49491" b="3264"/>
          <a:stretch/>
        </p:blipFill>
        <p:spPr>
          <a:xfrm>
            <a:off x="412346" y="450055"/>
            <a:ext cx="525847" cy="12818270"/>
          </a:xfrm>
          <a:prstGeom prst="rect">
            <a:avLst/>
          </a:prstGeom>
        </p:spPr>
      </p:pic>
    </p:spTree>
    <p:extLst>
      <p:ext uri="{BB962C8B-B14F-4D97-AF65-F5344CB8AC3E}">
        <p14:creationId xmlns:p14="http://schemas.microsoft.com/office/powerpoint/2010/main" val="787662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Jeden obsah">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C79EEDCB-EB91-4C4F-A503-5C6FE3AC84D2}" type="slidenum">
              <a:rPr lang="cs-CZ" smtClean="0"/>
              <a:t>‹#›</a:t>
            </a:fld>
            <a:endParaRPr lang="cs-CZ"/>
          </a:p>
        </p:txBody>
      </p:sp>
      <p:sp>
        <p:nvSpPr>
          <p:cNvPr id="2" name="Nadpis 1"/>
          <p:cNvSpPr>
            <a:spLocks noGrp="1"/>
          </p:cNvSpPr>
          <p:nvPr>
            <p:ph type="title"/>
          </p:nvPr>
        </p:nvSpPr>
        <p:spPr/>
        <p:txBody>
          <a:bodyPr/>
          <a:lstStyle/>
          <a:p>
            <a:r>
              <a:rPr lang="cs-CZ" smtClean="0"/>
              <a:t>Kliknutím lze upravit styl.</a:t>
            </a:r>
            <a:endParaRPr lang="cs-CZ"/>
          </a:p>
        </p:txBody>
      </p:sp>
      <p:sp>
        <p:nvSpPr>
          <p:cNvPr id="4" name="Zástupný symbol pro obsah 3"/>
          <p:cNvSpPr>
            <a:spLocks noGrp="1"/>
          </p:cNvSpPr>
          <p:nvPr>
            <p:ph sz="quarter" idx="13"/>
          </p:nvPr>
        </p:nvSpPr>
        <p:spPr>
          <a:xfrm>
            <a:off x="1249200" y="3240000"/>
            <a:ext cx="21888000" cy="9226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pic>
        <p:nvPicPr>
          <p:cNvPr id="5" name="Lístek s linkou tmavě modrý">
            <a:extLst>
              <a:ext uri="{FF2B5EF4-FFF2-40B4-BE49-F238E27FC236}">
                <a16:creationId xmlns:a16="http://schemas.microsoft.com/office/drawing/2014/main" id="{D03EAF01-9C44-4F00-8722-52E6F8902BA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8351" t="3281" r="49491" b="3264"/>
          <a:stretch/>
        </p:blipFill>
        <p:spPr>
          <a:xfrm>
            <a:off x="412346" y="450055"/>
            <a:ext cx="525847" cy="12818270"/>
          </a:xfrm>
          <a:prstGeom prst="rect">
            <a:avLst/>
          </a:prstGeom>
        </p:spPr>
      </p:pic>
    </p:spTree>
    <p:extLst>
      <p:ext uri="{BB962C8B-B14F-4D97-AF65-F5344CB8AC3E}">
        <p14:creationId xmlns:p14="http://schemas.microsoft.com/office/powerpoint/2010/main" val="15221455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va obsahy">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C79EEDCB-EB91-4C4F-A503-5C6FE3AC84D2}" type="slidenum">
              <a:rPr lang="cs-CZ" smtClean="0"/>
              <a:t>‹#›</a:t>
            </a:fld>
            <a:endParaRPr lang="cs-CZ"/>
          </a:p>
        </p:txBody>
      </p:sp>
      <p:sp>
        <p:nvSpPr>
          <p:cNvPr id="2" name="Nadpis 1"/>
          <p:cNvSpPr>
            <a:spLocks noGrp="1"/>
          </p:cNvSpPr>
          <p:nvPr>
            <p:ph type="title"/>
          </p:nvPr>
        </p:nvSpPr>
        <p:spPr/>
        <p:txBody>
          <a:bodyPr/>
          <a:lstStyle/>
          <a:p>
            <a:r>
              <a:rPr lang="cs-CZ" smtClean="0"/>
              <a:t>Kliknutím lze upravit styl.</a:t>
            </a:r>
            <a:endParaRPr lang="cs-CZ" dirty="0"/>
          </a:p>
        </p:txBody>
      </p:sp>
      <p:sp>
        <p:nvSpPr>
          <p:cNvPr id="4" name="Zástupný symbol pro obsah 3"/>
          <p:cNvSpPr>
            <a:spLocks noGrp="1"/>
          </p:cNvSpPr>
          <p:nvPr>
            <p:ph sz="quarter" idx="13"/>
          </p:nvPr>
        </p:nvSpPr>
        <p:spPr>
          <a:xfrm>
            <a:off x="1249200" y="3240000"/>
            <a:ext cx="10321200" cy="9226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obsah 3"/>
          <p:cNvSpPr>
            <a:spLocks noGrp="1"/>
          </p:cNvSpPr>
          <p:nvPr>
            <p:ph sz="quarter" idx="14"/>
          </p:nvPr>
        </p:nvSpPr>
        <p:spPr>
          <a:xfrm>
            <a:off x="12816000" y="3240000"/>
            <a:ext cx="10321200" cy="9226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pic>
        <p:nvPicPr>
          <p:cNvPr id="7" name="Lístek s linkou tmavě modrý">
            <a:extLst>
              <a:ext uri="{FF2B5EF4-FFF2-40B4-BE49-F238E27FC236}">
                <a16:creationId xmlns:a16="http://schemas.microsoft.com/office/drawing/2014/main" id="{6FA1681F-18BC-4AA2-89C6-CC1797F4649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8351" t="3281" r="49491" b="3264"/>
          <a:stretch/>
        </p:blipFill>
        <p:spPr>
          <a:xfrm>
            <a:off x="412346" y="450055"/>
            <a:ext cx="525847" cy="12818270"/>
          </a:xfrm>
          <a:prstGeom prst="rect">
            <a:avLst/>
          </a:prstGeom>
        </p:spPr>
      </p:pic>
    </p:spTree>
    <p:extLst>
      <p:ext uri="{BB962C8B-B14F-4D97-AF65-F5344CB8AC3E}">
        <p14:creationId xmlns:p14="http://schemas.microsoft.com/office/powerpoint/2010/main" val="41492707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ěkujeme za pozornost">
    <p:spTree>
      <p:nvGrpSpPr>
        <p:cNvPr id="1" name=""/>
        <p:cNvGrpSpPr/>
        <p:nvPr/>
      </p:nvGrpSpPr>
      <p:grpSpPr>
        <a:xfrm>
          <a:off x="0" y="0"/>
          <a:ext cx="0" cy="0"/>
          <a:chOff x="0" y="0"/>
          <a:chExt cx="0" cy="0"/>
        </a:xfrm>
      </p:grpSpPr>
      <p:sp>
        <p:nvSpPr>
          <p:cNvPr id="9" name="Bílý podklad">
            <a:extLst>
              <a:ext uri="{FF2B5EF4-FFF2-40B4-BE49-F238E27FC236}">
                <a16:creationId xmlns:a16="http://schemas.microsoft.com/office/drawing/2014/main" id="{92AF821C-5C62-41EB-8EE6-BD2D59AAC7FE}"/>
              </a:ext>
            </a:extLst>
          </p:cNvPr>
          <p:cNvSpPr>
            <a:spLocks noGrp="1"/>
          </p:cNvSpPr>
          <p:nvPr>
            <p:ph type="body" sz="quarter" idx="12" hasCustomPrompt="1"/>
          </p:nvPr>
        </p:nvSpPr>
        <p:spPr>
          <a:xfrm>
            <a:off x="5713587" y="4338000"/>
            <a:ext cx="12960000" cy="5040000"/>
          </a:xfrm>
          <a:solidFill>
            <a:srgbClr val="FFFFFF">
              <a:alpha val="85098"/>
            </a:srgbClr>
          </a:solidFill>
        </p:spPr>
        <p:txBody>
          <a:bodyPr/>
          <a:lstStyle>
            <a:lvl1pPr marL="0" indent="0">
              <a:buFontTx/>
              <a:buNone/>
              <a:defRPr/>
            </a:lvl1pPr>
          </a:lstStyle>
          <a:p>
            <a:pPr lvl="0"/>
            <a:r>
              <a:rPr lang="cs-CZ" dirty="0"/>
              <a:t> </a:t>
            </a:r>
          </a:p>
        </p:txBody>
      </p:sp>
      <p:sp>
        <p:nvSpPr>
          <p:cNvPr id="2" name="Title 1"/>
          <p:cNvSpPr>
            <a:spLocks noGrp="1"/>
          </p:cNvSpPr>
          <p:nvPr>
            <p:ph type="ctrTitle" hasCustomPrompt="1"/>
          </p:nvPr>
        </p:nvSpPr>
        <p:spPr>
          <a:xfrm>
            <a:off x="10861200" y="4338000"/>
            <a:ext cx="7812387" cy="3780000"/>
          </a:xfrm>
          <a:noFill/>
        </p:spPr>
        <p:txBody>
          <a:bodyPr lIns="0" tIns="0" anchor="ctr" anchorCtr="0">
            <a:normAutofit/>
          </a:bodyPr>
          <a:lstStyle>
            <a:lvl1pPr algn="l">
              <a:lnSpc>
                <a:spcPts val="7800"/>
              </a:lnSpc>
              <a:defRPr sz="6600" baseline="0"/>
            </a:lvl1pPr>
          </a:lstStyle>
          <a:p>
            <a:r>
              <a:rPr lang="cs-CZ" dirty="0"/>
              <a:t>Děkujeme</a:t>
            </a:r>
            <a:br>
              <a:rPr lang="cs-CZ" dirty="0"/>
            </a:br>
            <a:r>
              <a:rPr lang="cs-CZ" dirty="0"/>
              <a:t>za pozornost</a:t>
            </a:r>
            <a:endParaRPr lang="en-US" dirty="0"/>
          </a:p>
        </p:txBody>
      </p:sp>
      <p:sp>
        <p:nvSpPr>
          <p:cNvPr id="3" name="Subtitle 2"/>
          <p:cNvSpPr>
            <a:spLocks noGrp="1"/>
          </p:cNvSpPr>
          <p:nvPr>
            <p:ph type="subTitle" idx="1" hasCustomPrompt="1"/>
          </p:nvPr>
        </p:nvSpPr>
        <p:spPr>
          <a:xfrm>
            <a:off x="5713587" y="8118000"/>
            <a:ext cx="12960000" cy="1260000"/>
          </a:xfrm>
          <a:noFill/>
        </p:spPr>
        <p:txBody>
          <a:bodyPr anchor="ctr" anchorCtr="1">
            <a:normAutofit/>
          </a:bodyPr>
          <a:lstStyle>
            <a:lvl1pPr marL="0" indent="0" algn="ctr">
              <a:spcBef>
                <a:spcPts val="600"/>
              </a:spcBef>
              <a:spcAft>
                <a:spcPts val="600"/>
              </a:spcAft>
              <a:buNone/>
              <a:defRPr sz="2800" cap="none" baseline="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cs-CZ" dirty="0"/>
              <a:t>Kontakty:  Jméno, adresa, e-mail, telefonní číslo</a:t>
            </a:r>
            <a:br>
              <a:rPr lang="cs-CZ" dirty="0"/>
            </a:br>
            <a:r>
              <a:rPr lang="cs-CZ" dirty="0"/>
              <a:t>Autor fotografií: Jméno</a:t>
            </a:r>
            <a:endParaRPr lang="en-US" dirty="0"/>
          </a:p>
        </p:txBody>
      </p:sp>
      <p:sp>
        <p:nvSpPr>
          <p:cNvPr id="5" name="Zástup Podkladový obrázek"/>
          <p:cNvSpPr>
            <a:spLocks noGrp="1" noChangeAspect="1"/>
          </p:cNvSpPr>
          <p:nvPr>
            <p:ph type="pic" sz="quarter" idx="13"/>
          </p:nvPr>
        </p:nvSpPr>
        <p:spPr>
          <a:xfrm>
            <a:off x="457200" y="457200"/>
            <a:ext cx="23472000" cy="12801600"/>
          </a:xfrm>
        </p:spPr>
        <p:txBody>
          <a:bodyPr/>
          <a:lstStyle/>
          <a:p>
            <a:r>
              <a:rPr lang="cs-CZ" smtClean="0"/>
              <a:t>Kliknutím na ikonu přidáte obrázek.</a:t>
            </a:r>
            <a:endParaRPr lang="cs-CZ" dirty="0"/>
          </a:p>
        </p:txBody>
      </p:sp>
    </p:spTree>
    <p:extLst>
      <p:ext uri="{BB962C8B-B14F-4D97-AF65-F5344CB8AC3E}">
        <p14:creationId xmlns:p14="http://schemas.microsoft.com/office/powerpoint/2010/main" val="14168109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sah">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531600" y="1980000"/>
            <a:ext cx="10614150" cy="1224000"/>
          </a:xfrm>
        </p:spPr>
        <p:txBody>
          <a:bodyPr/>
          <a:lstStyle>
            <a:lvl1pPr>
              <a:defRPr>
                <a:solidFill>
                  <a:schemeClr val="accent1"/>
                </a:solidFill>
              </a:defRPr>
            </a:lvl1pPr>
          </a:lstStyle>
          <a:p>
            <a:r>
              <a:rPr lang="cs-CZ" dirty="0"/>
              <a:t>OBSAH</a:t>
            </a:r>
            <a:endParaRPr lang="en-US" dirty="0"/>
          </a:p>
        </p:txBody>
      </p:sp>
      <p:sp>
        <p:nvSpPr>
          <p:cNvPr id="6" name="Slide Number Placeholder 5"/>
          <p:cNvSpPr>
            <a:spLocks noGrp="1"/>
          </p:cNvSpPr>
          <p:nvPr>
            <p:ph type="sldNum" sz="quarter" idx="12"/>
          </p:nvPr>
        </p:nvSpPr>
        <p:spPr/>
        <p:txBody>
          <a:bodyPr/>
          <a:lstStyle/>
          <a:p>
            <a:fld id="{C79EEDCB-EB91-4C4F-A503-5C6FE3AC84D2}" type="slidenum">
              <a:rPr lang="cs-CZ" smtClean="0"/>
              <a:t>‹#›</a:t>
            </a:fld>
            <a:endParaRPr lang="cs-CZ"/>
          </a:p>
        </p:txBody>
      </p:sp>
      <p:sp>
        <p:nvSpPr>
          <p:cNvPr id="8" name="Zástupný symbol pro obrázek 7"/>
          <p:cNvSpPr>
            <a:spLocks noGrp="1"/>
          </p:cNvSpPr>
          <p:nvPr>
            <p:ph type="pic" sz="quarter" idx="13"/>
          </p:nvPr>
        </p:nvSpPr>
        <p:spPr>
          <a:xfrm>
            <a:off x="457200" y="457200"/>
            <a:ext cx="10825200" cy="12801600"/>
          </a:xfrm>
        </p:spPr>
        <p:txBody>
          <a:bodyPr/>
          <a:lstStyle/>
          <a:p>
            <a:r>
              <a:rPr lang="cs-CZ" smtClean="0"/>
              <a:t>Kliknutím na ikonu přidáte obrázek.</a:t>
            </a:r>
            <a:endParaRPr lang="cs-CZ" dirty="0"/>
          </a:p>
        </p:txBody>
      </p:sp>
      <p:sp>
        <p:nvSpPr>
          <p:cNvPr id="14" name="Zástup Položka obsahu 1"/>
          <p:cNvSpPr>
            <a:spLocks noGrp="1"/>
          </p:cNvSpPr>
          <p:nvPr>
            <p:ph type="body" sz="quarter" idx="14" hasCustomPrompt="1"/>
          </p:nvPr>
        </p:nvSpPr>
        <p:spPr>
          <a:xfrm>
            <a:off x="12531600" y="3672000"/>
            <a:ext cx="10605600" cy="8786700"/>
          </a:xfrm>
        </p:spPr>
        <p:txBody>
          <a:bodyPr/>
          <a:lstStyle>
            <a:lvl1pPr marL="648000" indent="-648000">
              <a:spcBef>
                <a:spcPts val="0"/>
              </a:spcBef>
              <a:spcAft>
                <a:spcPts val="9000"/>
              </a:spcAft>
              <a:buSzPct val="150000"/>
              <a:buFontTx/>
              <a:buBlip>
                <a:blip r:embed="rId2"/>
              </a:buBlip>
              <a:defRPr sz="3600" cap="all" baseline="0">
                <a:solidFill>
                  <a:schemeClr val="accent1"/>
                </a:solidFill>
              </a:defRPr>
            </a:lvl1pPr>
          </a:lstStyle>
          <a:p>
            <a:pPr lvl="0"/>
            <a:r>
              <a:rPr lang="cs-CZ" dirty="0"/>
              <a:t>Položka obsahu</a:t>
            </a:r>
          </a:p>
        </p:txBody>
      </p:sp>
      <p:pic>
        <p:nvPicPr>
          <p:cNvPr id="4" name="Lístek s linkou tmavě modrý">
            <a:extLst>
              <a:ext uri="{FF2B5EF4-FFF2-40B4-BE49-F238E27FC236}">
                <a16:creationId xmlns:a16="http://schemas.microsoft.com/office/drawing/2014/main" id="{69ACD24F-DBEE-434B-AD9C-84D36E9E64D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8351" t="3281" r="49491" b="3264"/>
          <a:stretch/>
        </p:blipFill>
        <p:spPr>
          <a:xfrm>
            <a:off x="11706224" y="450055"/>
            <a:ext cx="525847" cy="12818270"/>
          </a:xfrm>
          <a:prstGeom prst="rect">
            <a:avLst/>
          </a:prstGeom>
        </p:spPr>
      </p:pic>
    </p:spTree>
    <p:extLst>
      <p:ext uri="{BB962C8B-B14F-4D97-AF65-F5344CB8AC3E}">
        <p14:creationId xmlns:p14="http://schemas.microsoft.com/office/powerpoint/2010/main" val="783572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Úzký text, široký obráze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49200" y="1980000"/>
            <a:ext cx="4968000" cy="1980000"/>
          </a:xfrm>
        </p:spPr>
        <p:txBody>
          <a:bodyPr/>
          <a:lstStyle>
            <a:lvl1pPr>
              <a:defRPr/>
            </a:lvl1pPr>
          </a:lstStyle>
          <a:p>
            <a:r>
              <a:rPr lang="cs-CZ" dirty="0"/>
              <a:t>Kliknutím</a:t>
            </a:r>
            <a:br>
              <a:rPr lang="cs-CZ" dirty="0"/>
            </a:br>
            <a:r>
              <a:rPr lang="cs-CZ" dirty="0"/>
              <a:t>vložíte</a:t>
            </a:r>
            <a:br>
              <a:rPr lang="cs-CZ" dirty="0"/>
            </a:br>
            <a:r>
              <a:rPr lang="cs-CZ" dirty="0"/>
              <a:t>nadpis</a:t>
            </a:r>
            <a:endParaRPr lang="en-US" dirty="0"/>
          </a:p>
        </p:txBody>
      </p:sp>
      <p:sp>
        <p:nvSpPr>
          <p:cNvPr id="8" name="Zástupný symbol pro obrázek 7"/>
          <p:cNvSpPr>
            <a:spLocks noGrp="1"/>
          </p:cNvSpPr>
          <p:nvPr>
            <p:ph type="pic" sz="quarter" idx="13"/>
          </p:nvPr>
        </p:nvSpPr>
        <p:spPr>
          <a:xfrm>
            <a:off x="7239600" y="457200"/>
            <a:ext cx="16689600" cy="12801600"/>
          </a:xfrm>
        </p:spPr>
        <p:txBody>
          <a:bodyPr/>
          <a:lstStyle/>
          <a:p>
            <a:r>
              <a:rPr lang="cs-CZ" smtClean="0"/>
              <a:t>Kliknutím na ikonu přidáte obrázek.</a:t>
            </a:r>
            <a:endParaRPr lang="cs-CZ" dirty="0"/>
          </a:p>
        </p:txBody>
      </p:sp>
      <p:sp>
        <p:nvSpPr>
          <p:cNvPr id="14" name="Zástupný symbol pro text 13"/>
          <p:cNvSpPr>
            <a:spLocks noGrp="1"/>
          </p:cNvSpPr>
          <p:nvPr>
            <p:ph type="body" sz="quarter" idx="14"/>
          </p:nvPr>
        </p:nvSpPr>
        <p:spPr>
          <a:xfrm>
            <a:off x="1249200" y="4248000"/>
            <a:ext cx="4968000" cy="8210700"/>
          </a:xfrm>
        </p:spPr>
        <p:txBody>
          <a:bodyPr>
            <a:normAutofit/>
          </a:bodyPr>
          <a:lstStyle>
            <a:lvl1pPr marL="0" indent="0">
              <a:spcBef>
                <a:spcPts val="0"/>
              </a:spcBef>
              <a:buFontTx/>
              <a:buNone/>
              <a:defRPr sz="3200" cap="none" baseline="0"/>
            </a:lvl1pPr>
          </a:lstStyle>
          <a:p>
            <a:pPr lvl="0"/>
            <a:r>
              <a:rPr lang="cs-CZ" smtClean="0"/>
              <a:t>Kliknutím lze upravit styly předlohy textu.</a:t>
            </a:r>
          </a:p>
        </p:txBody>
      </p:sp>
      <p:pic>
        <p:nvPicPr>
          <p:cNvPr id="7" name="Lístek s linkou tmavě modrý">
            <a:extLst>
              <a:ext uri="{FF2B5EF4-FFF2-40B4-BE49-F238E27FC236}">
                <a16:creationId xmlns:a16="http://schemas.microsoft.com/office/drawing/2014/main" id="{8FF7A68B-108B-4C90-9017-3546208DC0F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8351" t="3281" r="49491" b="14879"/>
          <a:stretch/>
        </p:blipFill>
        <p:spPr>
          <a:xfrm flipH="1">
            <a:off x="6289621" y="2033714"/>
            <a:ext cx="525847" cy="11225086"/>
          </a:xfrm>
          <a:prstGeom prst="rect">
            <a:avLst/>
          </a:prstGeom>
        </p:spPr>
      </p:pic>
    </p:spTree>
    <p:extLst>
      <p:ext uri="{BB962C8B-B14F-4D97-AF65-F5344CB8AC3E}">
        <p14:creationId xmlns:p14="http://schemas.microsoft.com/office/powerpoint/2010/main" val="42161263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Úzký obrázek a text v blocích">
    <p:spTree>
      <p:nvGrpSpPr>
        <p:cNvPr id="1" name=""/>
        <p:cNvGrpSpPr/>
        <p:nvPr/>
      </p:nvGrpSpPr>
      <p:grpSpPr>
        <a:xfrm>
          <a:off x="0" y="0"/>
          <a:ext cx="0" cy="0"/>
          <a:chOff x="0" y="0"/>
          <a:chExt cx="0" cy="0"/>
        </a:xfrm>
      </p:grpSpPr>
      <p:sp>
        <p:nvSpPr>
          <p:cNvPr id="2" name="Title 1"/>
          <p:cNvSpPr>
            <a:spLocks noGrp="1"/>
          </p:cNvSpPr>
          <p:nvPr>
            <p:ph type="title"/>
          </p:nvPr>
        </p:nvSpPr>
        <p:spPr>
          <a:xfrm>
            <a:off x="7272000" y="1980000"/>
            <a:ext cx="4032000" cy="1980000"/>
          </a:xfrm>
        </p:spPr>
        <p:txBody>
          <a:bodyPr/>
          <a:lstStyle>
            <a:lvl1pPr>
              <a:defRPr/>
            </a:lvl1pPr>
          </a:lstStyle>
          <a:p>
            <a:r>
              <a:rPr lang="cs-CZ" smtClean="0"/>
              <a:t>Kliknutím lze upravit styl.</a:t>
            </a:r>
            <a:endParaRPr lang="en-US" dirty="0"/>
          </a:p>
        </p:txBody>
      </p:sp>
      <p:sp>
        <p:nvSpPr>
          <p:cNvPr id="6" name="Slide Number Placeholder 5"/>
          <p:cNvSpPr>
            <a:spLocks noGrp="1"/>
          </p:cNvSpPr>
          <p:nvPr>
            <p:ph type="sldNum" sz="quarter" idx="12"/>
          </p:nvPr>
        </p:nvSpPr>
        <p:spPr/>
        <p:txBody>
          <a:bodyPr/>
          <a:lstStyle/>
          <a:p>
            <a:fld id="{C79EEDCB-EB91-4C4F-A503-5C6FE3AC84D2}" type="slidenum">
              <a:rPr lang="cs-CZ" smtClean="0"/>
              <a:t>‹#›</a:t>
            </a:fld>
            <a:endParaRPr lang="cs-CZ"/>
          </a:p>
        </p:txBody>
      </p:sp>
      <p:sp>
        <p:nvSpPr>
          <p:cNvPr id="8" name="Zástupný symbol pro obrázek 7"/>
          <p:cNvSpPr>
            <a:spLocks noGrp="1"/>
          </p:cNvSpPr>
          <p:nvPr>
            <p:ph type="pic" sz="quarter" idx="13"/>
          </p:nvPr>
        </p:nvSpPr>
        <p:spPr>
          <a:xfrm>
            <a:off x="457200" y="457200"/>
            <a:ext cx="5835600" cy="12801600"/>
          </a:xfrm>
        </p:spPr>
        <p:txBody>
          <a:bodyPr/>
          <a:lstStyle/>
          <a:p>
            <a:r>
              <a:rPr lang="cs-CZ" smtClean="0"/>
              <a:t>Kliknutím na ikonu přidáte obrázek.</a:t>
            </a:r>
            <a:endParaRPr lang="cs-CZ" dirty="0"/>
          </a:p>
        </p:txBody>
      </p:sp>
      <p:sp>
        <p:nvSpPr>
          <p:cNvPr id="14" name="Zástupný symbol pro text 13"/>
          <p:cNvSpPr>
            <a:spLocks noGrp="1"/>
          </p:cNvSpPr>
          <p:nvPr>
            <p:ph type="body" sz="quarter" idx="14"/>
          </p:nvPr>
        </p:nvSpPr>
        <p:spPr>
          <a:xfrm>
            <a:off x="7272000" y="4248000"/>
            <a:ext cx="4068000" cy="8210700"/>
          </a:xfrm>
        </p:spPr>
        <p:txBody>
          <a:bodyPr>
            <a:normAutofit/>
          </a:bodyPr>
          <a:lstStyle>
            <a:lvl1pPr marL="0" indent="0">
              <a:spcBef>
                <a:spcPts val="0"/>
              </a:spcBef>
              <a:buFontTx/>
              <a:buNone/>
              <a:defRPr sz="3200" cap="none" baseline="0"/>
            </a:lvl1pPr>
          </a:lstStyle>
          <a:p>
            <a:pPr lvl="0"/>
            <a:r>
              <a:rPr lang="cs-CZ" smtClean="0"/>
              <a:t>Kliknutím lze upravit styly předlohy textu.</a:t>
            </a:r>
          </a:p>
        </p:txBody>
      </p:sp>
      <p:sp>
        <p:nvSpPr>
          <p:cNvPr id="11" name="Zástupný symbol pro text 13"/>
          <p:cNvSpPr>
            <a:spLocks noGrp="1"/>
          </p:cNvSpPr>
          <p:nvPr>
            <p:ph type="body" sz="quarter" idx="15" hasCustomPrompt="1"/>
          </p:nvPr>
        </p:nvSpPr>
        <p:spPr>
          <a:xfrm>
            <a:off x="12693600" y="1980000"/>
            <a:ext cx="4320000" cy="540000"/>
          </a:xfrm>
        </p:spPr>
        <p:txBody>
          <a:bodyPr>
            <a:normAutofit/>
          </a:bodyPr>
          <a:lstStyle>
            <a:lvl1pPr marL="0" indent="0">
              <a:spcBef>
                <a:spcPts val="0"/>
              </a:spcBef>
              <a:buFontTx/>
              <a:buNone/>
              <a:defRPr sz="3200" cap="all" baseline="0">
                <a:solidFill>
                  <a:schemeClr val="accent1"/>
                </a:solidFill>
              </a:defRPr>
            </a:lvl1pPr>
          </a:lstStyle>
          <a:p>
            <a:pPr lvl="0"/>
            <a:r>
              <a:rPr lang="cs-CZ" dirty="0"/>
              <a:t>Podnadpis</a:t>
            </a:r>
          </a:p>
        </p:txBody>
      </p:sp>
      <p:sp>
        <p:nvSpPr>
          <p:cNvPr id="7" name="Zástupný symbol pro text 13"/>
          <p:cNvSpPr>
            <a:spLocks noGrp="1"/>
          </p:cNvSpPr>
          <p:nvPr>
            <p:ph type="body" sz="quarter" idx="16" hasCustomPrompt="1"/>
          </p:nvPr>
        </p:nvSpPr>
        <p:spPr>
          <a:xfrm>
            <a:off x="17906400" y="1980000"/>
            <a:ext cx="4320000" cy="540000"/>
          </a:xfrm>
        </p:spPr>
        <p:txBody>
          <a:bodyPr>
            <a:normAutofit/>
          </a:bodyPr>
          <a:lstStyle>
            <a:lvl1pPr marL="0" indent="0">
              <a:spcBef>
                <a:spcPts val="0"/>
              </a:spcBef>
              <a:buFontTx/>
              <a:buNone/>
              <a:defRPr sz="3200" cap="all" baseline="0">
                <a:solidFill>
                  <a:schemeClr val="accent1"/>
                </a:solidFill>
              </a:defRPr>
            </a:lvl1pPr>
          </a:lstStyle>
          <a:p>
            <a:pPr lvl="0"/>
            <a:r>
              <a:rPr lang="cs-CZ" dirty="0"/>
              <a:t>Podnadpis</a:t>
            </a:r>
          </a:p>
        </p:txBody>
      </p:sp>
      <p:sp>
        <p:nvSpPr>
          <p:cNvPr id="9" name="Zástupný symbol pro text 13"/>
          <p:cNvSpPr>
            <a:spLocks noGrp="1"/>
          </p:cNvSpPr>
          <p:nvPr>
            <p:ph type="body" sz="quarter" idx="17" hasCustomPrompt="1"/>
          </p:nvPr>
        </p:nvSpPr>
        <p:spPr>
          <a:xfrm>
            <a:off x="12693600" y="6696000"/>
            <a:ext cx="4320000" cy="540000"/>
          </a:xfrm>
        </p:spPr>
        <p:txBody>
          <a:bodyPr>
            <a:normAutofit/>
          </a:bodyPr>
          <a:lstStyle>
            <a:lvl1pPr marL="0" indent="0">
              <a:spcBef>
                <a:spcPts val="0"/>
              </a:spcBef>
              <a:buFontTx/>
              <a:buNone/>
              <a:defRPr sz="3200" cap="all" baseline="0">
                <a:solidFill>
                  <a:schemeClr val="accent1"/>
                </a:solidFill>
              </a:defRPr>
            </a:lvl1pPr>
          </a:lstStyle>
          <a:p>
            <a:pPr lvl="0"/>
            <a:r>
              <a:rPr lang="cs-CZ" dirty="0"/>
              <a:t>Podnadpis</a:t>
            </a:r>
          </a:p>
        </p:txBody>
      </p:sp>
      <p:sp>
        <p:nvSpPr>
          <p:cNvPr id="10" name="Zástupný symbol pro text 13"/>
          <p:cNvSpPr>
            <a:spLocks noGrp="1"/>
          </p:cNvSpPr>
          <p:nvPr>
            <p:ph type="body" sz="quarter" idx="18" hasCustomPrompt="1"/>
          </p:nvPr>
        </p:nvSpPr>
        <p:spPr>
          <a:xfrm>
            <a:off x="17906400" y="6696000"/>
            <a:ext cx="4320000" cy="540000"/>
          </a:xfrm>
        </p:spPr>
        <p:txBody>
          <a:bodyPr>
            <a:normAutofit/>
          </a:bodyPr>
          <a:lstStyle>
            <a:lvl1pPr marL="0" indent="0">
              <a:spcBef>
                <a:spcPts val="0"/>
              </a:spcBef>
              <a:buFontTx/>
              <a:buNone/>
              <a:defRPr sz="3200" cap="all" baseline="0">
                <a:solidFill>
                  <a:schemeClr val="accent1"/>
                </a:solidFill>
              </a:defRPr>
            </a:lvl1pPr>
          </a:lstStyle>
          <a:p>
            <a:pPr lvl="0"/>
            <a:r>
              <a:rPr lang="cs-CZ" dirty="0"/>
              <a:t>Podnadpis</a:t>
            </a:r>
          </a:p>
        </p:txBody>
      </p:sp>
      <p:sp>
        <p:nvSpPr>
          <p:cNvPr id="12" name="Zástupný symbol pro text 13"/>
          <p:cNvSpPr>
            <a:spLocks noGrp="1"/>
          </p:cNvSpPr>
          <p:nvPr>
            <p:ph type="body" sz="quarter" idx="19"/>
          </p:nvPr>
        </p:nvSpPr>
        <p:spPr>
          <a:xfrm>
            <a:off x="12693600" y="2628000"/>
            <a:ext cx="4320000" cy="3780000"/>
          </a:xfrm>
        </p:spPr>
        <p:txBody>
          <a:bodyPr>
            <a:normAutofit/>
          </a:bodyPr>
          <a:lstStyle>
            <a:lvl1pPr marL="0" indent="0">
              <a:spcBef>
                <a:spcPts val="0"/>
              </a:spcBef>
              <a:buFontTx/>
              <a:buNone/>
              <a:defRPr sz="2800" cap="none" baseline="0"/>
            </a:lvl1pPr>
          </a:lstStyle>
          <a:p>
            <a:pPr lvl="0"/>
            <a:r>
              <a:rPr lang="cs-CZ" smtClean="0"/>
              <a:t>Kliknutím lze upravit styly předlohy textu.</a:t>
            </a:r>
          </a:p>
        </p:txBody>
      </p:sp>
      <p:sp>
        <p:nvSpPr>
          <p:cNvPr id="13" name="Zástupný symbol pro text 13"/>
          <p:cNvSpPr>
            <a:spLocks noGrp="1"/>
          </p:cNvSpPr>
          <p:nvPr>
            <p:ph type="body" sz="quarter" idx="20"/>
          </p:nvPr>
        </p:nvSpPr>
        <p:spPr>
          <a:xfrm>
            <a:off x="17906400" y="2628000"/>
            <a:ext cx="4320000" cy="3780000"/>
          </a:xfrm>
        </p:spPr>
        <p:txBody>
          <a:bodyPr>
            <a:normAutofit/>
          </a:bodyPr>
          <a:lstStyle>
            <a:lvl1pPr marL="0" indent="0">
              <a:spcBef>
                <a:spcPts val="0"/>
              </a:spcBef>
              <a:buFontTx/>
              <a:buNone/>
              <a:defRPr sz="2800" cap="none" baseline="0"/>
            </a:lvl1pPr>
          </a:lstStyle>
          <a:p>
            <a:pPr lvl="0"/>
            <a:r>
              <a:rPr lang="cs-CZ" smtClean="0"/>
              <a:t>Kliknutím lze upravit styly předlohy textu.</a:t>
            </a:r>
          </a:p>
        </p:txBody>
      </p:sp>
      <p:sp>
        <p:nvSpPr>
          <p:cNvPr id="15" name="Zástupný symbol pro text 13"/>
          <p:cNvSpPr>
            <a:spLocks noGrp="1"/>
          </p:cNvSpPr>
          <p:nvPr>
            <p:ph type="body" sz="quarter" idx="21"/>
          </p:nvPr>
        </p:nvSpPr>
        <p:spPr>
          <a:xfrm>
            <a:off x="12693600" y="7344000"/>
            <a:ext cx="4320000" cy="3780000"/>
          </a:xfrm>
        </p:spPr>
        <p:txBody>
          <a:bodyPr>
            <a:normAutofit/>
          </a:bodyPr>
          <a:lstStyle>
            <a:lvl1pPr marL="0" indent="0">
              <a:spcBef>
                <a:spcPts val="0"/>
              </a:spcBef>
              <a:buFontTx/>
              <a:buNone/>
              <a:defRPr sz="2800" cap="none" baseline="0"/>
            </a:lvl1pPr>
          </a:lstStyle>
          <a:p>
            <a:pPr lvl="0"/>
            <a:r>
              <a:rPr lang="cs-CZ" smtClean="0"/>
              <a:t>Kliknutím lze upravit styly předlohy textu.</a:t>
            </a:r>
          </a:p>
        </p:txBody>
      </p:sp>
      <p:sp>
        <p:nvSpPr>
          <p:cNvPr id="16" name="Zástupný symbol pro text 13"/>
          <p:cNvSpPr>
            <a:spLocks noGrp="1"/>
          </p:cNvSpPr>
          <p:nvPr>
            <p:ph type="body" sz="quarter" idx="22"/>
          </p:nvPr>
        </p:nvSpPr>
        <p:spPr>
          <a:xfrm>
            <a:off x="17906400" y="7344000"/>
            <a:ext cx="4320000" cy="3780000"/>
          </a:xfrm>
        </p:spPr>
        <p:txBody>
          <a:bodyPr>
            <a:normAutofit/>
          </a:bodyPr>
          <a:lstStyle>
            <a:lvl1pPr marL="0" indent="0">
              <a:spcBef>
                <a:spcPts val="0"/>
              </a:spcBef>
              <a:buFontTx/>
              <a:buNone/>
              <a:defRPr sz="2800" cap="none" baseline="0"/>
            </a:lvl1pPr>
          </a:lstStyle>
          <a:p>
            <a:pPr lvl="0"/>
            <a:r>
              <a:rPr lang="cs-CZ" smtClean="0"/>
              <a:t>Kliknutím lze upravit styly předlohy textu.</a:t>
            </a:r>
          </a:p>
        </p:txBody>
      </p:sp>
      <p:cxnSp>
        <p:nvCxnSpPr>
          <p:cNvPr id="4" name="Přímá spojnice 3"/>
          <p:cNvCxnSpPr>
            <a:cxnSpLocks/>
          </p:cNvCxnSpPr>
          <p:nvPr userDrawn="1"/>
        </p:nvCxnSpPr>
        <p:spPr>
          <a:xfrm>
            <a:off x="11851200" y="1980000"/>
            <a:ext cx="0" cy="1127880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7" name="Lístek s linkou tmavě modrý">
            <a:extLst>
              <a:ext uri="{FF2B5EF4-FFF2-40B4-BE49-F238E27FC236}">
                <a16:creationId xmlns:a16="http://schemas.microsoft.com/office/drawing/2014/main" id="{7D3C9E08-EFC7-45BA-9EE2-4FC19E8F394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8351" t="3281" r="49491" b="3264"/>
          <a:stretch/>
        </p:blipFill>
        <p:spPr>
          <a:xfrm>
            <a:off x="6704491" y="450055"/>
            <a:ext cx="525847" cy="12818270"/>
          </a:xfrm>
          <a:prstGeom prst="rect">
            <a:avLst/>
          </a:prstGeom>
        </p:spPr>
      </p:pic>
    </p:spTree>
    <p:extLst>
      <p:ext uri="{BB962C8B-B14F-4D97-AF65-F5344CB8AC3E}">
        <p14:creationId xmlns:p14="http://schemas.microsoft.com/office/powerpoint/2010/main" val="35593304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třední obrázek, text, data">
    <p:spTree>
      <p:nvGrpSpPr>
        <p:cNvPr id="1" name=""/>
        <p:cNvGrpSpPr/>
        <p:nvPr/>
      </p:nvGrpSpPr>
      <p:grpSpPr>
        <a:xfrm>
          <a:off x="0" y="0"/>
          <a:ext cx="0" cy="0"/>
          <a:chOff x="0" y="0"/>
          <a:chExt cx="0" cy="0"/>
        </a:xfrm>
      </p:grpSpPr>
      <p:sp>
        <p:nvSpPr>
          <p:cNvPr id="2" name="Title 1"/>
          <p:cNvSpPr>
            <a:spLocks noGrp="1"/>
          </p:cNvSpPr>
          <p:nvPr>
            <p:ph type="title"/>
          </p:nvPr>
        </p:nvSpPr>
        <p:spPr>
          <a:xfrm>
            <a:off x="12682800" y="3240000"/>
            <a:ext cx="10454400" cy="1332000"/>
          </a:xfrm>
        </p:spPr>
        <p:txBody>
          <a:bodyPr anchor="b" anchorCtr="0"/>
          <a:lstStyle>
            <a:lvl1pPr>
              <a:defRPr/>
            </a:lvl1pPr>
          </a:lstStyle>
          <a:p>
            <a:r>
              <a:rPr lang="cs-CZ" smtClean="0"/>
              <a:t>Kliknutím lze upravit styl.</a:t>
            </a:r>
            <a:endParaRPr lang="en-US" dirty="0"/>
          </a:p>
        </p:txBody>
      </p:sp>
      <p:sp>
        <p:nvSpPr>
          <p:cNvPr id="6" name="Slide Number Placeholder 5"/>
          <p:cNvSpPr>
            <a:spLocks noGrp="1"/>
          </p:cNvSpPr>
          <p:nvPr>
            <p:ph type="sldNum" sz="quarter" idx="12"/>
          </p:nvPr>
        </p:nvSpPr>
        <p:spPr/>
        <p:txBody>
          <a:bodyPr/>
          <a:lstStyle/>
          <a:p>
            <a:fld id="{C79EEDCB-EB91-4C4F-A503-5C6FE3AC84D2}" type="slidenum">
              <a:rPr lang="cs-CZ" smtClean="0"/>
              <a:t>‹#›</a:t>
            </a:fld>
            <a:endParaRPr lang="cs-CZ"/>
          </a:p>
        </p:txBody>
      </p:sp>
      <p:sp>
        <p:nvSpPr>
          <p:cNvPr id="8" name="Zástupný symbol pro obrázek 7"/>
          <p:cNvSpPr>
            <a:spLocks noGrp="1"/>
          </p:cNvSpPr>
          <p:nvPr>
            <p:ph type="pic" sz="quarter" idx="13"/>
          </p:nvPr>
        </p:nvSpPr>
        <p:spPr>
          <a:xfrm>
            <a:off x="457200" y="457200"/>
            <a:ext cx="10562400" cy="12801600"/>
          </a:xfrm>
        </p:spPr>
        <p:txBody>
          <a:bodyPr/>
          <a:lstStyle/>
          <a:p>
            <a:r>
              <a:rPr lang="cs-CZ" smtClean="0"/>
              <a:t>Kliknutím na ikonu přidáte obrázek.</a:t>
            </a:r>
            <a:endParaRPr lang="cs-CZ" dirty="0"/>
          </a:p>
        </p:txBody>
      </p:sp>
      <p:sp>
        <p:nvSpPr>
          <p:cNvPr id="14" name="Zástupný symbol pro text 13"/>
          <p:cNvSpPr>
            <a:spLocks noGrp="1"/>
          </p:cNvSpPr>
          <p:nvPr>
            <p:ph type="body" sz="quarter" idx="14"/>
          </p:nvPr>
        </p:nvSpPr>
        <p:spPr>
          <a:xfrm>
            <a:off x="12682800" y="4680000"/>
            <a:ext cx="10454400" cy="4320000"/>
          </a:xfrm>
        </p:spPr>
        <p:txBody>
          <a:bodyPr>
            <a:normAutofit/>
          </a:bodyPr>
          <a:lstStyle>
            <a:lvl1pPr marL="0" indent="0">
              <a:spcBef>
                <a:spcPts val="0"/>
              </a:spcBef>
              <a:buFontTx/>
              <a:buNone/>
              <a:defRPr sz="3200" cap="none" baseline="0"/>
            </a:lvl1pPr>
          </a:lstStyle>
          <a:p>
            <a:pPr lvl="0"/>
            <a:r>
              <a:rPr lang="cs-CZ" smtClean="0"/>
              <a:t>Kliknutím lze upravit styly předlohy textu.</a:t>
            </a:r>
          </a:p>
        </p:txBody>
      </p:sp>
      <p:sp>
        <p:nvSpPr>
          <p:cNvPr id="9" name="Zástupný symbol pro text 13"/>
          <p:cNvSpPr>
            <a:spLocks noGrp="1"/>
          </p:cNvSpPr>
          <p:nvPr>
            <p:ph type="body" sz="quarter" idx="17" hasCustomPrompt="1"/>
          </p:nvPr>
        </p:nvSpPr>
        <p:spPr>
          <a:xfrm>
            <a:off x="16002000" y="10440000"/>
            <a:ext cx="2160000" cy="1080000"/>
          </a:xfrm>
        </p:spPr>
        <p:txBody>
          <a:bodyPr anchor="ctr" anchorCtr="0">
            <a:normAutofit/>
          </a:bodyPr>
          <a:lstStyle>
            <a:lvl1pPr marL="0" indent="0">
              <a:spcBef>
                <a:spcPts val="0"/>
              </a:spcBef>
              <a:buFontTx/>
              <a:buNone/>
              <a:defRPr sz="9600" b="1" cap="all" baseline="0">
                <a:solidFill>
                  <a:schemeClr val="accent1"/>
                </a:solidFill>
                <a:latin typeface="+mj-lt"/>
              </a:defRPr>
            </a:lvl1pPr>
          </a:lstStyle>
          <a:p>
            <a:pPr lvl="0"/>
            <a:r>
              <a:rPr lang="cs-CZ" dirty="0"/>
              <a:t>0</a:t>
            </a:r>
          </a:p>
        </p:txBody>
      </p:sp>
      <p:sp>
        <p:nvSpPr>
          <p:cNvPr id="10" name="Zástupný symbol pro text 13"/>
          <p:cNvSpPr>
            <a:spLocks noGrp="1"/>
          </p:cNvSpPr>
          <p:nvPr>
            <p:ph type="body" sz="quarter" idx="18" hasCustomPrompt="1"/>
          </p:nvPr>
        </p:nvSpPr>
        <p:spPr>
          <a:xfrm>
            <a:off x="16002000" y="11634573"/>
            <a:ext cx="2160000" cy="792000"/>
          </a:xfrm>
        </p:spPr>
        <p:txBody>
          <a:bodyPr>
            <a:normAutofit/>
          </a:bodyPr>
          <a:lstStyle>
            <a:lvl1pPr marL="0" indent="0">
              <a:spcBef>
                <a:spcPts val="0"/>
              </a:spcBef>
              <a:buFontTx/>
              <a:buNone/>
              <a:defRPr sz="3600" b="1" cap="all" baseline="0">
                <a:solidFill>
                  <a:schemeClr val="accent1"/>
                </a:solidFill>
                <a:latin typeface="+mj-lt"/>
              </a:defRPr>
            </a:lvl1pPr>
          </a:lstStyle>
          <a:p>
            <a:pPr lvl="0"/>
            <a:r>
              <a:rPr lang="cs-CZ" dirty="0"/>
              <a:t>MJ</a:t>
            </a:r>
          </a:p>
        </p:txBody>
      </p:sp>
      <p:sp>
        <p:nvSpPr>
          <p:cNvPr id="17" name="Zástupný symbol pro obrázek 7"/>
          <p:cNvSpPr>
            <a:spLocks noGrp="1"/>
          </p:cNvSpPr>
          <p:nvPr>
            <p:ph type="pic" sz="quarter" idx="23"/>
          </p:nvPr>
        </p:nvSpPr>
        <p:spPr>
          <a:xfrm>
            <a:off x="12682800" y="9331200"/>
            <a:ext cx="2865600" cy="3135600"/>
          </a:xfrm>
        </p:spPr>
        <p:txBody>
          <a:bodyPr/>
          <a:lstStyle/>
          <a:p>
            <a:r>
              <a:rPr lang="cs-CZ" smtClean="0"/>
              <a:t>Kliknutím na ikonu přidáte obrázek.</a:t>
            </a:r>
            <a:endParaRPr lang="cs-CZ" dirty="0"/>
          </a:p>
        </p:txBody>
      </p:sp>
      <p:sp>
        <p:nvSpPr>
          <p:cNvPr id="18" name="Zástupný symbol pro text 13"/>
          <p:cNvSpPr>
            <a:spLocks noGrp="1"/>
          </p:cNvSpPr>
          <p:nvPr>
            <p:ph type="body" sz="quarter" idx="24" hasCustomPrompt="1"/>
          </p:nvPr>
        </p:nvSpPr>
        <p:spPr>
          <a:xfrm>
            <a:off x="18684000" y="10440000"/>
            <a:ext cx="2160000" cy="1080000"/>
          </a:xfrm>
        </p:spPr>
        <p:txBody>
          <a:bodyPr anchor="ctr" anchorCtr="0">
            <a:normAutofit/>
          </a:bodyPr>
          <a:lstStyle>
            <a:lvl1pPr marL="0" indent="0">
              <a:spcBef>
                <a:spcPts val="0"/>
              </a:spcBef>
              <a:buFontTx/>
              <a:buNone/>
              <a:defRPr sz="9600" b="1" cap="all" baseline="0">
                <a:solidFill>
                  <a:schemeClr val="accent1"/>
                </a:solidFill>
                <a:latin typeface="+mj-lt"/>
              </a:defRPr>
            </a:lvl1pPr>
          </a:lstStyle>
          <a:p>
            <a:pPr lvl="0"/>
            <a:r>
              <a:rPr lang="cs-CZ" dirty="0"/>
              <a:t>0</a:t>
            </a:r>
          </a:p>
        </p:txBody>
      </p:sp>
      <p:sp>
        <p:nvSpPr>
          <p:cNvPr id="19" name="Zástupný symbol pro text 13"/>
          <p:cNvSpPr>
            <a:spLocks noGrp="1"/>
          </p:cNvSpPr>
          <p:nvPr>
            <p:ph type="body" sz="quarter" idx="25" hasCustomPrompt="1"/>
          </p:nvPr>
        </p:nvSpPr>
        <p:spPr>
          <a:xfrm>
            <a:off x="21348000" y="10440000"/>
            <a:ext cx="2160000" cy="1080000"/>
          </a:xfrm>
        </p:spPr>
        <p:txBody>
          <a:bodyPr anchor="ctr" anchorCtr="0">
            <a:normAutofit/>
          </a:bodyPr>
          <a:lstStyle>
            <a:lvl1pPr marL="0" indent="0">
              <a:spcBef>
                <a:spcPts val="0"/>
              </a:spcBef>
              <a:buFontTx/>
              <a:buNone/>
              <a:defRPr sz="9600" b="1" cap="all" baseline="0">
                <a:solidFill>
                  <a:schemeClr val="accent1"/>
                </a:solidFill>
                <a:latin typeface="+mj-lt"/>
              </a:defRPr>
            </a:lvl1pPr>
          </a:lstStyle>
          <a:p>
            <a:pPr lvl="0"/>
            <a:r>
              <a:rPr lang="cs-CZ" dirty="0"/>
              <a:t>0</a:t>
            </a:r>
          </a:p>
        </p:txBody>
      </p:sp>
      <p:sp>
        <p:nvSpPr>
          <p:cNvPr id="20" name="Zástupný symbol pro text 13"/>
          <p:cNvSpPr>
            <a:spLocks noGrp="1"/>
          </p:cNvSpPr>
          <p:nvPr>
            <p:ph type="body" sz="quarter" idx="26" hasCustomPrompt="1"/>
          </p:nvPr>
        </p:nvSpPr>
        <p:spPr>
          <a:xfrm>
            <a:off x="18684000" y="11635200"/>
            <a:ext cx="2160000" cy="792000"/>
          </a:xfrm>
        </p:spPr>
        <p:txBody>
          <a:bodyPr>
            <a:normAutofit/>
          </a:bodyPr>
          <a:lstStyle>
            <a:lvl1pPr marL="0" indent="0">
              <a:spcBef>
                <a:spcPts val="0"/>
              </a:spcBef>
              <a:buFontTx/>
              <a:buNone/>
              <a:defRPr sz="3600" b="1" cap="all" baseline="0">
                <a:solidFill>
                  <a:schemeClr val="accent1"/>
                </a:solidFill>
                <a:latin typeface="+mj-lt"/>
              </a:defRPr>
            </a:lvl1pPr>
          </a:lstStyle>
          <a:p>
            <a:pPr lvl="0"/>
            <a:r>
              <a:rPr lang="cs-CZ" dirty="0"/>
              <a:t>MJ</a:t>
            </a:r>
          </a:p>
        </p:txBody>
      </p:sp>
      <p:sp>
        <p:nvSpPr>
          <p:cNvPr id="21" name="Zástupný symbol pro text 13"/>
          <p:cNvSpPr>
            <a:spLocks noGrp="1"/>
          </p:cNvSpPr>
          <p:nvPr>
            <p:ph type="body" sz="quarter" idx="27" hasCustomPrompt="1"/>
          </p:nvPr>
        </p:nvSpPr>
        <p:spPr>
          <a:xfrm>
            <a:off x="21348000" y="11635200"/>
            <a:ext cx="2160000" cy="792000"/>
          </a:xfrm>
        </p:spPr>
        <p:txBody>
          <a:bodyPr>
            <a:normAutofit/>
          </a:bodyPr>
          <a:lstStyle>
            <a:lvl1pPr marL="0" indent="0">
              <a:spcBef>
                <a:spcPts val="0"/>
              </a:spcBef>
              <a:buFontTx/>
              <a:buNone/>
              <a:defRPr sz="3600" b="1" cap="all" baseline="0">
                <a:solidFill>
                  <a:schemeClr val="accent1"/>
                </a:solidFill>
                <a:latin typeface="+mj-lt"/>
              </a:defRPr>
            </a:lvl1pPr>
          </a:lstStyle>
          <a:p>
            <a:pPr lvl="0"/>
            <a:r>
              <a:rPr lang="cs-CZ" dirty="0"/>
              <a:t>MJ</a:t>
            </a:r>
          </a:p>
        </p:txBody>
      </p:sp>
      <p:pic>
        <p:nvPicPr>
          <p:cNvPr id="15" name="Lístek s linkou tmavě modrý">
            <a:extLst>
              <a:ext uri="{FF2B5EF4-FFF2-40B4-BE49-F238E27FC236}">
                <a16:creationId xmlns:a16="http://schemas.microsoft.com/office/drawing/2014/main" id="{9022AE5E-DCFD-4C0E-9017-2A1064DEAE7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8351" t="3281" r="49491" b="3264"/>
          <a:stretch/>
        </p:blipFill>
        <p:spPr>
          <a:xfrm>
            <a:off x="11439524" y="450055"/>
            <a:ext cx="525847" cy="12818270"/>
          </a:xfrm>
          <a:prstGeom prst="rect">
            <a:avLst/>
          </a:prstGeom>
        </p:spPr>
      </p:pic>
    </p:spTree>
    <p:extLst>
      <p:ext uri="{BB962C8B-B14F-4D97-AF65-F5344CB8AC3E}">
        <p14:creationId xmlns:p14="http://schemas.microsoft.com/office/powerpoint/2010/main" val="23096809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Úzký text, graf či obrázek s popisem">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49200" y="1980000"/>
            <a:ext cx="4968000" cy="1980000"/>
          </a:xfrm>
        </p:spPr>
        <p:txBody>
          <a:bodyPr/>
          <a:lstStyle>
            <a:lvl1pPr>
              <a:defRPr/>
            </a:lvl1pPr>
          </a:lstStyle>
          <a:p>
            <a:r>
              <a:rPr lang="cs-CZ" dirty="0"/>
              <a:t>Kliknutím</a:t>
            </a:r>
            <a:br>
              <a:rPr lang="cs-CZ" dirty="0"/>
            </a:br>
            <a:r>
              <a:rPr lang="cs-CZ" dirty="0"/>
              <a:t>vložíte</a:t>
            </a:r>
            <a:br>
              <a:rPr lang="cs-CZ" dirty="0"/>
            </a:br>
            <a:r>
              <a:rPr lang="cs-CZ" dirty="0"/>
              <a:t>nadpis</a:t>
            </a:r>
            <a:endParaRPr lang="en-US" dirty="0"/>
          </a:p>
        </p:txBody>
      </p:sp>
      <p:sp>
        <p:nvSpPr>
          <p:cNvPr id="14" name="Zástupný symbol pro text 13"/>
          <p:cNvSpPr>
            <a:spLocks noGrp="1"/>
          </p:cNvSpPr>
          <p:nvPr>
            <p:ph type="body" sz="quarter" idx="14"/>
          </p:nvPr>
        </p:nvSpPr>
        <p:spPr>
          <a:xfrm>
            <a:off x="1249200" y="4248000"/>
            <a:ext cx="4968000" cy="8211600"/>
          </a:xfrm>
        </p:spPr>
        <p:txBody>
          <a:bodyPr>
            <a:normAutofit/>
          </a:bodyPr>
          <a:lstStyle>
            <a:lvl1pPr marL="0" indent="0">
              <a:spcBef>
                <a:spcPts val="0"/>
              </a:spcBef>
              <a:buFontTx/>
              <a:buNone/>
              <a:defRPr sz="3200" cap="none" baseline="0"/>
            </a:lvl1pPr>
          </a:lstStyle>
          <a:p>
            <a:pPr lvl="0"/>
            <a:r>
              <a:rPr lang="cs-CZ" smtClean="0"/>
              <a:t>Kliknutím lze upravit styly předlohy textu.</a:t>
            </a:r>
          </a:p>
        </p:txBody>
      </p:sp>
      <p:sp>
        <p:nvSpPr>
          <p:cNvPr id="6" name="Zástupný symbol pro obsah 5"/>
          <p:cNvSpPr>
            <a:spLocks noGrp="1"/>
          </p:cNvSpPr>
          <p:nvPr>
            <p:ph sz="quarter" idx="15" hasCustomPrompt="1"/>
          </p:nvPr>
        </p:nvSpPr>
        <p:spPr>
          <a:xfrm>
            <a:off x="7920000" y="2017713"/>
            <a:ext cx="15217200" cy="6022701"/>
          </a:xfrm>
        </p:spPr>
        <p:txBody>
          <a:bodyPr/>
          <a:lstStyle>
            <a:lvl1pPr>
              <a:defRPr baseline="0"/>
            </a:lvl1pPr>
          </a:lstStyle>
          <a:p>
            <a:pPr lvl="0"/>
            <a:r>
              <a:rPr lang="cs-CZ" dirty="0"/>
              <a:t>Kliknutím lze na ikonu lze vložit graf, ale i jiné objekty či text</a:t>
            </a:r>
          </a:p>
        </p:txBody>
      </p:sp>
      <p:sp>
        <p:nvSpPr>
          <p:cNvPr id="9" name="Zástupný symbol pro text 13"/>
          <p:cNvSpPr>
            <a:spLocks noGrp="1"/>
          </p:cNvSpPr>
          <p:nvPr>
            <p:ph type="body" sz="quarter" idx="17" hasCustomPrompt="1"/>
          </p:nvPr>
        </p:nvSpPr>
        <p:spPr>
          <a:xfrm>
            <a:off x="8910000" y="8676000"/>
            <a:ext cx="2880000" cy="1080000"/>
          </a:xfrm>
        </p:spPr>
        <p:txBody>
          <a:bodyPr anchor="b" anchorCtr="0">
            <a:normAutofit/>
          </a:bodyPr>
          <a:lstStyle>
            <a:lvl1pPr marL="0" indent="0">
              <a:spcBef>
                <a:spcPts val="0"/>
              </a:spcBef>
              <a:buFontTx/>
              <a:buNone/>
              <a:defRPr sz="3200" b="1" cap="all" baseline="0">
                <a:solidFill>
                  <a:schemeClr val="accent2"/>
                </a:solidFill>
                <a:latin typeface="+mj-lt"/>
              </a:defRPr>
            </a:lvl1pPr>
          </a:lstStyle>
          <a:p>
            <a:pPr lvl="0"/>
            <a:r>
              <a:rPr lang="cs-CZ" dirty="0"/>
              <a:t>Podnadpis</a:t>
            </a:r>
          </a:p>
        </p:txBody>
      </p:sp>
      <p:sp>
        <p:nvSpPr>
          <p:cNvPr id="10" name="Zástupný symbol pro text 13"/>
          <p:cNvSpPr>
            <a:spLocks noGrp="1"/>
          </p:cNvSpPr>
          <p:nvPr>
            <p:ph type="body" sz="quarter" idx="18" hasCustomPrompt="1"/>
          </p:nvPr>
        </p:nvSpPr>
        <p:spPr>
          <a:xfrm>
            <a:off x="8910000" y="9864000"/>
            <a:ext cx="2880000" cy="1800000"/>
          </a:xfrm>
        </p:spPr>
        <p:txBody>
          <a:bodyPr>
            <a:normAutofit/>
          </a:bodyPr>
          <a:lstStyle>
            <a:lvl1pPr marL="0" indent="0">
              <a:spcBef>
                <a:spcPts val="0"/>
              </a:spcBef>
              <a:buFontTx/>
              <a:buNone/>
              <a:defRPr sz="2800" b="0" cap="none" baseline="0">
                <a:solidFill>
                  <a:schemeClr val="bg2"/>
                </a:solidFill>
                <a:latin typeface="+mn-lt"/>
              </a:defRPr>
            </a:lvl1pPr>
          </a:lstStyle>
          <a:p>
            <a:pPr lvl="0"/>
            <a:r>
              <a:rPr lang="cs-CZ" dirty="0"/>
              <a:t>Popis</a:t>
            </a:r>
          </a:p>
        </p:txBody>
      </p:sp>
      <p:sp>
        <p:nvSpPr>
          <p:cNvPr id="11" name="Zástupný symbol pro text 13"/>
          <p:cNvSpPr>
            <a:spLocks noGrp="1"/>
          </p:cNvSpPr>
          <p:nvPr>
            <p:ph type="body" sz="quarter" idx="19" hasCustomPrompt="1"/>
          </p:nvPr>
        </p:nvSpPr>
        <p:spPr>
          <a:xfrm>
            <a:off x="12366000" y="8676000"/>
            <a:ext cx="2880000" cy="1080000"/>
          </a:xfrm>
        </p:spPr>
        <p:txBody>
          <a:bodyPr anchor="b" anchorCtr="0">
            <a:normAutofit/>
          </a:bodyPr>
          <a:lstStyle>
            <a:lvl1pPr marL="0" indent="0">
              <a:spcBef>
                <a:spcPts val="0"/>
              </a:spcBef>
              <a:buFontTx/>
              <a:buNone/>
              <a:defRPr sz="3200" b="1" cap="all" baseline="0">
                <a:solidFill>
                  <a:schemeClr val="accent2"/>
                </a:solidFill>
                <a:latin typeface="+mj-lt"/>
              </a:defRPr>
            </a:lvl1pPr>
          </a:lstStyle>
          <a:p>
            <a:pPr lvl="0"/>
            <a:r>
              <a:rPr lang="cs-CZ" dirty="0"/>
              <a:t>Podnadpis</a:t>
            </a:r>
          </a:p>
        </p:txBody>
      </p:sp>
      <p:sp>
        <p:nvSpPr>
          <p:cNvPr id="12" name="Zástupný symbol pro text 13"/>
          <p:cNvSpPr>
            <a:spLocks noGrp="1"/>
          </p:cNvSpPr>
          <p:nvPr>
            <p:ph type="body" sz="quarter" idx="20" hasCustomPrompt="1"/>
          </p:nvPr>
        </p:nvSpPr>
        <p:spPr>
          <a:xfrm>
            <a:off x="12366000" y="9864000"/>
            <a:ext cx="2880000" cy="1800000"/>
          </a:xfrm>
        </p:spPr>
        <p:txBody>
          <a:bodyPr>
            <a:normAutofit/>
          </a:bodyPr>
          <a:lstStyle>
            <a:lvl1pPr marL="0" indent="0">
              <a:spcBef>
                <a:spcPts val="0"/>
              </a:spcBef>
              <a:buFontTx/>
              <a:buNone/>
              <a:defRPr sz="2800" b="0" cap="none" baseline="0">
                <a:solidFill>
                  <a:schemeClr val="bg2"/>
                </a:solidFill>
                <a:latin typeface="+mn-lt"/>
              </a:defRPr>
            </a:lvl1pPr>
          </a:lstStyle>
          <a:p>
            <a:pPr lvl="0"/>
            <a:r>
              <a:rPr lang="cs-CZ" dirty="0"/>
              <a:t>Popis</a:t>
            </a:r>
          </a:p>
        </p:txBody>
      </p:sp>
      <p:sp>
        <p:nvSpPr>
          <p:cNvPr id="13" name="Zástupný symbol pro text 13"/>
          <p:cNvSpPr>
            <a:spLocks noGrp="1"/>
          </p:cNvSpPr>
          <p:nvPr>
            <p:ph type="body" sz="quarter" idx="21" hasCustomPrompt="1"/>
          </p:nvPr>
        </p:nvSpPr>
        <p:spPr>
          <a:xfrm>
            <a:off x="15822000" y="8676000"/>
            <a:ext cx="2880000" cy="1080000"/>
          </a:xfrm>
        </p:spPr>
        <p:txBody>
          <a:bodyPr anchor="b" anchorCtr="0">
            <a:normAutofit/>
          </a:bodyPr>
          <a:lstStyle>
            <a:lvl1pPr marL="0" indent="0">
              <a:spcBef>
                <a:spcPts val="0"/>
              </a:spcBef>
              <a:buFontTx/>
              <a:buNone/>
              <a:defRPr sz="3200" b="1" cap="all" baseline="0">
                <a:solidFill>
                  <a:schemeClr val="accent2"/>
                </a:solidFill>
                <a:latin typeface="+mj-lt"/>
              </a:defRPr>
            </a:lvl1pPr>
          </a:lstStyle>
          <a:p>
            <a:pPr lvl="0"/>
            <a:r>
              <a:rPr lang="cs-CZ" dirty="0"/>
              <a:t>Podnadpis</a:t>
            </a:r>
          </a:p>
        </p:txBody>
      </p:sp>
      <p:sp>
        <p:nvSpPr>
          <p:cNvPr id="15" name="Zástupný symbol pro text 13"/>
          <p:cNvSpPr>
            <a:spLocks noGrp="1"/>
          </p:cNvSpPr>
          <p:nvPr>
            <p:ph type="body" sz="quarter" idx="22" hasCustomPrompt="1"/>
          </p:nvPr>
        </p:nvSpPr>
        <p:spPr>
          <a:xfrm>
            <a:off x="15822000" y="9864000"/>
            <a:ext cx="2880000" cy="1800000"/>
          </a:xfrm>
        </p:spPr>
        <p:txBody>
          <a:bodyPr>
            <a:normAutofit/>
          </a:bodyPr>
          <a:lstStyle>
            <a:lvl1pPr marL="0" indent="0">
              <a:spcBef>
                <a:spcPts val="0"/>
              </a:spcBef>
              <a:buFontTx/>
              <a:buNone/>
              <a:defRPr sz="2800" b="0" cap="none" baseline="0">
                <a:solidFill>
                  <a:schemeClr val="bg2"/>
                </a:solidFill>
                <a:latin typeface="+mn-lt"/>
              </a:defRPr>
            </a:lvl1pPr>
          </a:lstStyle>
          <a:p>
            <a:pPr lvl="0"/>
            <a:r>
              <a:rPr lang="cs-CZ" dirty="0"/>
              <a:t>Popis</a:t>
            </a:r>
          </a:p>
        </p:txBody>
      </p:sp>
      <p:sp>
        <p:nvSpPr>
          <p:cNvPr id="16" name="Zástupný symbol pro text 13"/>
          <p:cNvSpPr>
            <a:spLocks noGrp="1"/>
          </p:cNvSpPr>
          <p:nvPr>
            <p:ph type="body" sz="quarter" idx="23" hasCustomPrompt="1"/>
          </p:nvPr>
        </p:nvSpPr>
        <p:spPr>
          <a:xfrm>
            <a:off x="19278000" y="8676000"/>
            <a:ext cx="2880000" cy="1080000"/>
          </a:xfrm>
        </p:spPr>
        <p:txBody>
          <a:bodyPr anchor="b" anchorCtr="0">
            <a:normAutofit/>
          </a:bodyPr>
          <a:lstStyle>
            <a:lvl1pPr marL="0" indent="0">
              <a:spcBef>
                <a:spcPts val="0"/>
              </a:spcBef>
              <a:buFontTx/>
              <a:buNone/>
              <a:defRPr sz="3200" b="1" cap="all" baseline="0">
                <a:solidFill>
                  <a:schemeClr val="accent2"/>
                </a:solidFill>
                <a:latin typeface="+mj-lt"/>
              </a:defRPr>
            </a:lvl1pPr>
          </a:lstStyle>
          <a:p>
            <a:pPr lvl="0"/>
            <a:r>
              <a:rPr lang="cs-CZ" dirty="0"/>
              <a:t>Podnadpis</a:t>
            </a:r>
          </a:p>
        </p:txBody>
      </p:sp>
      <p:sp>
        <p:nvSpPr>
          <p:cNvPr id="17" name="Zástupný symbol pro text 13"/>
          <p:cNvSpPr>
            <a:spLocks noGrp="1"/>
          </p:cNvSpPr>
          <p:nvPr>
            <p:ph type="body" sz="quarter" idx="24" hasCustomPrompt="1"/>
          </p:nvPr>
        </p:nvSpPr>
        <p:spPr>
          <a:xfrm>
            <a:off x="19278000" y="9864000"/>
            <a:ext cx="2880000" cy="1800000"/>
          </a:xfrm>
        </p:spPr>
        <p:txBody>
          <a:bodyPr>
            <a:normAutofit/>
          </a:bodyPr>
          <a:lstStyle>
            <a:lvl1pPr marL="0" indent="0">
              <a:spcBef>
                <a:spcPts val="0"/>
              </a:spcBef>
              <a:buFontTx/>
              <a:buNone/>
              <a:defRPr sz="2800" b="0" cap="none" baseline="0">
                <a:solidFill>
                  <a:schemeClr val="bg2"/>
                </a:solidFill>
                <a:latin typeface="+mn-lt"/>
              </a:defRPr>
            </a:lvl1pPr>
          </a:lstStyle>
          <a:p>
            <a:pPr lvl="0"/>
            <a:r>
              <a:rPr lang="cs-CZ" dirty="0"/>
              <a:t>Popis</a:t>
            </a:r>
          </a:p>
        </p:txBody>
      </p:sp>
      <p:sp>
        <p:nvSpPr>
          <p:cNvPr id="18" name="Zástupný symbol pro text 13"/>
          <p:cNvSpPr>
            <a:spLocks noGrp="1"/>
          </p:cNvSpPr>
          <p:nvPr>
            <p:ph type="body" sz="quarter" idx="25" hasCustomPrompt="1"/>
          </p:nvPr>
        </p:nvSpPr>
        <p:spPr>
          <a:xfrm>
            <a:off x="7239600" y="12111000"/>
            <a:ext cx="15897600" cy="432000"/>
          </a:xfrm>
        </p:spPr>
        <p:txBody>
          <a:bodyPr anchor="b" anchorCtr="0">
            <a:normAutofit/>
          </a:bodyPr>
          <a:lstStyle>
            <a:lvl1pPr marL="0" indent="0">
              <a:buFontTx/>
              <a:buNone/>
              <a:defRPr sz="2800" b="0" i="1" cap="none" baseline="0">
                <a:solidFill>
                  <a:schemeClr val="bg2"/>
                </a:solidFill>
                <a:latin typeface="+mn-lt"/>
              </a:defRPr>
            </a:lvl1pPr>
          </a:lstStyle>
          <a:p>
            <a:pPr lvl="0"/>
            <a:r>
              <a:rPr lang="cs-CZ" dirty="0"/>
              <a:t>Zdroj:</a:t>
            </a:r>
          </a:p>
        </p:txBody>
      </p:sp>
      <p:sp>
        <p:nvSpPr>
          <p:cNvPr id="8" name="Zástupný symbol pro datum 7">
            <a:extLst>
              <a:ext uri="{FF2B5EF4-FFF2-40B4-BE49-F238E27FC236}">
                <a16:creationId xmlns:a16="http://schemas.microsoft.com/office/drawing/2014/main" id="{A0F8F35C-3EBD-4D92-A682-98134090EC07}"/>
              </a:ext>
            </a:extLst>
          </p:cNvPr>
          <p:cNvSpPr>
            <a:spLocks noGrp="1"/>
          </p:cNvSpPr>
          <p:nvPr>
            <p:ph type="dt" sz="half" idx="26"/>
          </p:nvPr>
        </p:nvSpPr>
        <p:spPr/>
        <p:txBody>
          <a:bodyPr/>
          <a:lstStyle/>
          <a:p>
            <a:fld id="{9B3895B8-0BD6-4EDC-959F-D82D66CA15D6}" type="datetimeFigureOut">
              <a:rPr lang="cs-CZ" smtClean="0"/>
              <a:t>07.10.2019</a:t>
            </a:fld>
            <a:endParaRPr lang="cs-CZ" dirty="0"/>
          </a:p>
        </p:txBody>
      </p:sp>
      <p:sp>
        <p:nvSpPr>
          <p:cNvPr id="20" name="Zástupný symbol pro zápatí 19">
            <a:extLst>
              <a:ext uri="{FF2B5EF4-FFF2-40B4-BE49-F238E27FC236}">
                <a16:creationId xmlns:a16="http://schemas.microsoft.com/office/drawing/2014/main" id="{83CB2368-0C7F-4A8D-82C9-F3F9B375AD32}"/>
              </a:ext>
            </a:extLst>
          </p:cNvPr>
          <p:cNvSpPr>
            <a:spLocks noGrp="1"/>
          </p:cNvSpPr>
          <p:nvPr>
            <p:ph type="ftr" sz="quarter" idx="27"/>
          </p:nvPr>
        </p:nvSpPr>
        <p:spPr/>
        <p:txBody>
          <a:bodyPr/>
          <a:lstStyle/>
          <a:p>
            <a:endParaRPr lang="cs-CZ" dirty="0"/>
          </a:p>
        </p:txBody>
      </p:sp>
      <p:sp>
        <p:nvSpPr>
          <p:cNvPr id="21" name="Zástupný symbol pro číslo snímku 20">
            <a:extLst>
              <a:ext uri="{FF2B5EF4-FFF2-40B4-BE49-F238E27FC236}">
                <a16:creationId xmlns:a16="http://schemas.microsoft.com/office/drawing/2014/main" id="{694D55FB-482C-4174-9D72-A2274FB4E155}"/>
              </a:ext>
            </a:extLst>
          </p:cNvPr>
          <p:cNvSpPr>
            <a:spLocks noGrp="1"/>
          </p:cNvSpPr>
          <p:nvPr>
            <p:ph type="sldNum" sz="quarter" idx="28"/>
          </p:nvPr>
        </p:nvSpPr>
        <p:spPr/>
        <p:txBody>
          <a:bodyPr/>
          <a:lstStyle/>
          <a:p>
            <a:fld id="{C79EEDCB-EB91-4C4F-A503-5C6FE3AC84D2}" type="slidenum">
              <a:rPr lang="cs-CZ" smtClean="0"/>
              <a:t>‹#›</a:t>
            </a:fld>
            <a:endParaRPr lang="cs-CZ" dirty="0"/>
          </a:p>
        </p:txBody>
      </p:sp>
      <p:pic>
        <p:nvPicPr>
          <p:cNvPr id="22" name="Lístek s linkou tmavě modrý">
            <a:extLst>
              <a:ext uri="{FF2B5EF4-FFF2-40B4-BE49-F238E27FC236}">
                <a16:creationId xmlns:a16="http://schemas.microsoft.com/office/drawing/2014/main" id="{97D4A6D7-65B2-451C-8B29-3AE3EA52E2A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8351" t="3281" r="49491" b="20706"/>
          <a:stretch/>
        </p:blipFill>
        <p:spPr>
          <a:xfrm flipH="1">
            <a:off x="6289620" y="2033714"/>
            <a:ext cx="525847" cy="10425886"/>
          </a:xfrm>
          <a:prstGeom prst="rect">
            <a:avLst/>
          </a:prstGeom>
        </p:spPr>
      </p:pic>
    </p:spTree>
    <p:extLst>
      <p:ext uri="{BB962C8B-B14F-4D97-AF65-F5344CB8AC3E}">
        <p14:creationId xmlns:p14="http://schemas.microsoft.com/office/powerpoint/2010/main" val="14744240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Úzký text, tři obrázky s popisem">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49200" y="1980000"/>
            <a:ext cx="4968000" cy="1980000"/>
          </a:xfrm>
        </p:spPr>
        <p:txBody>
          <a:bodyPr/>
          <a:lstStyle>
            <a:lvl1pPr>
              <a:defRPr/>
            </a:lvl1pPr>
          </a:lstStyle>
          <a:p>
            <a:r>
              <a:rPr lang="cs-CZ" dirty="0"/>
              <a:t>Kliknutím</a:t>
            </a:r>
            <a:br>
              <a:rPr lang="cs-CZ" dirty="0"/>
            </a:br>
            <a:r>
              <a:rPr lang="cs-CZ" dirty="0"/>
              <a:t>vložíte</a:t>
            </a:r>
            <a:br>
              <a:rPr lang="cs-CZ" dirty="0"/>
            </a:br>
            <a:r>
              <a:rPr lang="cs-CZ" dirty="0"/>
              <a:t>nadpis</a:t>
            </a:r>
            <a:endParaRPr lang="en-US" dirty="0"/>
          </a:p>
        </p:txBody>
      </p:sp>
      <p:sp>
        <p:nvSpPr>
          <p:cNvPr id="8" name="Zástupný symbol pro obrázek 7"/>
          <p:cNvSpPr>
            <a:spLocks noGrp="1"/>
          </p:cNvSpPr>
          <p:nvPr>
            <p:ph type="pic" sz="quarter" idx="13"/>
          </p:nvPr>
        </p:nvSpPr>
        <p:spPr>
          <a:xfrm>
            <a:off x="7239600" y="2059200"/>
            <a:ext cx="3812400" cy="5436000"/>
          </a:xfrm>
        </p:spPr>
        <p:txBody>
          <a:bodyPr/>
          <a:lstStyle/>
          <a:p>
            <a:r>
              <a:rPr lang="cs-CZ" smtClean="0"/>
              <a:t>Kliknutím na ikonu přidáte obrázek.</a:t>
            </a:r>
            <a:endParaRPr lang="cs-CZ" dirty="0"/>
          </a:p>
        </p:txBody>
      </p:sp>
      <p:sp>
        <p:nvSpPr>
          <p:cNvPr id="14" name="Zástupný symbol pro text 13"/>
          <p:cNvSpPr>
            <a:spLocks noGrp="1"/>
          </p:cNvSpPr>
          <p:nvPr>
            <p:ph type="body" sz="quarter" idx="14"/>
          </p:nvPr>
        </p:nvSpPr>
        <p:spPr>
          <a:xfrm>
            <a:off x="1249200" y="4248000"/>
            <a:ext cx="4968000" cy="8210700"/>
          </a:xfrm>
        </p:spPr>
        <p:txBody>
          <a:bodyPr>
            <a:normAutofit/>
          </a:bodyPr>
          <a:lstStyle>
            <a:lvl1pPr marL="0" indent="0">
              <a:spcBef>
                <a:spcPts val="0"/>
              </a:spcBef>
              <a:buFontTx/>
              <a:buNone/>
              <a:defRPr sz="3200" cap="none" baseline="0"/>
            </a:lvl1pPr>
          </a:lstStyle>
          <a:p>
            <a:pPr lvl="0"/>
            <a:r>
              <a:rPr lang="cs-CZ" smtClean="0"/>
              <a:t>Kliknutím lze upravit styly předlohy textu.</a:t>
            </a:r>
          </a:p>
        </p:txBody>
      </p:sp>
      <p:sp>
        <p:nvSpPr>
          <p:cNvPr id="9" name="Zástupný symbol pro obrázek 7"/>
          <p:cNvSpPr>
            <a:spLocks noGrp="1"/>
          </p:cNvSpPr>
          <p:nvPr>
            <p:ph type="pic" sz="quarter" idx="15"/>
          </p:nvPr>
        </p:nvSpPr>
        <p:spPr>
          <a:xfrm>
            <a:off x="12529800" y="2059200"/>
            <a:ext cx="3812400" cy="5436000"/>
          </a:xfrm>
        </p:spPr>
        <p:txBody>
          <a:bodyPr/>
          <a:lstStyle/>
          <a:p>
            <a:r>
              <a:rPr lang="cs-CZ" smtClean="0"/>
              <a:t>Kliknutím na ikonu přidáte obrázek.</a:t>
            </a:r>
            <a:endParaRPr lang="cs-CZ" dirty="0"/>
          </a:p>
        </p:txBody>
      </p:sp>
      <p:sp>
        <p:nvSpPr>
          <p:cNvPr id="10" name="Zástupný symbol pro obrázek 7"/>
          <p:cNvSpPr>
            <a:spLocks noGrp="1"/>
          </p:cNvSpPr>
          <p:nvPr>
            <p:ph type="pic" sz="quarter" idx="16"/>
          </p:nvPr>
        </p:nvSpPr>
        <p:spPr>
          <a:xfrm>
            <a:off x="17820000" y="2059200"/>
            <a:ext cx="3812400" cy="5436000"/>
          </a:xfrm>
        </p:spPr>
        <p:txBody>
          <a:bodyPr/>
          <a:lstStyle/>
          <a:p>
            <a:r>
              <a:rPr lang="cs-CZ" smtClean="0"/>
              <a:t>Kliknutím na ikonu přidáte obrázek.</a:t>
            </a:r>
            <a:endParaRPr lang="cs-CZ" dirty="0"/>
          </a:p>
        </p:txBody>
      </p:sp>
      <p:sp>
        <p:nvSpPr>
          <p:cNvPr id="11" name="Zástupný symbol pro text 13"/>
          <p:cNvSpPr>
            <a:spLocks noGrp="1"/>
          </p:cNvSpPr>
          <p:nvPr>
            <p:ph type="body" sz="quarter" idx="17" hasCustomPrompt="1"/>
          </p:nvPr>
        </p:nvSpPr>
        <p:spPr>
          <a:xfrm>
            <a:off x="7239600" y="8042400"/>
            <a:ext cx="3812400" cy="540000"/>
          </a:xfrm>
        </p:spPr>
        <p:txBody>
          <a:bodyPr anchor="t" anchorCtr="0">
            <a:normAutofit/>
          </a:bodyPr>
          <a:lstStyle>
            <a:lvl1pPr marL="0" indent="0">
              <a:spcBef>
                <a:spcPts val="0"/>
              </a:spcBef>
              <a:buFontTx/>
              <a:buNone/>
              <a:defRPr sz="3200" b="1" cap="all" baseline="0">
                <a:solidFill>
                  <a:schemeClr val="accent2"/>
                </a:solidFill>
                <a:latin typeface="+mj-lt"/>
              </a:defRPr>
            </a:lvl1pPr>
          </a:lstStyle>
          <a:p>
            <a:pPr lvl="0"/>
            <a:r>
              <a:rPr lang="cs-CZ" dirty="0"/>
              <a:t>Podnadpis</a:t>
            </a:r>
          </a:p>
        </p:txBody>
      </p:sp>
      <p:sp>
        <p:nvSpPr>
          <p:cNvPr id="12" name="Zástupný symbol pro text 13"/>
          <p:cNvSpPr>
            <a:spLocks noGrp="1"/>
          </p:cNvSpPr>
          <p:nvPr>
            <p:ph type="body" sz="quarter" idx="18" hasCustomPrompt="1"/>
          </p:nvPr>
        </p:nvSpPr>
        <p:spPr>
          <a:xfrm>
            <a:off x="7239600" y="8712000"/>
            <a:ext cx="3812400" cy="1980000"/>
          </a:xfrm>
        </p:spPr>
        <p:txBody>
          <a:bodyPr>
            <a:normAutofit/>
          </a:bodyPr>
          <a:lstStyle>
            <a:lvl1pPr marL="0" indent="0">
              <a:spcBef>
                <a:spcPts val="0"/>
              </a:spcBef>
              <a:buFontTx/>
              <a:buNone/>
              <a:defRPr sz="2800" b="0" cap="none" baseline="0">
                <a:solidFill>
                  <a:schemeClr val="tx1"/>
                </a:solidFill>
                <a:latin typeface="+mn-lt"/>
              </a:defRPr>
            </a:lvl1pPr>
          </a:lstStyle>
          <a:p>
            <a:pPr lvl="0"/>
            <a:r>
              <a:rPr lang="cs-CZ" dirty="0"/>
              <a:t>Popis</a:t>
            </a:r>
          </a:p>
        </p:txBody>
      </p:sp>
      <p:sp>
        <p:nvSpPr>
          <p:cNvPr id="13" name="Zástupný symbol pro text 13"/>
          <p:cNvSpPr>
            <a:spLocks noGrp="1"/>
          </p:cNvSpPr>
          <p:nvPr>
            <p:ph type="body" sz="quarter" idx="19" hasCustomPrompt="1"/>
          </p:nvPr>
        </p:nvSpPr>
        <p:spPr>
          <a:xfrm>
            <a:off x="12531600" y="8042400"/>
            <a:ext cx="3812400" cy="540000"/>
          </a:xfrm>
        </p:spPr>
        <p:txBody>
          <a:bodyPr anchor="t" anchorCtr="0">
            <a:normAutofit/>
          </a:bodyPr>
          <a:lstStyle>
            <a:lvl1pPr marL="0" indent="0">
              <a:spcBef>
                <a:spcPts val="0"/>
              </a:spcBef>
              <a:buFontTx/>
              <a:buNone/>
              <a:defRPr sz="3200" b="1" cap="all" baseline="0">
                <a:solidFill>
                  <a:schemeClr val="accent2"/>
                </a:solidFill>
                <a:latin typeface="+mj-lt"/>
              </a:defRPr>
            </a:lvl1pPr>
          </a:lstStyle>
          <a:p>
            <a:pPr lvl="0"/>
            <a:r>
              <a:rPr lang="cs-CZ" dirty="0"/>
              <a:t>Podnadpis</a:t>
            </a:r>
          </a:p>
        </p:txBody>
      </p:sp>
      <p:sp>
        <p:nvSpPr>
          <p:cNvPr id="15" name="Zástupný symbol pro text 13"/>
          <p:cNvSpPr>
            <a:spLocks noGrp="1"/>
          </p:cNvSpPr>
          <p:nvPr>
            <p:ph type="body" sz="quarter" idx="20" hasCustomPrompt="1"/>
          </p:nvPr>
        </p:nvSpPr>
        <p:spPr>
          <a:xfrm>
            <a:off x="12531600" y="8712000"/>
            <a:ext cx="3812400" cy="1980000"/>
          </a:xfrm>
        </p:spPr>
        <p:txBody>
          <a:bodyPr>
            <a:normAutofit/>
          </a:bodyPr>
          <a:lstStyle>
            <a:lvl1pPr marL="0" indent="0">
              <a:spcBef>
                <a:spcPts val="0"/>
              </a:spcBef>
              <a:buFontTx/>
              <a:buNone/>
              <a:defRPr sz="2800" b="0" cap="none" baseline="0">
                <a:solidFill>
                  <a:schemeClr val="tx1"/>
                </a:solidFill>
                <a:latin typeface="+mn-lt"/>
              </a:defRPr>
            </a:lvl1pPr>
          </a:lstStyle>
          <a:p>
            <a:pPr lvl="0"/>
            <a:r>
              <a:rPr lang="cs-CZ" dirty="0"/>
              <a:t>Popis</a:t>
            </a:r>
          </a:p>
        </p:txBody>
      </p:sp>
      <p:sp>
        <p:nvSpPr>
          <p:cNvPr id="16" name="Zástupný symbol pro text 13"/>
          <p:cNvSpPr>
            <a:spLocks noGrp="1"/>
          </p:cNvSpPr>
          <p:nvPr>
            <p:ph type="body" sz="quarter" idx="21" hasCustomPrompt="1"/>
          </p:nvPr>
        </p:nvSpPr>
        <p:spPr>
          <a:xfrm>
            <a:off x="17820000" y="8042400"/>
            <a:ext cx="3812400" cy="540000"/>
          </a:xfrm>
        </p:spPr>
        <p:txBody>
          <a:bodyPr anchor="t" anchorCtr="0">
            <a:normAutofit/>
          </a:bodyPr>
          <a:lstStyle>
            <a:lvl1pPr marL="0" indent="0">
              <a:spcBef>
                <a:spcPts val="0"/>
              </a:spcBef>
              <a:buFontTx/>
              <a:buNone/>
              <a:defRPr sz="3200" b="1" cap="all" baseline="0">
                <a:solidFill>
                  <a:schemeClr val="accent2"/>
                </a:solidFill>
                <a:latin typeface="+mj-lt"/>
              </a:defRPr>
            </a:lvl1pPr>
          </a:lstStyle>
          <a:p>
            <a:pPr lvl="0"/>
            <a:r>
              <a:rPr lang="cs-CZ" dirty="0"/>
              <a:t>Podnadpis</a:t>
            </a:r>
          </a:p>
        </p:txBody>
      </p:sp>
      <p:sp>
        <p:nvSpPr>
          <p:cNvPr id="17" name="Zástupný symbol pro text 13"/>
          <p:cNvSpPr>
            <a:spLocks noGrp="1"/>
          </p:cNvSpPr>
          <p:nvPr>
            <p:ph type="body" sz="quarter" idx="22" hasCustomPrompt="1"/>
          </p:nvPr>
        </p:nvSpPr>
        <p:spPr>
          <a:xfrm>
            <a:off x="17820000" y="8712000"/>
            <a:ext cx="3812400" cy="1980000"/>
          </a:xfrm>
        </p:spPr>
        <p:txBody>
          <a:bodyPr>
            <a:normAutofit/>
          </a:bodyPr>
          <a:lstStyle>
            <a:lvl1pPr marL="0" indent="0">
              <a:spcBef>
                <a:spcPts val="0"/>
              </a:spcBef>
              <a:buFontTx/>
              <a:buNone/>
              <a:defRPr sz="2800" b="0" cap="none" baseline="0">
                <a:solidFill>
                  <a:schemeClr val="tx1"/>
                </a:solidFill>
                <a:latin typeface="+mn-lt"/>
              </a:defRPr>
            </a:lvl1pPr>
          </a:lstStyle>
          <a:p>
            <a:pPr lvl="0"/>
            <a:r>
              <a:rPr lang="cs-CZ" dirty="0"/>
              <a:t>Popis</a:t>
            </a:r>
          </a:p>
        </p:txBody>
      </p:sp>
      <p:sp>
        <p:nvSpPr>
          <p:cNvPr id="18" name="Zástupný symbol pro text 13"/>
          <p:cNvSpPr>
            <a:spLocks noGrp="1"/>
          </p:cNvSpPr>
          <p:nvPr>
            <p:ph type="body" sz="quarter" idx="23" hasCustomPrompt="1"/>
          </p:nvPr>
        </p:nvSpPr>
        <p:spPr>
          <a:xfrm>
            <a:off x="7239600" y="10800000"/>
            <a:ext cx="3812400" cy="1296000"/>
          </a:xfrm>
        </p:spPr>
        <p:txBody>
          <a:bodyPr anchor="ctr" anchorCtr="0">
            <a:normAutofit/>
          </a:bodyPr>
          <a:lstStyle>
            <a:lvl1pPr marL="0" indent="0">
              <a:spcBef>
                <a:spcPts val="0"/>
              </a:spcBef>
              <a:buFontTx/>
              <a:buNone/>
              <a:defRPr sz="12600" b="1" cap="all" baseline="0">
                <a:solidFill>
                  <a:schemeClr val="accent1"/>
                </a:solidFill>
                <a:latin typeface="+mj-lt"/>
              </a:defRPr>
            </a:lvl1pPr>
          </a:lstStyle>
          <a:p>
            <a:pPr lvl="0"/>
            <a:r>
              <a:rPr lang="cs-CZ" dirty="0"/>
              <a:t>%</a:t>
            </a:r>
          </a:p>
        </p:txBody>
      </p:sp>
      <p:sp>
        <p:nvSpPr>
          <p:cNvPr id="19" name="Zástupný symbol pro text 13"/>
          <p:cNvSpPr>
            <a:spLocks noGrp="1"/>
          </p:cNvSpPr>
          <p:nvPr>
            <p:ph type="body" sz="quarter" idx="24" hasCustomPrompt="1"/>
          </p:nvPr>
        </p:nvSpPr>
        <p:spPr>
          <a:xfrm>
            <a:off x="7239600" y="12175650"/>
            <a:ext cx="3812400" cy="360000"/>
          </a:xfrm>
        </p:spPr>
        <p:txBody>
          <a:bodyPr anchor="b" anchorCtr="0">
            <a:normAutofit/>
          </a:bodyPr>
          <a:lstStyle>
            <a:lvl1pPr marL="0" indent="0">
              <a:spcBef>
                <a:spcPts val="0"/>
              </a:spcBef>
              <a:buFontTx/>
              <a:buNone/>
              <a:defRPr sz="2400" b="0" i="1" cap="none" baseline="0">
                <a:solidFill>
                  <a:schemeClr val="tx1"/>
                </a:solidFill>
                <a:latin typeface="+mn-lt"/>
              </a:defRPr>
            </a:lvl1pPr>
          </a:lstStyle>
          <a:p>
            <a:pPr lvl="0"/>
            <a:r>
              <a:rPr lang="cs-CZ" dirty="0"/>
              <a:t>z celkového počtu</a:t>
            </a:r>
          </a:p>
        </p:txBody>
      </p:sp>
      <p:sp>
        <p:nvSpPr>
          <p:cNvPr id="20" name="Zástupný symbol pro text 13"/>
          <p:cNvSpPr>
            <a:spLocks noGrp="1"/>
          </p:cNvSpPr>
          <p:nvPr>
            <p:ph type="body" sz="quarter" idx="25" hasCustomPrompt="1"/>
          </p:nvPr>
        </p:nvSpPr>
        <p:spPr>
          <a:xfrm>
            <a:off x="12531600" y="10800000"/>
            <a:ext cx="3816000" cy="1296000"/>
          </a:xfrm>
        </p:spPr>
        <p:txBody>
          <a:bodyPr anchor="ctr" anchorCtr="0">
            <a:normAutofit/>
          </a:bodyPr>
          <a:lstStyle>
            <a:lvl1pPr marL="0" indent="0">
              <a:spcBef>
                <a:spcPts val="0"/>
              </a:spcBef>
              <a:buFontTx/>
              <a:buNone/>
              <a:defRPr sz="12600" b="1" cap="all" baseline="0">
                <a:solidFill>
                  <a:schemeClr val="accent1"/>
                </a:solidFill>
                <a:latin typeface="+mj-lt"/>
              </a:defRPr>
            </a:lvl1pPr>
          </a:lstStyle>
          <a:p>
            <a:pPr lvl="0"/>
            <a:r>
              <a:rPr lang="cs-CZ" dirty="0"/>
              <a:t>%</a:t>
            </a:r>
          </a:p>
        </p:txBody>
      </p:sp>
      <p:sp>
        <p:nvSpPr>
          <p:cNvPr id="21" name="Zástupný symbol pro text 13"/>
          <p:cNvSpPr>
            <a:spLocks noGrp="1"/>
          </p:cNvSpPr>
          <p:nvPr>
            <p:ph type="body" sz="quarter" idx="26" hasCustomPrompt="1"/>
          </p:nvPr>
        </p:nvSpPr>
        <p:spPr>
          <a:xfrm>
            <a:off x="12531600" y="12174300"/>
            <a:ext cx="3812400" cy="360000"/>
          </a:xfrm>
        </p:spPr>
        <p:txBody>
          <a:bodyPr anchor="b" anchorCtr="0">
            <a:normAutofit/>
          </a:bodyPr>
          <a:lstStyle>
            <a:lvl1pPr marL="0" indent="0">
              <a:spcBef>
                <a:spcPts val="0"/>
              </a:spcBef>
              <a:buFontTx/>
              <a:buNone/>
              <a:defRPr sz="2400" b="0" i="1" cap="none" baseline="0">
                <a:solidFill>
                  <a:schemeClr val="tx1"/>
                </a:solidFill>
                <a:latin typeface="+mn-lt"/>
              </a:defRPr>
            </a:lvl1pPr>
          </a:lstStyle>
          <a:p>
            <a:pPr lvl="0"/>
            <a:r>
              <a:rPr lang="cs-CZ" dirty="0"/>
              <a:t>z celkového počtu</a:t>
            </a:r>
          </a:p>
        </p:txBody>
      </p:sp>
      <p:sp>
        <p:nvSpPr>
          <p:cNvPr id="22" name="Zástupný symbol pro text 13"/>
          <p:cNvSpPr>
            <a:spLocks noGrp="1"/>
          </p:cNvSpPr>
          <p:nvPr>
            <p:ph type="body" sz="quarter" idx="27" hasCustomPrompt="1"/>
          </p:nvPr>
        </p:nvSpPr>
        <p:spPr>
          <a:xfrm>
            <a:off x="17820000" y="10800000"/>
            <a:ext cx="3812400" cy="1296000"/>
          </a:xfrm>
        </p:spPr>
        <p:txBody>
          <a:bodyPr anchor="ctr" anchorCtr="0">
            <a:normAutofit/>
          </a:bodyPr>
          <a:lstStyle>
            <a:lvl1pPr marL="0" indent="0">
              <a:spcBef>
                <a:spcPts val="0"/>
              </a:spcBef>
              <a:buFontTx/>
              <a:buNone/>
              <a:defRPr sz="12600" b="1" cap="all" baseline="0">
                <a:solidFill>
                  <a:schemeClr val="accent1"/>
                </a:solidFill>
                <a:latin typeface="+mj-lt"/>
              </a:defRPr>
            </a:lvl1pPr>
          </a:lstStyle>
          <a:p>
            <a:pPr lvl="0"/>
            <a:r>
              <a:rPr lang="cs-CZ" dirty="0"/>
              <a:t>%</a:t>
            </a:r>
          </a:p>
        </p:txBody>
      </p:sp>
      <p:sp>
        <p:nvSpPr>
          <p:cNvPr id="23" name="Zástupný symbol pro text 13"/>
          <p:cNvSpPr>
            <a:spLocks noGrp="1"/>
          </p:cNvSpPr>
          <p:nvPr>
            <p:ph type="body" sz="quarter" idx="28" hasCustomPrompt="1"/>
          </p:nvPr>
        </p:nvSpPr>
        <p:spPr>
          <a:xfrm>
            <a:off x="17820000" y="12174300"/>
            <a:ext cx="3812400" cy="360000"/>
          </a:xfrm>
        </p:spPr>
        <p:txBody>
          <a:bodyPr anchor="b" anchorCtr="0">
            <a:normAutofit/>
          </a:bodyPr>
          <a:lstStyle>
            <a:lvl1pPr marL="0" indent="0">
              <a:spcBef>
                <a:spcPts val="0"/>
              </a:spcBef>
              <a:buFontTx/>
              <a:buNone/>
              <a:defRPr sz="2400" b="0" i="1" cap="none" baseline="0">
                <a:solidFill>
                  <a:schemeClr val="tx1"/>
                </a:solidFill>
                <a:latin typeface="+mn-lt"/>
              </a:defRPr>
            </a:lvl1pPr>
          </a:lstStyle>
          <a:p>
            <a:pPr lvl="0"/>
            <a:r>
              <a:rPr lang="cs-CZ" dirty="0"/>
              <a:t>z celkového počtu</a:t>
            </a:r>
          </a:p>
        </p:txBody>
      </p:sp>
      <p:cxnSp>
        <p:nvCxnSpPr>
          <p:cNvPr id="24" name="Přímá spojnice 23"/>
          <p:cNvCxnSpPr>
            <a:cxnSpLocks/>
          </p:cNvCxnSpPr>
          <p:nvPr userDrawn="1"/>
        </p:nvCxnSpPr>
        <p:spPr>
          <a:xfrm>
            <a:off x="11785350" y="1980000"/>
            <a:ext cx="0" cy="1048680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5" name="Přímá spojnice 24"/>
          <p:cNvCxnSpPr>
            <a:cxnSpLocks/>
          </p:cNvCxnSpPr>
          <p:nvPr userDrawn="1"/>
        </p:nvCxnSpPr>
        <p:spPr>
          <a:xfrm>
            <a:off x="17070900" y="1980000"/>
            <a:ext cx="0" cy="1048680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Zástupný symbol pro datum 2">
            <a:extLst>
              <a:ext uri="{FF2B5EF4-FFF2-40B4-BE49-F238E27FC236}">
                <a16:creationId xmlns:a16="http://schemas.microsoft.com/office/drawing/2014/main" id="{0CBEB555-79A3-47E9-B777-CD6AF6AE243A}"/>
              </a:ext>
            </a:extLst>
          </p:cNvPr>
          <p:cNvSpPr>
            <a:spLocks noGrp="1"/>
          </p:cNvSpPr>
          <p:nvPr>
            <p:ph type="dt" sz="half" idx="29"/>
          </p:nvPr>
        </p:nvSpPr>
        <p:spPr/>
        <p:txBody>
          <a:bodyPr/>
          <a:lstStyle/>
          <a:p>
            <a:fld id="{9B3895B8-0BD6-4EDC-959F-D82D66CA15D6}" type="datetimeFigureOut">
              <a:rPr lang="cs-CZ" smtClean="0"/>
              <a:t>07.10.2019</a:t>
            </a:fld>
            <a:endParaRPr lang="cs-CZ" dirty="0"/>
          </a:p>
        </p:txBody>
      </p:sp>
      <p:sp>
        <p:nvSpPr>
          <p:cNvPr id="5" name="Zástupný symbol pro zápatí 4">
            <a:extLst>
              <a:ext uri="{FF2B5EF4-FFF2-40B4-BE49-F238E27FC236}">
                <a16:creationId xmlns:a16="http://schemas.microsoft.com/office/drawing/2014/main" id="{3CD4D53E-F1AF-46C3-8230-7A2D6B81B024}"/>
              </a:ext>
            </a:extLst>
          </p:cNvPr>
          <p:cNvSpPr>
            <a:spLocks noGrp="1"/>
          </p:cNvSpPr>
          <p:nvPr>
            <p:ph type="ftr" sz="quarter" idx="30"/>
          </p:nvPr>
        </p:nvSpPr>
        <p:spPr/>
        <p:txBody>
          <a:bodyPr/>
          <a:lstStyle/>
          <a:p>
            <a:endParaRPr lang="cs-CZ" dirty="0"/>
          </a:p>
        </p:txBody>
      </p:sp>
      <p:sp>
        <p:nvSpPr>
          <p:cNvPr id="6" name="Zástupný symbol pro číslo snímku 5">
            <a:extLst>
              <a:ext uri="{FF2B5EF4-FFF2-40B4-BE49-F238E27FC236}">
                <a16:creationId xmlns:a16="http://schemas.microsoft.com/office/drawing/2014/main" id="{1031FB46-E73A-4EC4-9E00-0D05DF8D0E64}"/>
              </a:ext>
            </a:extLst>
          </p:cNvPr>
          <p:cNvSpPr>
            <a:spLocks noGrp="1"/>
          </p:cNvSpPr>
          <p:nvPr>
            <p:ph type="sldNum" sz="quarter" idx="31"/>
          </p:nvPr>
        </p:nvSpPr>
        <p:spPr/>
        <p:txBody>
          <a:bodyPr/>
          <a:lstStyle/>
          <a:p>
            <a:fld id="{C79EEDCB-EB91-4C4F-A503-5C6FE3AC84D2}" type="slidenum">
              <a:rPr lang="cs-CZ" smtClean="0"/>
              <a:t>‹#›</a:t>
            </a:fld>
            <a:endParaRPr lang="cs-CZ" dirty="0"/>
          </a:p>
        </p:txBody>
      </p:sp>
      <p:pic>
        <p:nvPicPr>
          <p:cNvPr id="26" name="Lístek s linkou tmavě modrý">
            <a:extLst>
              <a:ext uri="{FF2B5EF4-FFF2-40B4-BE49-F238E27FC236}">
                <a16:creationId xmlns:a16="http://schemas.microsoft.com/office/drawing/2014/main" id="{3D6DC962-F10B-453F-8BA5-564F0D017E8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8351" t="3281" r="49491" b="20654"/>
          <a:stretch/>
        </p:blipFill>
        <p:spPr>
          <a:xfrm flipH="1">
            <a:off x="6289620" y="2033714"/>
            <a:ext cx="525847" cy="10433086"/>
          </a:xfrm>
          <a:prstGeom prst="rect">
            <a:avLst/>
          </a:prstGeom>
        </p:spPr>
      </p:pic>
    </p:spTree>
    <p:extLst>
      <p:ext uri="{BB962C8B-B14F-4D97-AF65-F5344CB8AC3E}">
        <p14:creationId xmlns:p14="http://schemas.microsoft.com/office/powerpoint/2010/main" val="7711898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Úzký text, široký graf či tabulka se zdrojem">
    <p:spTree>
      <p:nvGrpSpPr>
        <p:cNvPr id="1" name=""/>
        <p:cNvGrpSpPr/>
        <p:nvPr/>
      </p:nvGrpSpPr>
      <p:grpSpPr>
        <a:xfrm>
          <a:off x="0" y="0"/>
          <a:ext cx="0" cy="0"/>
          <a:chOff x="0" y="0"/>
          <a:chExt cx="0" cy="0"/>
        </a:xfrm>
      </p:grpSpPr>
      <p:sp>
        <p:nvSpPr>
          <p:cNvPr id="5" name="Zástupný symbol pro obsah 4"/>
          <p:cNvSpPr>
            <a:spLocks noGrp="1"/>
          </p:cNvSpPr>
          <p:nvPr>
            <p:ph sz="quarter" idx="15" hasCustomPrompt="1"/>
          </p:nvPr>
        </p:nvSpPr>
        <p:spPr>
          <a:xfrm>
            <a:off x="7239600" y="1979612"/>
            <a:ext cx="15897600" cy="10479088"/>
          </a:xfrm>
        </p:spPr>
        <p:txBody>
          <a:bodyPr/>
          <a:lstStyle>
            <a:lvl1pPr>
              <a:defRPr/>
            </a:lvl1pPr>
          </a:lstStyle>
          <a:p>
            <a:pPr lvl="0"/>
            <a:r>
              <a:rPr lang="cs-CZ" dirty="0"/>
              <a:t>Obrázek nebo graf se zdrojem, případně text</a:t>
            </a:r>
          </a:p>
        </p:txBody>
      </p:sp>
      <p:sp>
        <p:nvSpPr>
          <p:cNvPr id="2" name="Title 1"/>
          <p:cNvSpPr>
            <a:spLocks noGrp="1"/>
          </p:cNvSpPr>
          <p:nvPr>
            <p:ph type="title" hasCustomPrompt="1"/>
          </p:nvPr>
        </p:nvSpPr>
        <p:spPr>
          <a:xfrm>
            <a:off x="1249200" y="1980000"/>
            <a:ext cx="4968000" cy="1980000"/>
          </a:xfrm>
        </p:spPr>
        <p:txBody>
          <a:bodyPr/>
          <a:lstStyle>
            <a:lvl1pPr>
              <a:defRPr/>
            </a:lvl1pPr>
          </a:lstStyle>
          <a:p>
            <a:r>
              <a:rPr lang="cs-CZ" dirty="0"/>
              <a:t>Kliknutím</a:t>
            </a:r>
            <a:br>
              <a:rPr lang="cs-CZ" dirty="0"/>
            </a:br>
            <a:r>
              <a:rPr lang="cs-CZ" dirty="0"/>
              <a:t>vložíte</a:t>
            </a:r>
            <a:br>
              <a:rPr lang="cs-CZ" dirty="0"/>
            </a:br>
            <a:r>
              <a:rPr lang="cs-CZ" dirty="0"/>
              <a:t>nadpis</a:t>
            </a:r>
            <a:endParaRPr lang="en-US" dirty="0"/>
          </a:p>
        </p:txBody>
      </p:sp>
      <p:sp>
        <p:nvSpPr>
          <p:cNvPr id="14" name="Zástupný symbol pro text 13"/>
          <p:cNvSpPr>
            <a:spLocks noGrp="1"/>
          </p:cNvSpPr>
          <p:nvPr>
            <p:ph type="body" sz="quarter" idx="14"/>
          </p:nvPr>
        </p:nvSpPr>
        <p:spPr>
          <a:xfrm>
            <a:off x="1249200" y="4248000"/>
            <a:ext cx="4968000" cy="8210700"/>
          </a:xfrm>
        </p:spPr>
        <p:txBody>
          <a:bodyPr>
            <a:normAutofit/>
          </a:bodyPr>
          <a:lstStyle>
            <a:lvl1pPr marL="0" indent="0">
              <a:spcBef>
                <a:spcPts val="0"/>
              </a:spcBef>
              <a:buFontTx/>
              <a:buNone/>
              <a:defRPr sz="3200" cap="none" baseline="0"/>
            </a:lvl1pPr>
          </a:lstStyle>
          <a:p>
            <a:pPr lvl="0"/>
            <a:r>
              <a:rPr lang="cs-CZ" smtClean="0"/>
              <a:t>Kliknutím lze upravit styly předlohy textu.</a:t>
            </a:r>
          </a:p>
        </p:txBody>
      </p:sp>
      <p:sp>
        <p:nvSpPr>
          <p:cNvPr id="9" name="Zástupný symbol pro text 13"/>
          <p:cNvSpPr>
            <a:spLocks noGrp="1"/>
          </p:cNvSpPr>
          <p:nvPr>
            <p:ph type="body" sz="quarter" idx="25" hasCustomPrompt="1"/>
          </p:nvPr>
        </p:nvSpPr>
        <p:spPr>
          <a:xfrm>
            <a:off x="7239600" y="12903000"/>
            <a:ext cx="12960000" cy="432000"/>
          </a:xfrm>
        </p:spPr>
        <p:txBody>
          <a:bodyPr anchor="b" anchorCtr="0">
            <a:normAutofit/>
          </a:bodyPr>
          <a:lstStyle>
            <a:lvl1pPr marL="0" indent="0">
              <a:buFontTx/>
              <a:buNone/>
              <a:defRPr sz="2800" b="0" i="1" cap="none" baseline="0">
                <a:solidFill>
                  <a:schemeClr val="bg2"/>
                </a:solidFill>
                <a:latin typeface="+mn-lt"/>
              </a:defRPr>
            </a:lvl1pPr>
          </a:lstStyle>
          <a:p>
            <a:pPr lvl="0"/>
            <a:r>
              <a:rPr lang="cs-CZ" dirty="0"/>
              <a:t>Zdroj:</a:t>
            </a:r>
          </a:p>
        </p:txBody>
      </p:sp>
      <p:sp>
        <p:nvSpPr>
          <p:cNvPr id="6" name="Zástupný symbol pro text 5">
            <a:extLst>
              <a:ext uri="{FF2B5EF4-FFF2-40B4-BE49-F238E27FC236}">
                <a16:creationId xmlns:a16="http://schemas.microsoft.com/office/drawing/2014/main" id="{A81E1459-9530-4B93-9D6D-409F0958B970}"/>
              </a:ext>
            </a:extLst>
          </p:cNvPr>
          <p:cNvSpPr>
            <a:spLocks noGrp="1"/>
          </p:cNvSpPr>
          <p:nvPr>
            <p:ph type="body" sz="quarter" idx="26" hasCustomPrompt="1"/>
          </p:nvPr>
        </p:nvSpPr>
        <p:spPr>
          <a:xfrm>
            <a:off x="20498400" y="1979810"/>
            <a:ext cx="432000" cy="432000"/>
          </a:xfrm>
          <a:solidFill>
            <a:schemeClr val="accent4"/>
          </a:solidFill>
        </p:spPr>
        <p:txBody>
          <a:bodyPr anchor="ctr" anchorCtr="1"/>
          <a:lstStyle>
            <a:lvl1pPr marL="0" indent="0">
              <a:spcBef>
                <a:spcPts val="0"/>
              </a:spcBef>
              <a:buFontTx/>
              <a:buNone/>
              <a:defRPr/>
            </a:lvl1pPr>
          </a:lstStyle>
          <a:p>
            <a:pPr lvl="0"/>
            <a:r>
              <a:rPr lang="cs-CZ" dirty="0"/>
              <a:t> </a:t>
            </a:r>
          </a:p>
        </p:txBody>
      </p:sp>
      <p:sp>
        <p:nvSpPr>
          <p:cNvPr id="10" name="Zástupný symbol pro text 5">
            <a:extLst>
              <a:ext uri="{FF2B5EF4-FFF2-40B4-BE49-F238E27FC236}">
                <a16:creationId xmlns:a16="http://schemas.microsoft.com/office/drawing/2014/main" id="{91238411-F7B2-4C2E-B752-012ACEEB09D1}"/>
              </a:ext>
            </a:extLst>
          </p:cNvPr>
          <p:cNvSpPr>
            <a:spLocks noGrp="1"/>
          </p:cNvSpPr>
          <p:nvPr>
            <p:ph type="body" sz="quarter" idx="27" hasCustomPrompt="1"/>
          </p:nvPr>
        </p:nvSpPr>
        <p:spPr>
          <a:xfrm>
            <a:off x="20498400" y="3148010"/>
            <a:ext cx="432000" cy="432000"/>
          </a:xfrm>
          <a:solidFill>
            <a:schemeClr val="accent3"/>
          </a:solidFill>
        </p:spPr>
        <p:txBody>
          <a:bodyPr anchor="ctr" anchorCtr="1"/>
          <a:lstStyle>
            <a:lvl1pPr marL="0" indent="0">
              <a:spcBef>
                <a:spcPts val="0"/>
              </a:spcBef>
              <a:buFontTx/>
              <a:buNone/>
              <a:defRPr/>
            </a:lvl1pPr>
          </a:lstStyle>
          <a:p>
            <a:pPr lvl="0"/>
            <a:r>
              <a:rPr lang="cs-CZ" dirty="0"/>
              <a:t> </a:t>
            </a:r>
          </a:p>
        </p:txBody>
      </p:sp>
      <p:sp>
        <p:nvSpPr>
          <p:cNvPr id="11" name="Zástupný symbol pro text 5">
            <a:extLst>
              <a:ext uri="{FF2B5EF4-FFF2-40B4-BE49-F238E27FC236}">
                <a16:creationId xmlns:a16="http://schemas.microsoft.com/office/drawing/2014/main" id="{ACCC8690-2D85-435A-979C-ECFD7FD54AA5}"/>
              </a:ext>
            </a:extLst>
          </p:cNvPr>
          <p:cNvSpPr>
            <a:spLocks noGrp="1"/>
          </p:cNvSpPr>
          <p:nvPr>
            <p:ph type="body" sz="quarter" idx="28" hasCustomPrompt="1"/>
          </p:nvPr>
        </p:nvSpPr>
        <p:spPr>
          <a:xfrm>
            <a:off x="20498400" y="2563910"/>
            <a:ext cx="432000" cy="432000"/>
          </a:xfrm>
          <a:solidFill>
            <a:schemeClr val="accent1"/>
          </a:solidFill>
        </p:spPr>
        <p:txBody>
          <a:bodyPr anchor="ctr" anchorCtr="1"/>
          <a:lstStyle>
            <a:lvl1pPr marL="0" indent="0">
              <a:spcBef>
                <a:spcPts val="0"/>
              </a:spcBef>
              <a:buFontTx/>
              <a:buNone/>
              <a:defRPr/>
            </a:lvl1pPr>
          </a:lstStyle>
          <a:p>
            <a:pPr lvl="0"/>
            <a:r>
              <a:rPr lang="cs-CZ" dirty="0"/>
              <a:t> </a:t>
            </a:r>
          </a:p>
        </p:txBody>
      </p:sp>
      <p:sp>
        <p:nvSpPr>
          <p:cNvPr id="12" name="Zástupný symbol pro text 13">
            <a:extLst>
              <a:ext uri="{FF2B5EF4-FFF2-40B4-BE49-F238E27FC236}">
                <a16:creationId xmlns:a16="http://schemas.microsoft.com/office/drawing/2014/main" id="{D036E4CD-F9CC-4C94-9BC0-C61C8761254E}"/>
              </a:ext>
            </a:extLst>
          </p:cNvPr>
          <p:cNvSpPr>
            <a:spLocks noGrp="1"/>
          </p:cNvSpPr>
          <p:nvPr>
            <p:ph type="body" sz="quarter" idx="18" hasCustomPrompt="1"/>
          </p:nvPr>
        </p:nvSpPr>
        <p:spPr>
          <a:xfrm>
            <a:off x="21074400" y="2012154"/>
            <a:ext cx="2062800" cy="432000"/>
          </a:xfrm>
        </p:spPr>
        <p:txBody>
          <a:bodyPr anchor="ctr" anchorCtr="0">
            <a:normAutofit/>
          </a:bodyPr>
          <a:lstStyle>
            <a:lvl1pPr marL="0" indent="0">
              <a:spcBef>
                <a:spcPts val="0"/>
              </a:spcBef>
              <a:buFontTx/>
              <a:buNone/>
              <a:defRPr sz="2200" b="0" cap="none" baseline="0">
                <a:solidFill>
                  <a:schemeClr val="tx1"/>
                </a:solidFill>
                <a:latin typeface="+mn-lt"/>
              </a:defRPr>
            </a:lvl1pPr>
          </a:lstStyle>
          <a:p>
            <a:pPr lvl="0"/>
            <a:r>
              <a:rPr lang="cs-CZ" dirty="0"/>
              <a:t>Popis</a:t>
            </a:r>
          </a:p>
        </p:txBody>
      </p:sp>
      <p:sp>
        <p:nvSpPr>
          <p:cNvPr id="13" name="Zástupný symbol pro text 13">
            <a:extLst>
              <a:ext uri="{FF2B5EF4-FFF2-40B4-BE49-F238E27FC236}">
                <a16:creationId xmlns:a16="http://schemas.microsoft.com/office/drawing/2014/main" id="{570776ED-CE61-4689-82BC-FFCCE7766B6E}"/>
              </a:ext>
            </a:extLst>
          </p:cNvPr>
          <p:cNvSpPr>
            <a:spLocks noGrp="1"/>
          </p:cNvSpPr>
          <p:nvPr>
            <p:ph type="body" sz="quarter" idx="29" hasCustomPrompt="1"/>
          </p:nvPr>
        </p:nvSpPr>
        <p:spPr>
          <a:xfrm>
            <a:off x="21074400" y="2563200"/>
            <a:ext cx="2062800" cy="432000"/>
          </a:xfrm>
        </p:spPr>
        <p:txBody>
          <a:bodyPr anchor="ctr" anchorCtr="0">
            <a:normAutofit/>
          </a:bodyPr>
          <a:lstStyle>
            <a:lvl1pPr marL="0" indent="0">
              <a:spcBef>
                <a:spcPts val="0"/>
              </a:spcBef>
              <a:buFontTx/>
              <a:buNone/>
              <a:defRPr sz="2200" b="0" cap="none" baseline="0">
                <a:solidFill>
                  <a:schemeClr val="tx1"/>
                </a:solidFill>
                <a:latin typeface="+mn-lt"/>
              </a:defRPr>
            </a:lvl1pPr>
          </a:lstStyle>
          <a:p>
            <a:pPr lvl="0"/>
            <a:r>
              <a:rPr lang="cs-CZ" dirty="0"/>
              <a:t>Popis</a:t>
            </a:r>
          </a:p>
        </p:txBody>
      </p:sp>
      <p:sp>
        <p:nvSpPr>
          <p:cNvPr id="15" name="Zástupný symbol pro text 13">
            <a:extLst>
              <a:ext uri="{FF2B5EF4-FFF2-40B4-BE49-F238E27FC236}">
                <a16:creationId xmlns:a16="http://schemas.microsoft.com/office/drawing/2014/main" id="{E9C2F4F2-5EA5-44B2-970A-95EB1301C90A}"/>
              </a:ext>
            </a:extLst>
          </p:cNvPr>
          <p:cNvSpPr>
            <a:spLocks noGrp="1"/>
          </p:cNvSpPr>
          <p:nvPr>
            <p:ph type="body" sz="quarter" idx="30" hasCustomPrompt="1"/>
          </p:nvPr>
        </p:nvSpPr>
        <p:spPr>
          <a:xfrm>
            <a:off x="21074400" y="3146400"/>
            <a:ext cx="2062800" cy="432000"/>
          </a:xfrm>
        </p:spPr>
        <p:txBody>
          <a:bodyPr anchor="ctr" anchorCtr="0">
            <a:normAutofit/>
          </a:bodyPr>
          <a:lstStyle>
            <a:lvl1pPr marL="0" indent="0">
              <a:spcBef>
                <a:spcPts val="0"/>
              </a:spcBef>
              <a:buFontTx/>
              <a:buNone/>
              <a:defRPr sz="2200" b="0" cap="none" baseline="0">
                <a:solidFill>
                  <a:schemeClr val="tx1"/>
                </a:solidFill>
                <a:latin typeface="+mn-lt"/>
              </a:defRPr>
            </a:lvl1pPr>
          </a:lstStyle>
          <a:p>
            <a:pPr lvl="0"/>
            <a:r>
              <a:rPr lang="cs-CZ" dirty="0"/>
              <a:t>Popis</a:t>
            </a:r>
          </a:p>
        </p:txBody>
      </p:sp>
      <p:sp>
        <p:nvSpPr>
          <p:cNvPr id="16" name="Zástupný symbol pro text 13">
            <a:extLst>
              <a:ext uri="{FF2B5EF4-FFF2-40B4-BE49-F238E27FC236}">
                <a16:creationId xmlns:a16="http://schemas.microsoft.com/office/drawing/2014/main" id="{4D73951F-C1A7-4F5F-ADFE-929DB12722B9}"/>
              </a:ext>
            </a:extLst>
          </p:cNvPr>
          <p:cNvSpPr>
            <a:spLocks noGrp="1"/>
          </p:cNvSpPr>
          <p:nvPr>
            <p:ph type="body" sz="quarter" idx="31" hasCustomPrompt="1"/>
          </p:nvPr>
        </p:nvSpPr>
        <p:spPr>
          <a:xfrm>
            <a:off x="15678150" y="2012154"/>
            <a:ext cx="4140000" cy="1566246"/>
          </a:xfrm>
        </p:spPr>
        <p:txBody>
          <a:bodyPr anchor="ctr" anchorCtr="0">
            <a:normAutofit/>
          </a:bodyPr>
          <a:lstStyle>
            <a:lvl1pPr marL="0" indent="0" algn="r">
              <a:spcBef>
                <a:spcPts val="0"/>
              </a:spcBef>
              <a:buFontTx/>
              <a:buNone/>
              <a:defRPr sz="3200" b="0" cap="all" baseline="0">
                <a:solidFill>
                  <a:schemeClr val="accent2"/>
                </a:solidFill>
                <a:latin typeface="+mn-lt"/>
              </a:defRPr>
            </a:lvl1pPr>
          </a:lstStyle>
          <a:p>
            <a:pPr lvl="0"/>
            <a:r>
              <a:rPr lang="cs-CZ" dirty="0"/>
              <a:t>Popis</a:t>
            </a:r>
          </a:p>
        </p:txBody>
      </p:sp>
      <p:sp>
        <p:nvSpPr>
          <p:cNvPr id="20" name="Zástupný symbol pro číslo snímku 19">
            <a:extLst>
              <a:ext uri="{FF2B5EF4-FFF2-40B4-BE49-F238E27FC236}">
                <a16:creationId xmlns:a16="http://schemas.microsoft.com/office/drawing/2014/main" id="{7FEDBD48-8860-4068-B323-34D475515FC2}"/>
              </a:ext>
            </a:extLst>
          </p:cNvPr>
          <p:cNvSpPr>
            <a:spLocks noGrp="1"/>
          </p:cNvSpPr>
          <p:nvPr>
            <p:ph type="sldNum" sz="quarter" idx="34"/>
          </p:nvPr>
        </p:nvSpPr>
        <p:spPr/>
        <p:txBody>
          <a:bodyPr/>
          <a:lstStyle/>
          <a:p>
            <a:fld id="{C79EEDCB-EB91-4C4F-A503-5C6FE3AC84D2}" type="slidenum">
              <a:rPr lang="cs-CZ" smtClean="0"/>
              <a:t>‹#›</a:t>
            </a:fld>
            <a:endParaRPr lang="cs-CZ" dirty="0"/>
          </a:p>
        </p:txBody>
      </p:sp>
      <p:pic>
        <p:nvPicPr>
          <p:cNvPr id="17" name="Lístek s linkou tmavě modrý">
            <a:extLst>
              <a:ext uri="{FF2B5EF4-FFF2-40B4-BE49-F238E27FC236}">
                <a16:creationId xmlns:a16="http://schemas.microsoft.com/office/drawing/2014/main" id="{56F4C523-F866-4D9E-B095-AE5EEB60692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8351" t="3281" r="49491" b="14879"/>
          <a:stretch/>
        </p:blipFill>
        <p:spPr>
          <a:xfrm flipH="1">
            <a:off x="6289621" y="2033714"/>
            <a:ext cx="525847" cy="11225086"/>
          </a:xfrm>
          <a:prstGeom prst="rect">
            <a:avLst/>
          </a:prstGeom>
        </p:spPr>
      </p:pic>
    </p:spTree>
    <p:extLst>
      <p:ext uri="{BB962C8B-B14F-4D97-AF65-F5344CB8AC3E}">
        <p14:creationId xmlns:p14="http://schemas.microsoft.com/office/powerpoint/2010/main" val="13311769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Úzký obrázek, data, číslovaný text">
    <p:spTree>
      <p:nvGrpSpPr>
        <p:cNvPr id="1" name=""/>
        <p:cNvGrpSpPr/>
        <p:nvPr/>
      </p:nvGrpSpPr>
      <p:grpSpPr>
        <a:xfrm>
          <a:off x="0" y="0"/>
          <a:ext cx="0" cy="0"/>
          <a:chOff x="0" y="0"/>
          <a:chExt cx="0" cy="0"/>
        </a:xfrm>
      </p:grpSpPr>
      <p:sp>
        <p:nvSpPr>
          <p:cNvPr id="2" name="Title 1"/>
          <p:cNvSpPr>
            <a:spLocks noGrp="1"/>
          </p:cNvSpPr>
          <p:nvPr>
            <p:ph type="title"/>
          </p:nvPr>
        </p:nvSpPr>
        <p:spPr>
          <a:xfrm>
            <a:off x="12693600" y="1980000"/>
            <a:ext cx="10443600" cy="1260000"/>
          </a:xfrm>
        </p:spPr>
        <p:txBody>
          <a:bodyPr anchor="b" anchorCtr="0"/>
          <a:lstStyle>
            <a:lvl1pPr>
              <a:defRPr/>
            </a:lvl1pPr>
          </a:lstStyle>
          <a:p>
            <a:r>
              <a:rPr lang="cs-CZ" smtClean="0"/>
              <a:t>Kliknutím lze upravit styl.</a:t>
            </a:r>
            <a:endParaRPr lang="en-US" dirty="0"/>
          </a:p>
        </p:txBody>
      </p:sp>
      <p:sp>
        <p:nvSpPr>
          <p:cNvPr id="6" name="Slide Number Placeholder 5"/>
          <p:cNvSpPr>
            <a:spLocks noGrp="1"/>
          </p:cNvSpPr>
          <p:nvPr>
            <p:ph type="sldNum" sz="quarter" idx="12"/>
          </p:nvPr>
        </p:nvSpPr>
        <p:spPr/>
        <p:txBody>
          <a:bodyPr/>
          <a:lstStyle/>
          <a:p>
            <a:fld id="{C79EEDCB-EB91-4C4F-A503-5C6FE3AC84D2}" type="slidenum">
              <a:rPr lang="cs-CZ" smtClean="0"/>
              <a:t>‹#›</a:t>
            </a:fld>
            <a:endParaRPr lang="cs-CZ"/>
          </a:p>
        </p:txBody>
      </p:sp>
      <p:sp>
        <p:nvSpPr>
          <p:cNvPr id="8" name="Zástupný symbol pro obrázek 7"/>
          <p:cNvSpPr>
            <a:spLocks noGrp="1"/>
          </p:cNvSpPr>
          <p:nvPr>
            <p:ph type="pic" sz="quarter" idx="13"/>
          </p:nvPr>
        </p:nvSpPr>
        <p:spPr>
          <a:xfrm>
            <a:off x="457200" y="457200"/>
            <a:ext cx="5835600" cy="12801600"/>
          </a:xfrm>
        </p:spPr>
        <p:txBody>
          <a:bodyPr/>
          <a:lstStyle/>
          <a:p>
            <a:r>
              <a:rPr lang="cs-CZ" smtClean="0"/>
              <a:t>Kliknutím na ikonu přidáte obrázek.</a:t>
            </a:r>
            <a:endParaRPr lang="cs-CZ" dirty="0"/>
          </a:p>
        </p:txBody>
      </p:sp>
      <p:sp>
        <p:nvSpPr>
          <p:cNvPr id="12" name="Zástupný symbol pro text 13"/>
          <p:cNvSpPr>
            <a:spLocks noGrp="1"/>
          </p:cNvSpPr>
          <p:nvPr>
            <p:ph type="body" sz="quarter" idx="19"/>
          </p:nvPr>
        </p:nvSpPr>
        <p:spPr>
          <a:xfrm>
            <a:off x="12693600" y="3420000"/>
            <a:ext cx="10443600" cy="2412000"/>
          </a:xfrm>
        </p:spPr>
        <p:txBody>
          <a:bodyPr>
            <a:normAutofit/>
          </a:bodyPr>
          <a:lstStyle>
            <a:lvl1pPr marL="0" indent="0">
              <a:spcBef>
                <a:spcPts val="0"/>
              </a:spcBef>
              <a:buFontTx/>
              <a:buNone/>
              <a:defRPr sz="2800" cap="none" baseline="0"/>
            </a:lvl1pPr>
          </a:lstStyle>
          <a:p>
            <a:pPr lvl="0"/>
            <a:r>
              <a:rPr lang="cs-CZ" smtClean="0"/>
              <a:t>Kliknutím lze upravit styly předlohy textu.</a:t>
            </a:r>
          </a:p>
        </p:txBody>
      </p:sp>
      <p:cxnSp>
        <p:nvCxnSpPr>
          <p:cNvPr id="4" name="Přímá spojnice 3"/>
          <p:cNvCxnSpPr>
            <a:cxnSpLocks/>
          </p:cNvCxnSpPr>
          <p:nvPr userDrawn="1"/>
        </p:nvCxnSpPr>
        <p:spPr>
          <a:xfrm>
            <a:off x="11851200" y="1980000"/>
            <a:ext cx="0" cy="1127880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7" name="Zástupný symbol pro text 13"/>
          <p:cNvSpPr>
            <a:spLocks noGrp="1"/>
          </p:cNvSpPr>
          <p:nvPr>
            <p:ph type="body" sz="quarter" idx="17" hasCustomPrompt="1"/>
          </p:nvPr>
        </p:nvSpPr>
        <p:spPr>
          <a:xfrm>
            <a:off x="7272000" y="1980000"/>
            <a:ext cx="4068000" cy="1260000"/>
          </a:xfrm>
        </p:spPr>
        <p:txBody>
          <a:bodyPr anchor="b" anchorCtr="0">
            <a:normAutofit/>
          </a:bodyPr>
          <a:lstStyle>
            <a:lvl1pPr marL="0" indent="0">
              <a:spcBef>
                <a:spcPts val="0"/>
              </a:spcBef>
              <a:buFontTx/>
              <a:buNone/>
              <a:defRPr sz="4800" b="1" cap="all" baseline="0">
                <a:solidFill>
                  <a:schemeClr val="accent1"/>
                </a:solidFill>
                <a:latin typeface="+mj-lt"/>
              </a:defRPr>
            </a:lvl1pPr>
          </a:lstStyle>
          <a:p>
            <a:pPr lvl="0"/>
            <a:r>
              <a:rPr lang="cs-CZ" dirty="0"/>
              <a:t>Data</a:t>
            </a:r>
          </a:p>
        </p:txBody>
      </p:sp>
      <p:sp>
        <p:nvSpPr>
          <p:cNvPr id="10" name="Zástupný symbol pro text 13"/>
          <p:cNvSpPr>
            <a:spLocks noGrp="1"/>
          </p:cNvSpPr>
          <p:nvPr>
            <p:ph type="body" sz="quarter" idx="23" hasCustomPrompt="1"/>
          </p:nvPr>
        </p:nvSpPr>
        <p:spPr>
          <a:xfrm>
            <a:off x="7239600" y="4248000"/>
            <a:ext cx="4068000" cy="1296000"/>
          </a:xfrm>
        </p:spPr>
        <p:txBody>
          <a:bodyPr anchor="ctr" anchorCtr="0">
            <a:normAutofit/>
          </a:bodyPr>
          <a:lstStyle>
            <a:lvl1pPr marL="0" indent="0" algn="ctr">
              <a:spcBef>
                <a:spcPts val="0"/>
              </a:spcBef>
              <a:buFontTx/>
              <a:buNone/>
              <a:defRPr sz="9200" b="1" cap="none" baseline="0">
                <a:solidFill>
                  <a:schemeClr val="accent1"/>
                </a:solidFill>
                <a:latin typeface="+mj-lt"/>
              </a:defRPr>
            </a:lvl1pPr>
          </a:lstStyle>
          <a:p>
            <a:pPr lvl="0"/>
            <a:r>
              <a:rPr lang="cs-CZ" dirty="0"/>
              <a:t>0</a:t>
            </a:r>
          </a:p>
        </p:txBody>
      </p:sp>
      <p:sp>
        <p:nvSpPr>
          <p:cNvPr id="13" name="Zástupný symbol pro text 13"/>
          <p:cNvSpPr>
            <a:spLocks noGrp="1"/>
          </p:cNvSpPr>
          <p:nvPr>
            <p:ph type="body" sz="quarter" idx="24" hasCustomPrompt="1"/>
          </p:nvPr>
        </p:nvSpPr>
        <p:spPr>
          <a:xfrm>
            <a:off x="7239600" y="5652000"/>
            <a:ext cx="4068000" cy="972000"/>
          </a:xfrm>
        </p:spPr>
        <p:txBody>
          <a:bodyPr anchor="t" anchorCtr="0">
            <a:normAutofit/>
          </a:bodyPr>
          <a:lstStyle>
            <a:lvl1pPr marL="0" indent="0" algn="ctr">
              <a:spcBef>
                <a:spcPts val="0"/>
              </a:spcBef>
              <a:buFontTx/>
              <a:buNone/>
              <a:defRPr sz="3600" b="0" cap="all" baseline="0">
                <a:solidFill>
                  <a:schemeClr val="accent1"/>
                </a:solidFill>
                <a:latin typeface="+mj-lt"/>
              </a:defRPr>
            </a:lvl1pPr>
          </a:lstStyle>
          <a:p>
            <a:pPr lvl="0"/>
            <a:r>
              <a:rPr lang="cs-CZ" dirty="0"/>
              <a:t>MJ</a:t>
            </a:r>
          </a:p>
        </p:txBody>
      </p:sp>
      <p:sp>
        <p:nvSpPr>
          <p:cNvPr id="15" name="Zástupný symbol pro text 13"/>
          <p:cNvSpPr>
            <a:spLocks noGrp="1"/>
          </p:cNvSpPr>
          <p:nvPr>
            <p:ph type="body" sz="quarter" idx="25" hasCustomPrompt="1"/>
          </p:nvPr>
        </p:nvSpPr>
        <p:spPr>
          <a:xfrm>
            <a:off x="7239600" y="7010250"/>
            <a:ext cx="4068000" cy="1296000"/>
          </a:xfrm>
        </p:spPr>
        <p:txBody>
          <a:bodyPr anchor="ctr" anchorCtr="0">
            <a:normAutofit/>
          </a:bodyPr>
          <a:lstStyle>
            <a:lvl1pPr marL="0" indent="0" algn="ctr">
              <a:spcBef>
                <a:spcPts val="0"/>
              </a:spcBef>
              <a:buFontTx/>
              <a:buNone/>
              <a:defRPr sz="9200" b="1" cap="none" baseline="0">
                <a:solidFill>
                  <a:schemeClr val="accent1"/>
                </a:solidFill>
                <a:latin typeface="+mj-lt"/>
              </a:defRPr>
            </a:lvl1pPr>
          </a:lstStyle>
          <a:p>
            <a:pPr lvl="0"/>
            <a:r>
              <a:rPr lang="cs-CZ" dirty="0"/>
              <a:t>0</a:t>
            </a:r>
          </a:p>
        </p:txBody>
      </p:sp>
      <p:sp>
        <p:nvSpPr>
          <p:cNvPr id="16" name="Zástupný symbol pro text 13"/>
          <p:cNvSpPr>
            <a:spLocks noGrp="1"/>
          </p:cNvSpPr>
          <p:nvPr>
            <p:ph type="body" sz="quarter" idx="26" hasCustomPrompt="1"/>
          </p:nvPr>
        </p:nvSpPr>
        <p:spPr>
          <a:xfrm>
            <a:off x="7239600" y="8424000"/>
            <a:ext cx="4068000" cy="972000"/>
          </a:xfrm>
        </p:spPr>
        <p:txBody>
          <a:bodyPr anchor="t" anchorCtr="0">
            <a:normAutofit/>
          </a:bodyPr>
          <a:lstStyle>
            <a:lvl1pPr marL="0" indent="0" algn="ctr">
              <a:spcBef>
                <a:spcPts val="0"/>
              </a:spcBef>
              <a:buFontTx/>
              <a:buNone/>
              <a:defRPr sz="3600" b="0" cap="all" baseline="0">
                <a:solidFill>
                  <a:schemeClr val="accent1"/>
                </a:solidFill>
                <a:latin typeface="+mj-lt"/>
              </a:defRPr>
            </a:lvl1pPr>
          </a:lstStyle>
          <a:p>
            <a:pPr lvl="0"/>
            <a:r>
              <a:rPr lang="cs-CZ" dirty="0"/>
              <a:t>MJ</a:t>
            </a:r>
          </a:p>
        </p:txBody>
      </p:sp>
      <p:sp>
        <p:nvSpPr>
          <p:cNvPr id="18" name="Zástupný symbol pro text 13"/>
          <p:cNvSpPr>
            <a:spLocks noGrp="1"/>
          </p:cNvSpPr>
          <p:nvPr>
            <p:ph type="body" sz="quarter" idx="27" hasCustomPrompt="1"/>
          </p:nvPr>
        </p:nvSpPr>
        <p:spPr>
          <a:xfrm>
            <a:off x="7239600" y="9772500"/>
            <a:ext cx="4068000" cy="1296000"/>
          </a:xfrm>
        </p:spPr>
        <p:txBody>
          <a:bodyPr anchor="ctr" anchorCtr="0">
            <a:normAutofit/>
          </a:bodyPr>
          <a:lstStyle>
            <a:lvl1pPr marL="0" indent="0" algn="ctr">
              <a:spcBef>
                <a:spcPts val="0"/>
              </a:spcBef>
              <a:buFontTx/>
              <a:buNone/>
              <a:defRPr sz="9200" b="1" cap="none" baseline="0">
                <a:solidFill>
                  <a:schemeClr val="accent1"/>
                </a:solidFill>
                <a:latin typeface="+mj-lt"/>
              </a:defRPr>
            </a:lvl1pPr>
          </a:lstStyle>
          <a:p>
            <a:pPr lvl="0"/>
            <a:r>
              <a:rPr lang="cs-CZ" dirty="0"/>
              <a:t>0</a:t>
            </a:r>
          </a:p>
        </p:txBody>
      </p:sp>
      <p:sp>
        <p:nvSpPr>
          <p:cNvPr id="19" name="Zástupný symbol pro text 13"/>
          <p:cNvSpPr>
            <a:spLocks noGrp="1"/>
          </p:cNvSpPr>
          <p:nvPr>
            <p:ph type="body" sz="quarter" idx="28" hasCustomPrompt="1"/>
          </p:nvPr>
        </p:nvSpPr>
        <p:spPr>
          <a:xfrm>
            <a:off x="7239600" y="11160000"/>
            <a:ext cx="4068000" cy="972000"/>
          </a:xfrm>
        </p:spPr>
        <p:txBody>
          <a:bodyPr anchor="t" anchorCtr="0">
            <a:normAutofit/>
          </a:bodyPr>
          <a:lstStyle>
            <a:lvl1pPr marL="0" indent="0" algn="ctr">
              <a:spcBef>
                <a:spcPts val="0"/>
              </a:spcBef>
              <a:buFontTx/>
              <a:buNone/>
              <a:defRPr sz="3600" b="0" cap="all" baseline="0">
                <a:solidFill>
                  <a:schemeClr val="accent1"/>
                </a:solidFill>
                <a:latin typeface="+mj-lt"/>
              </a:defRPr>
            </a:lvl1pPr>
          </a:lstStyle>
          <a:p>
            <a:pPr lvl="0"/>
            <a:r>
              <a:rPr lang="cs-CZ" dirty="0"/>
              <a:t>MJ</a:t>
            </a:r>
          </a:p>
        </p:txBody>
      </p:sp>
      <p:sp>
        <p:nvSpPr>
          <p:cNvPr id="5" name="Zástupný symbol pro text 4"/>
          <p:cNvSpPr>
            <a:spLocks noGrp="1"/>
          </p:cNvSpPr>
          <p:nvPr>
            <p:ph type="body" sz="quarter" idx="29"/>
          </p:nvPr>
        </p:nvSpPr>
        <p:spPr>
          <a:xfrm>
            <a:off x="12693600" y="5954400"/>
            <a:ext cx="10443600" cy="6484950"/>
          </a:xfrm>
        </p:spPr>
        <p:txBody>
          <a:bodyPr/>
          <a:lstStyle>
            <a:lvl1pPr marL="504000" indent="-504000">
              <a:buFont typeface="+mj-lt"/>
              <a:buAutoNum type="arabicPeriod"/>
              <a:defRPr cap="all" baseline="0">
                <a:solidFill>
                  <a:schemeClr val="accent2"/>
                </a:solidFill>
              </a:defRPr>
            </a:lvl1pPr>
            <a:lvl2pPr marL="504000" indent="0">
              <a:buFontTx/>
              <a:buNone/>
              <a:defRPr/>
            </a:lvl2pPr>
          </a:lstStyle>
          <a:p>
            <a:pPr lvl="0"/>
            <a:r>
              <a:rPr lang="cs-CZ" smtClean="0"/>
              <a:t>Kliknutím lze upravit styly předlohy textu.</a:t>
            </a:r>
          </a:p>
          <a:p>
            <a:pPr lvl="1"/>
            <a:r>
              <a:rPr lang="cs-CZ" smtClean="0"/>
              <a:t>Druhá úroveň</a:t>
            </a:r>
          </a:p>
        </p:txBody>
      </p:sp>
      <p:pic>
        <p:nvPicPr>
          <p:cNvPr id="21" name="Lístek s linkou tmavě modrý">
            <a:extLst>
              <a:ext uri="{FF2B5EF4-FFF2-40B4-BE49-F238E27FC236}">
                <a16:creationId xmlns:a16="http://schemas.microsoft.com/office/drawing/2014/main" id="{374B7C71-89FE-4279-A0F9-7033D01CEB0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8351" t="3281" r="49491" b="3264"/>
          <a:stretch/>
        </p:blipFill>
        <p:spPr>
          <a:xfrm>
            <a:off x="6704491" y="450055"/>
            <a:ext cx="525847" cy="12818270"/>
          </a:xfrm>
          <a:prstGeom prst="rect">
            <a:avLst/>
          </a:prstGeom>
        </p:spPr>
      </p:pic>
    </p:spTree>
    <p:extLst>
      <p:ext uri="{BB962C8B-B14F-4D97-AF65-F5344CB8AC3E}">
        <p14:creationId xmlns:p14="http://schemas.microsoft.com/office/powerpoint/2010/main" val="5056233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49200" y="1980000"/>
            <a:ext cx="21888000" cy="1224000"/>
          </a:xfrm>
          <a:prstGeom prst="rect">
            <a:avLst/>
          </a:prstGeom>
        </p:spPr>
        <p:txBody>
          <a:bodyPr vert="horz" lIns="0" tIns="0" rIns="0" bIns="0" rtlCol="0" anchor="t" anchorCtr="0">
            <a:normAutofit/>
          </a:bodyPr>
          <a:lstStyle/>
          <a:p>
            <a:r>
              <a:rPr lang="cs-CZ" dirty="0"/>
              <a:t>Kliknutím lze upravit styl.</a:t>
            </a:r>
            <a:endParaRPr lang="en-US" dirty="0"/>
          </a:p>
        </p:txBody>
      </p:sp>
      <p:sp>
        <p:nvSpPr>
          <p:cNvPr id="3" name="Text Placeholder 2"/>
          <p:cNvSpPr>
            <a:spLocks noGrp="1"/>
          </p:cNvSpPr>
          <p:nvPr>
            <p:ph type="body" idx="1"/>
          </p:nvPr>
        </p:nvSpPr>
        <p:spPr>
          <a:xfrm>
            <a:off x="1249200" y="3240000"/>
            <a:ext cx="21888000" cy="9226800"/>
          </a:xfrm>
          <a:prstGeom prst="rect">
            <a:avLst/>
          </a:prstGeom>
        </p:spPr>
        <p:txBody>
          <a:bodyPr vert="horz" lIns="0" tIns="0" rIns="0" bIns="0" rtlCol="0">
            <a:normAutofit/>
          </a:bodyPr>
          <a:lstStyle/>
          <a:p>
            <a:pPr lvl="0"/>
            <a:r>
              <a:rPr lang="cs-CZ" dirty="0"/>
              <a:t>Upravte styly předlohy textu.</a:t>
            </a:r>
          </a:p>
          <a:p>
            <a:pPr lvl="1"/>
            <a:r>
              <a:rPr lang="cs-CZ" dirty="0"/>
              <a:t>Druhá úroveň</a:t>
            </a:r>
          </a:p>
          <a:p>
            <a:pPr lvl="2"/>
            <a:r>
              <a:rPr lang="cs-CZ" dirty="0"/>
              <a:t>Třetí úroveň</a:t>
            </a:r>
          </a:p>
          <a:p>
            <a:pPr lvl="3"/>
            <a:r>
              <a:rPr lang="cs-CZ" dirty="0"/>
              <a:t>Čtvrtá úroveň</a:t>
            </a:r>
          </a:p>
          <a:p>
            <a:pPr lvl="4"/>
            <a:r>
              <a:rPr lang="cs-CZ" dirty="0"/>
              <a:t>Pátá úroveň</a:t>
            </a:r>
            <a:endParaRPr lang="en-US" dirty="0"/>
          </a:p>
        </p:txBody>
      </p:sp>
      <p:sp>
        <p:nvSpPr>
          <p:cNvPr id="4" name="Date Placeholder 3"/>
          <p:cNvSpPr>
            <a:spLocks noGrp="1"/>
          </p:cNvSpPr>
          <p:nvPr>
            <p:ph type="dt" sz="half" idx="2"/>
          </p:nvPr>
        </p:nvSpPr>
        <p:spPr>
          <a:xfrm>
            <a:off x="1249200" y="12826800"/>
            <a:ext cx="2880000" cy="432000"/>
          </a:xfrm>
          <a:prstGeom prst="rect">
            <a:avLst/>
          </a:prstGeom>
        </p:spPr>
        <p:txBody>
          <a:bodyPr vert="horz" lIns="0" tIns="0" rIns="0" bIns="0" rtlCol="0" anchor="ctr"/>
          <a:lstStyle>
            <a:lvl1pPr algn="l">
              <a:defRPr sz="2400">
                <a:solidFill>
                  <a:schemeClr val="bg2"/>
                </a:solidFill>
              </a:defRPr>
            </a:lvl1pPr>
          </a:lstStyle>
          <a:p>
            <a:fld id="{9B3895B8-0BD6-4EDC-959F-D82D66CA15D6}" type="datetimeFigureOut">
              <a:rPr lang="cs-CZ" smtClean="0"/>
              <a:pPr/>
              <a:t>07.10.2019</a:t>
            </a:fld>
            <a:endParaRPr lang="cs-CZ" dirty="0"/>
          </a:p>
        </p:txBody>
      </p:sp>
      <p:sp>
        <p:nvSpPr>
          <p:cNvPr id="5" name="Footer Placeholder 4"/>
          <p:cNvSpPr>
            <a:spLocks noGrp="1"/>
          </p:cNvSpPr>
          <p:nvPr>
            <p:ph type="ftr" sz="quarter" idx="3"/>
          </p:nvPr>
        </p:nvSpPr>
        <p:spPr>
          <a:xfrm>
            <a:off x="4129199" y="12826800"/>
            <a:ext cx="16127999" cy="432000"/>
          </a:xfrm>
          <a:prstGeom prst="rect">
            <a:avLst/>
          </a:prstGeom>
        </p:spPr>
        <p:txBody>
          <a:bodyPr vert="horz" lIns="0" tIns="0" rIns="0" bIns="0" rtlCol="0" anchor="ctr"/>
          <a:lstStyle>
            <a:lvl1pPr algn="ctr">
              <a:defRPr sz="2400">
                <a:solidFill>
                  <a:schemeClr val="bg2"/>
                </a:solidFill>
              </a:defRPr>
            </a:lvl1pPr>
          </a:lstStyle>
          <a:p>
            <a:endParaRPr lang="cs-CZ" dirty="0"/>
          </a:p>
        </p:txBody>
      </p:sp>
      <p:sp>
        <p:nvSpPr>
          <p:cNvPr id="6" name="Slide Number Placeholder 5"/>
          <p:cNvSpPr>
            <a:spLocks noGrp="1"/>
          </p:cNvSpPr>
          <p:nvPr>
            <p:ph type="sldNum" sz="quarter" idx="4"/>
          </p:nvPr>
        </p:nvSpPr>
        <p:spPr>
          <a:xfrm>
            <a:off x="20257200" y="12826800"/>
            <a:ext cx="2880000" cy="432000"/>
          </a:xfrm>
          <a:prstGeom prst="rect">
            <a:avLst/>
          </a:prstGeom>
        </p:spPr>
        <p:txBody>
          <a:bodyPr vert="horz" lIns="0" tIns="0" rIns="0" bIns="0" rtlCol="0" anchor="ctr"/>
          <a:lstStyle>
            <a:lvl1pPr algn="r">
              <a:defRPr sz="2400">
                <a:solidFill>
                  <a:schemeClr val="bg2"/>
                </a:solidFill>
              </a:defRPr>
            </a:lvl1pPr>
          </a:lstStyle>
          <a:p>
            <a:fld id="{C79EEDCB-EB91-4C4F-A503-5C6FE3AC84D2}" type="slidenum">
              <a:rPr lang="cs-CZ" smtClean="0"/>
              <a:pPr/>
              <a:t>‹#›</a:t>
            </a:fld>
            <a:endParaRPr lang="cs-CZ" dirty="0"/>
          </a:p>
        </p:txBody>
      </p:sp>
      <p:cxnSp>
        <p:nvCxnSpPr>
          <p:cNvPr id="9" name="Vodítko vertik. 4" hidden="1">
            <a:extLst>
              <a:ext uri="{FF2B5EF4-FFF2-40B4-BE49-F238E27FC236}">
                <a16:creationId xmlns:a16="http://schemas.microsoft.com/office/drawing/2014/main" id="{3C895B8F-B083-4AB2-ABAF-76FFED21E58B}"/>
              </a:ext>
            </a:extLst>
          </p:cNvPr>
          <p:cNvCxnSpPr/>
          <p:nvPr/>
        </p:nvCxnSpPr>
        <p:spPr>
          <a:xfrm>
            <a:off x="23929200" y="0"/>
            <a:ext cx="0" cy="137160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Vodítko vertik. 3" hidden="1">
            <a:extLst>
              <a:ext uri="{FF2B5EF4-FFF2-40B4-BE49-F238E27FC236}">
                <a16:creationId xmlns:a16="http://schemas.microsoft.com/office/drawing/2014/main" id="{E20CCA9D-0858-4D06-AD11-DB0C32CCCB3F}"/>
              </a:ext>
            </a:extLst>
          </p:cNvPr>
          <p:cNvCxnSpPr/>
          <p:nvPr/>
        </p:nvCxnSpPr>
        <p:spPr>
          <a:xfrm>
            <a:off x="23137200" y="0"/>
            <a:ext cx="0" cy="137160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Vodítko vertik. 2" hidden="1">
            <a:extLst>
              <a:ext uri="{FF2B5EF4-FFF2-40B4-BE49-F238E27FC236}">
                <a16:creationId xmlns:a16="http://schemas.microsoft.com/office/drawing/2014/main" id="{552F0DDD-210D-4D0D-B69E-49C20B18EE61}"/>
              </a:ext>
            </a:extLst>
          </p:cNvPr>
          <p:cNvCxnSpPr/>
          <p:nvPr/>
        </p:nvCxnSpPr>
        <p:spPr>
          <a:xfrm>
            <a:off x="1249200" y="0"/>
            <a:ext cx="0" cy="137160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Vodítko vertik. 1" hidden="1">
            <a:extLst>
              <a:ext uri="{FF2B5EF4-FFF2-40B4-BE49-F238E27FC236}">
                <a16:creationId xmlns:a16="http://schemas.microsoft.com/office/drawing/2014/main" id="{4605B7AA-218E-4F0A-B999-802A12C3C648}"/>
              </a:ext>
            </a:extLst>
          </p:cNvPr>
          <p:cNvCxnSpPr/>
          <p:nvPr/>
        </p:nvCxnSpPr>
        <p:spPr>
          <a:xfrm>
            <a:off x="457200" y="0"/>
            <a:ext cx="0" cy="137160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Vodítko horiz. 5" hidden="1">
            <a:extLst>
              <a:ext uri="{FF2B5EF4-FFF2-40B4-BE49-F238E27FC236}">
                <a16:creationId xmlns:a16="http://schemas.microsoft.com/office/drawing/2014/main" id="{02A43B78-8D94-4A2A-B8D6-D956D5628068}"/>
              </a:ext>
            </a:extLst>
          </p:cNvPr>
          <p:cNvCxnSpPr/>
          <p:nvPr/>
        </p:nvCxnSpPr>
        <p:spPr>
          <a:xfrm>
            <a:off x="0" y="13258800"/>
            <a:ext cx="243864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Vodítko horiz. 4" hidden="1">
            <a:extLst>
              <a:ext uri="{FF2B5EF4-FFF2-40B4-BE49-F238E27FC236}">
                <a16:creationId xmlns:a16="http://schemas.microsoft.com/office/drawing/2014/main" id="{98DFABD4-A214-480D-94A5-1E1544CD332E}"/>
              </a:ext>
            </a:extLst>
          </p:cNvPr>
          <p:cNvCxnSpPr/>
          <p:nvPr/>
        </p:nvCxnSpPr>
        <p:spPr>
          <a:xfrm>
            <a:off x="0" y="12466800"/>
            <a:ext cx="243864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Vodítko horiz. 3" hidden="1">
            <a:extLst>
              <a:ext uri="{FF2B5EF4-FFF2-40B4-BE49-F238E27FC236}">
                <a16:creationId xmlns:a16="http://schemas.microsoft.com/office/drawing/2014/main" id="{292E6A4A-D85F-47FA-88D3-6AFDEBD14EAC}"/>
              </a:ext>
            </a:extLst>
          </p:cNvPr>
          <p:cNvCxnSpPr/>
          <p:nvPr/>
        </p:nvCxnSpPr>
        <p:spPr>
          <a:xfrm>
            <a:off x="0" y="3240000"/>
            <a:ext cx="243864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Vodítko horiz. 2" hidden="1">
            <a:extLst>
              <a:ext uri="{FF2B5EF4-FFF2-40B4-BE49-F238E27FC236}">
                <a16:creationId xmlns:a16="http://schemas.microsoft.com/office/drawing/2014/main" id="{CA282E34-2CFA-4C0E-88E6-0A81E1260065}"/>
              </a:ext>
            </a:extLst>
          </p:cNvPr>
          <p:cNvCxnSpPr/>
          <p:nvPr/>
        </p:nvCxnSpPr>
        <p:spPr>
          <a:xfrm>
            <a:off x="0" y="1980000"/>
            <a:ext cx="243864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Vodítko horiz. 1" hidden="1">
            <a:extLst>
              <a:ext uri="{FF2B5EF4-FFF2-40B4-BE49-F238E27FC236}">
                <a16:creationId xmlns:a16="http://schemas.microsoft.com/office/drawing/2014/main" id="{0EB48E79-C8D3-4A13-B2EF-7C2BF5C2F322}"/>
              </a:ext>
            </a:extLst>
          </p:cNvPr>
          <p:cNvCxnSpPr/>
          <p:nvPr/>
        </p:nvCxnSpPr>
        <p:spPr>
          <a:xfrm>
            <a:off x="0" y="457200"/>
            <a:ext cx="243864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5364705"/>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3" r:id="rId12"/>
    <p:sldLayoutId id="2147483684" r:id="rId13"/>
    <p:sldLayoutId id="2147483685" r:id="rId14"/>
    <p:sldLayoutId id="2147483682" r:id="rId15"/>
  </p:sldLayoutIdLst>
  <p:txStyles>
    <p:titleStyle>
      <a:lvl1pPr algn="l" defTabSz="1828800" rtl="0" eaLnBrk="1" latinLnBrk="0" hangingPunct="1">
        <a:lnSpc>
          <a:spcPct val="90000"/>
        </a:lnSpc>
        <a:spcBef>
          <a:spcPct val="0"/>
        </a:spcBef>
        <a:buNone/>
        <a:defRPr sz="4800" b="1" kern="1200" cap="all" baseline="0">
          <a:solidFill>
            <a:schemeClr val="accent1"/>
          </a:solidFill>
          <a:latin typeface="+mj-lt"/>
          <a:ea typeface="+mj-ea"/>
          <a:cs typeface="+mj-cs"/>
        </a:defRPr>
      </a:lvl1pPr>
    </p:titleStyle>
    <p:bodyStyle>
      <a:lvl1pPr marL="360000" indent="-360000" algn="l" defTabSz="1828800" rtl="0" eaLnBrk="1" latinLnBrk="0" hangingPunct="1">
        <a:lnSpc>
          <a:spcPct val="90000"/>
        </a:lnSpc>
        <a:spcBef>
          <a:spcPts val="2000"/>
        </a:spcBef>
        <a:buClr>
          <a:schemeClr val="accent2"/>
        </a:buClr>
        <a:buFontTx/>
        <a:buBlip>
          <a:blip r:embed="rId17"/>
        </a:buBlip>
        <a:defRPr sz="3200" kern="1200">
          <a:solidFill>
            <a:schemeClr val="tx1"/>
          </a:solidFill>
          <a:latin typeface="+mn-lt"/>
          <a:ea typeface="+mn-ea"/>
          <a:cs typeface="+mn-cs"/>
        </a:defRPr>
      </a:lvl1pPr>
      <a:lvl2pPr marL="720000" indent="-360000" algn="l" defTabSz="1828800" rtl="0" eaLnBrk="1" latinLnBrk="0" hangingPunct="1">
        <a:lnSpc>
          <a:spcPct val="90000"/>
        </a:lnSpc>
        <a:spcBef>
          <a:spcPts val="1000"/>
        </a:spcBef>
        <a:buClr>
          <a:schemeClr val="accent2"/>
        </a:buClr>
        <a:buFontTx/>
        <a:buBlip>
          <a:blip r:embed="rId17"/>
        </a:buBlip>
        <a:defRPr sz="2800" kern="1200">
          <a:solidFill>
            <a:schemeClr val="tx1"/>
          </a:solidFill>
          <a:latin typeface="+mn-lt"/>
          <a:ea typeface="+mn-ea"/>
          <a:cs typeface="+mn-cs"/>
        </a:defRPr>
      </a:lvl2pPr>
      <a:lvl3pPr marL="1080000" indent="-360000" algn="l" defTabSz="1828800" rtl="0" eaLnBrk="1" latinLnBrk="0" hangingPunct="1">
        <a:lnSpc>
          <a:spcPct val="90000"/>
        </a:lnSpc>
        <a:spcBef>
          <a:spcPts val="1000"/>
        </a:spcBef>
        <a:buClr>
          <a:schemeClr val="accent2"/>
        </a:buClr>
        <a:buFontTx/>
        <a:buBlip>
          <a:blip r:embed="rId17"/>
        </a:buBlip>
        <a:defRPr sz="2800" kern="1200">
          <a:solidFill>
            <a:schemeClr val="tx1"/>
          </a:solidFill>
          <a:latin typeface="+mn-lt"/>
          <a:ea typeface="+mn-ea"/>
          <a:cs typeface="+mn-cs"/>
        </a:defRPr>
      </a:lvl3pPr>
      <a:lvl4pPr marL="1440000" indent="-360000" algn="l" defTabSz="1828800" rtl="0" eaLnBrk="1" latinLnBrk="0" hangingPunct="1">
        <a:lnSpc>
          <a:spcPct val="90000"/>
        </a:lnSpc>
        <a:spcBef>
          <a:spcPts val="1000"/>
        </a:spcBef>
        <a:buClr>
          <a:schemeClr val="accent2"/>
        </a:buClr>
        <a:buFontTx/>
        <a:buBlip>
          <a:blip r:embed="rId17"/>
        </a:buBlip>
        <a:defRPr sz="2800" kern="1200">
          <a:solidFill>
            <a:schemeClr val="tx1"/>
          </a:solidFill>
          <a:latin typeface="+mn-lt"/>
          <a:ea typeface="+mn-ea"/>
          <a:cs typeface="+mn-cs"/>
        </a:defRPr>
      </a:lvl4pPr>
      <a:lvl5pPr marL="1800000" indent="-360000" algn="l" defTabSz="1828800" rtl="0" eaLnBrk="1" latinLnBrk="0" hangingPunct="1">
        <a:lnSpc>
          <a:spcPct val="90000"/>
        </a:lnSpc>
        <a:spcBef>
          <a:spcPts val="1000"/>
        </a:spcBef>
        <a:buClr>
          <a:schemeClr val="accent2"/>
        </a:buClr>
        <a:buFontTx/>
        <a:buBlip>
          <a:blip r:embed="rId17"/>
        </a:buBlip>
        <a:defRPr sz="28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4320" userDrawn="1">
          <p15:clr>
            <a:srgbClr val="F26B43"/>
          </p15:clr>
        </p15:guide>
        <p15:guide id="2" pos="7681" userDrawn="1">
          <p15:clr>
            <a:srgbClr val="F26B43"/>
          </p15:clr>
        </p15:guide>
        <p15:guide id="3" pos="287" userDrawn="1">
          <p15:clr>
            <a:srgbClr val="F26B43"/>
          </p15:clr>
        </p15:guide>
        <p15:guide id="4" pos="15075" userDrawn="1">
          <p15:clr>
            <a:srgbClr val="F26B43"/>
          </p15:clr>
        </p15:guide>
        <p15:guide id="5" orient="horz" pos="283" userDrawn="1">
          <p15:clr>
            <a:srgbClr val="F26B43"/>
          </p15:clr>
        </p15:guide>
        <p15:guide id="6" orient="horz" pos="8357" userDrawn="1">
          <p15:clr>
            <a:srgbClr val="F26B43"/>
          </p15:clr>
        </p15:guide>
        <p15:guide id="7" orient="horz" pos="1236" userDrawn="1">
          <p15:clr>
            <a:srgbClr val="F26B43"/>
          </p15:clr>
        </p15:guide>
        <p15:guide id="8" orient="horz" pos="2029" userDrawn="1">
          <p15:clr>
            <a:srgbClr val="F26B43"/>
          </p15:clr>
        </p15:guide>
        <p15:guide id="9" orient="horz" pos="7858" userDrawn="1">
          <p15:clr>
            <a:srgbClr val="F26B43"/>
          </p15:clr>
        </p15:guide>
        <p15:guide id="10" pos="786" userDrawn="1">
          <p15:clr>
            <a:srgbClr val="F26B43"/>
          </p15:clr>
        </p15:guide>
        <p15:guide id="11" pos="1457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15.xml"/><Relationship Id="rId5" Type="http://schemas.openxmlformats.org/officeDocument/2006/relationships/image" Target="../media/image2.png"/><Relationship Id="rId4" Type="http://schemas.openxmlformats.org/officeDocument/2006/relationships/hyperlink" Target="mailto:daniel.pokorny@mze.cz"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Zástupný symbol obrázku 33">
            <a:extLst>
              <a:ext uri="{FF2B5EF4-FFF2-40B4-BE49-F238E27FC236}">
                <a16:creationId xmlns:a16="http://schemas.microsoft.com/office/drawing/2014/main" id="{1B0D1E8F-D839-4831-9DC3-FDB839C1FA1D}"/>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p:pic>
      <p:sp>
        <p:nvSpPr>
          <p:cNvPr id="7" name="Zástupný symbol pro text 6">
            <a:extLst>
              <a:ext uri="{FF2B5EF4-FFF2-40B4-BE49-F238E27FC236}">
                <a16:creationId xmlns:a16="http://schemas.microsoft.com/office/drawing/2014/main" id="{735ECAE3-0400-4B2F-B23D-77F10795F18C}"/>
              </a:ext>
            </a:extLst>
          </p:cNvPr>
          <p:cNvSpPr>
            <a:spLocks noGrp="1"/>
          </p:cNvSpPr>
          <p:nvPr>
            <p:ph type="body" sz="quarter" idx="12"/>
          </p:nvPr>
        </p:nvSpPr>
        <p:spPr>
          <a:xfrm>
            <a:off x="0" y="1587449"/>
            <a:ext cx="15228000" cy="3709311"/>
          </a:xfrm>
        </p:spPr>
        <p:txBody>
          <a:bodyPr/>
          <a:lstStyle/>
          <a:p>
            <a:endParaRPr lang="cs-CZ" dirty="0"/>
          </a:p>
        </p:txBody>
      </p:sp>
      <p:sp>
        <p:nvSpPr>
          <p:cNvPr id="5" name="Datum"/>
          <p:cNvSpPr>
            <a:spLocks noGrp="1"/>
          </p:cNvSpPr>
          <p:nvPr>
            <p:ph type="body" sz="quarter" idx="11"/>
          </p:nvPr>
        </p:nvSpPr>
        <p:spPr/>
        <p:txBody>
          <a:bodyPr/>
          <a:lstStyle/>
          <a:p>
            <a:r>
              <a:rPr lang="cs-CZ" dirty="0"/>
              <a:t>7</a:t>
            </a:r>
            <a:r>
              <a:rPr lang="cs-CZ" dirty="0" smtClean="0"/>
              <a:t>.  - 9. 10. 2019</a:t>
            </a:r>
            <a:endParaRPr lang="cs-CZ" dirty="0"/>
          </a:p>
        </p:txBody>
      </p:sp>
      <p:sp>
        <p:nvSpPr>
          <p:cNvPr id="25" name="Podnadpis snímku"/>
          <p:cNvSpPr>
            <a:spLocks noGrp="1"/>
          </p:cNvSpPr>
          <p:nvPr>
            <p:ph type="subTitle" idx="1"/>
          </p:nvPr>
        </p:nvSpPr>
        <p:spPr>
          <a:xfrm>
            <a:off x="4422179" y="3892348"/>
            <a:ext cx="10440000" cy="1063109"/>
          </a:xfrm>
        </p:spPr>
        <p:txBody>
          <a:bodyPr/>
          <a:lstStyle/>
          <a:p>
            <a:r>
              <a:rPr lang="cs-CZ" dirty="0" smtClean="0"/>
              <a:t>ing. Daniel pokorný</a:t>
            </a:r>
          </a:p>
          <a:p>
            <a:endParaRPr lang="cs-CZ" sz="1000" dirty="0" smtClean="0"/>
          </a:p>
          <a:p>
            <a:r>
              <a:rPr lang="cs-CZ" dirty="0" smtClean="0"/>
              <a:t>Ředitel odboru státní správy ve vodním hospodářství </a:t>
            </a:r>
          </a:p>
          <a:p>
            <a:r>
              <a:rPr lang="cs-CZ" dirty="0" smtClean="0"/>
              <a:t>a správy povodí</a:t>
            </a:r>
            <a:endParaRPr lang="cs-CZ" dirty="0"/>
          </a:p>
        </p:txBody>
      </p:sp>
      <p:sp>
        <p:nvSpPr>
          <p:cNvPr id="24" name="Nadpis snímku"/>
          <p:cNvSpPr>
            <a:spLocks noGrp="1"/>
          </p:cNvSpPr>
          <p:nvPr>
            <p:ph type="ctrTitle"/>
          </p:nvPr>
        </p:nvSpPr>
        <p:spPr>
          <a:xfrm>
            <a:off x="4519455" y="1681316"/>
            <a:ext cx="10440000" cy="1900378"/>
          </a:xfrm>
        </p:spPr>
        <p:txBody>
          <a:bodyPr/>
          <a:lstStyle/>
          <a:p>
            <a:r>
              <a:rPr lang="cs-CZ" dirty="0" smtClean="0"/>
              <a:t>Vodohospodářské aktuality</a:t>
            </a:r>
            <a:endParaRPr lang="cs-CZ" dirty="0"/>
          </a:p>
        </p:txBody>
      </p:sp>
      <p:pic>
        <p:nvPicPr>
          <p:cNvPr id="22" name="Logo MZe">
            <a:extLst>
              <a:ext uri="{FF2B5EF4-FFF2-40B4-BE49-F238E27FC236}">
                <a16:creationId xmlns:a16="http://schemas.microsoft.com/office/drawing/2014/main" id="{DA531F35-4064-445C-B666-A301F89A62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9462" y="3215692"/>
            <a:ext cx="3133350" cy="1353315"/>
          </a:xfrm>
          <a:prstGeom prst="rect">
            <a:avLst/>
          </a:prstGeom>
        </p:spPr>
      </p:pic>
      <p:cxnSp>
        <p:nvCxnSpPr>
          <p:cNvPr id="27" name="Svislá linka">
            <a:extLst>
              <a:ext uri="{FF2B5EF4-FFF2-40B4-BE49-F238E27FC236}">
                <a16:creationId xmlns:a16="http://schemas.microsoft.com/office/drawing/2014/main" id="{CCC7CE16-A853-4FB5-9503-EB361932F740}"/>
              </a:ext>
            </a:extLst>
          </p:cNvPr>
          <p:cNvCxnSpPr/>
          <p:nvPr/>
        </p:nvCxnSpPr>
        <p:spPr>
          <a:xfrm>
            <a:off x="4114800" y="2152650"/>
            <a:ext cx="0" cy="228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Horizontální linka">
            <a:extLst>
              <a:ext uri="{FF2B5EF4-FFF2-40B4-BE49-F238E27FC236}">
                <a16:creationId xmlns:a16="http://schemas.microsoft.com/office/drawing/2014/main" id="{358AD105-F3CC-4542-8D91-57376C6551A2}"/>
              </a:ext>
            </a:extLst>
          </p:cNvPr>
          <p:cNvCxnSpPr/>
          <p:nvPr/>
        </p:nvCxnSpPr>
        <p:spPr>
          <a:xfrm>
            <a:off x="0" y="5296761"/>
            <a:ext cx="15228000"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25393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od nadpisem">
            <a:extLst>
              <a:ext uri="{FF2B5EF4-FFF2-40B4-BE49-F238E27FC236}">
                <a16:creationId xmlns:a16="http://schemas.microsoft.com/office/drawing/2014/main" id="{0ECC2E6F-0E04-4B0E-B052-2B773976C467}"/>
              </a:ext>
            </a:extLst>
          </p:cNvPr>
          <p:cNvSpPr>
            <a:spLocks noGrp="1"/>
          </p:cNvSpPr>
          <p:nvPr>
            <p:ph type="body" sz="quarter" idx="14"/>
          </p:nvPr>
        </p:nvSpPr>
        <p:spPr>
          <a:xfrm>
            <a:off x="12623806" y="2821702"/>
            <a:ext cx="10454400" cy="5112930"/>
          </a:xfrm>
        </p:spPr>
        <p:txBody>
          <a:bodyPr>
            <a:normAutofit fontScale="40000" lnSpcReduction="20000"/>
          </a:bodyPr>
          <a:lstStyle/>
          <a:p>
            <a:pPr marL="504000" lvl="0" indent="-504000">
              <a:lnSpc>
                <a:spcPct val="110000"/>
              </a:lnSpc>
              <a:spcBef>
                <a:spcPts val="2000"/>
              </a:spcBef>
              <a:buClr>
                <a:srgbClr val="004A99"/>
              </a:buClr>
              <a:buBlip>
                <a:blip r:embed="rId3"/>
              </a:buBlip>
            </a:pPr>
            <a:r>
              <a:rPr lang="cs-CZ" sz="8000" cap="all" dirty="0">
                <a:solidFill>
                  <a:schemeClr val="accent2"/>
                </a:solidFill>
              </a:rPr>
              <a:t>Kraje/ORP – zasílání vydaných rozhodnutí </a:t>
            </a:r>
            <a:r>
              <a:rPr lang="cs-CZ" sz="8000" cap="all" dirty="0" smtClean="0">
                <a:solidFill>
                  <a:schemeClr val="accent2"/>
                </a:solidFill>
              </a:rPr>
              <a:t/>
            </a:r>
            <a:br>
              <a:rPr lang="cs-CZ" sz="8000" cap="all" dirty="0" smtClean="0">
                <a:solidFill>
                  <a:schemeClr val="accent2"/>
                </a:solidFill>
              </a:rPr>
            </a:br>
            <a:r>
              <a:rPr lang="cs-CZ" sz="8000" cap="all" dirty="0" smtClean="0">
                <a:solidFill>
                  <a:schemeClr val="accent2"/>
                </a:solidFill>
              </a:rPr>
              <a:t>k </a:t>
            </a:r>
            <a:r>
              <a:rPr lang="cs-CZ" sz="8000" cap="all" dirty="0">
                <a:solidFill>
                  <a:schemeClr val="accent2"/>
                </a:solidFill>
              </a:rPr>
              <a:t>omezení nakládání s vodami</a:t>
            </a:r>
          </a:p>
          <a:p>
            <a:pPr marL="571500" lvl="0" indent="-571500">
              <a:spcBef>
                <a:spcPts val="2000"/>
              </a:spcBef>
              <a:buClr>
                <a:srgbClr val="004A99"/>
              </a:buClr>
              <a:buFont typeface="Arial" panose="020B0604020202020204" pitchFamily="34" charset="0"/>
              <a:buChar char="•"/>
            </a:pPr>
            <a:endParaRPr lang="cs-CZ" sz="8000" cap="all" dirty="0" smtClean="0">
              <a:solidFill>
                <a:srgbClr val="004A99"/>
              </a:solidFill>
            </a:endParaRPr>
          </a:p>
          <a:p>
            <a:pPr marL="504000" lvl="0" indent="-504000">
              <a:lnSpc>
                <a:spcPct val="110000"/>
              </a:lnSpc>
              <a:spcBef>
                <a:spcPts val="2000"/>
              </a:spcBef>
              <a:buClr>
                <a:srgbClr val="004A99"/>
              </a:buClr>
              <a:buBlip>
                <a:blip r:embed="rId3"/>
              </a:buBlip>
            </a:pPr>
            <a:r>
              <a:rPr lang="cs-CZ" sz="8000" cap="all" dirty="0">
                <a:solidFill>
                  <a:srgbClr val="004A99"/>
                </a:solidFill>
              </a:rPr>
              <a:t>Každý týden zpráva o aktuální hydrologické situaci – Zpráva k </a:t>
            </a:r>
            <a:r>
              <a:rPr lang="cs-CZ" sz="8000" cap="all" dirty="0" smtClean="0">
                <a:solidFill>
                  <a:srgbClr val="004A99"/>
                </a:solidFill>
              </a:rPr>
              <a:t>suchu (Povodí + vodoprávní úřady)</a:t>
            </a:r>
          </a:p>
          <a:p>
            <a:pPr marL="1143000" lvl="0" indent="-1143000">
              <a:spcBef>
                <a:spcPts val="2000"/>
              </a:spcBef>
              <a:buClr>
                <a:srgbClr val="004A99"/>
              </a:buClr>
              <a:buFont typeface="Arial" panose="020B0604020202020204" pitchFamily="34" charset="0"/>
              <a:buChar char="•"/>
            </a:pPr>
            <a:endParaRPr lang="cs-CZ" sz="8000" cap="all" dirty="0" smtClean="0">
              <a:solidFill>
                <a:srgbClr val="004A99"/>
              </a:solidFill>
            </a:endParaRPr>
          </a:p>
          <a:p>
            <a:pPr marL="504000" lvl="0" indent="-504000">
              <a:lnSpc>
                <a:spcPct val="110000"/>
              </a:lnSpc>
              <a:spcBef>
                <a:spcPts val="2000"/>
              </a:spcBef>
              <a:buClr>
                <a:srgbClr val="004A99"/>
              </a:buClr>
              <a:buBlip>
                <a:blip r:embed="rId3"/>
              </a:buBlip>
            </a:pPr>
            <a:r>
              <a:rPr lang="it-IT" sz="8000" cap="all" dirty="0" smtClean="0">
                <a:solidFill>
                  <a:srgbClr val="004A99"/>
                </a:solidFill>
              </a:rPr>
              <a:t>Pravideln</a:t>
            </a:r>
            <a:r>
              <a:rPr lang="cs-CZ" sz="8000" cap="all" dirty="0" smtClean="0">
                <a:solidFill>
                  <a:srgbClr val="004A99"/>
                </a:solidFill>
              </a:rPr>
              <a:t>ě předávána vedení </a:t>
            </a:r>
            <a:r>
              <a:rPr lang="cs-CZ" sz="8000" cap="all" dirty="0" err="1" smtClean="0">
                <a:solidFill>
                  <a:srgbClr val="004A99"/>
                </a:solidFill>
              </a:rPr>
              <a:t>Mz</a:t>
            </a:r>
            <a:r>
              <a:rPr lang="cs-CZ" sz="8000" dirty="0" err="1" smtClean="0">
                <a:solidFill>
                  <a:srgbClr val="004A99"/>
                </a:solidFill>
              </a:rPr>
              <a:t>e</a:t>
            </a:r>
            <a:endParaRPr lang="it-IT" sz="8000" cap="all" dirty="0">
              <a:solidFill>
                <a:srgbClr val="004A99"/>
              </a:solidFill>
            </a:endParaRPr>
          </a:p>
          <a:p>
            <a:pPr marL="504000" lvl="0" indent="-504000">
              <a:lnSpc>
                <a:spcPct val="110000"/>
              </a:lnSpc>
              <a:spcBef>
                <a:spcPts val="2000"/>
              </a:spcBef>
              <a:buClr>
                <a:srgbClr val="004A99"/>
              </a:buClr>
              <a:buBlip>
                <a:blip r:embed="rId3"/>
              </a:buBlip>
            </a:pPr>
            <a:endParaRPr lang="cs-CZ" sz="8000" cap="all" dirty="0" smtClean="0">
              <a:solidFill>
                <a:srgbClr val="004A99"/>
              </a:solidFill>
            </a:endParaRPr>
          </a:p>
          <a:p>
            <a:pPr marL="504000" lvl="0" indent="-504000">
              <a:lnSpc>
                <a:spcPct val="110000"/>
              </a:lnSpc>
              <a:spcBef>
                <a:spcPts val="2000"/>
              </a:spcBef>
              <a:buClr>
                <a:srgbClr val="004A99"/>
              </a:buClr>
              <a:buBlip>
                <a:blip r:embed="rId3"/>
              </a:buBlip>
            </a:pPr>
            <a:endParaRPr lang="cs-CZ" sz="8000" cap="all" dirty="0" smtClean="0">
              <a:solidFill>
                <a:srgbClr val="004A99"/>
              </a:solidFill>
            </a:endParaRPr>
          </a:p>
          <a:p>
            <a:pPr marL="504000" lvl="0" indent="-504000">
              <a:spcBef>
                <a:spcPts val="2000"/>
              </a:spcBef>
              <a:buClr>
                <a:srgbClr val="004A99"/>
              </a:buClr>
              <a:buBlip>
                <a:blip r:embed="rId3"/>
              </a:buBlip>
            </a:pPr>
            <a:endParaRPr lang="cs-CZ" sz="3000" cap="all" dirty="0" smtClean="0">
              <a:solidFill>
                <a:srgbClr val="004A99"/>
              </a:solidFill>
            </a:endParaRPr>
          </a:p>
          <a:p>
            <a:pPr marL="504000" lvl="0" indent="-504000">
              <a:spcBef>
                <a:spcPts val="2000"/>
              </a:spcBef>
              <a:buClr>
                <a:srgbClr val="004A99"/>
              </a:buClr>
              <a:buFont typeface="Arial" panose="020B0604020202020204" pitchFamily="34" charset="0"/>
              <a:buChar char="•"/>
            </a:pPr>
            <a:endParaRPr lang="cs-CZ" sz="3000" cap="all" dirty="0">
              <a:solidFill>
                <a:srgbClr val="004A99"/>
              </a:solidFill>
            </a:endParaRPr>
          </a:p>
        </p:txBody>
      </p:sp>
      <p:sp>
        <p:nvSpPr>
          <p:cNvPr id="2" name="Nadpis 1">
            <a:extLst>
              <a:ext uri="{FF2B5EF4-FFF2-40B4-BE49-F238E27FC236}">
                <a16:creationId xmlns:a16="http://schemas.microsoft.com/office/drawing/2014/main" id="{9DFAB464-D17D-493C-AD4B-D870108CBA57}"/>
              </a:ext>
            </a:extLst>
          </p:cNvPr>
          <p:cNvSpPr>
            <a:spLocks noGrp="1"/>
          </p:cNvSpPr>
          <p:nvPr>
            <p:ph type="title"/>
          </p:nvPr>
        </p:nvSpPr>
        <p:spPr>
          <a:xfrm>
            <a:off x="12333600" y="973395"/>
            <a:ext cx="10454400" cy="796412"/>
          </a:xfrm>
        </p:spPr>
        <p:txBody>
          <a:bodyPr/>
          <a:lstStyle/>
          <a:p>
            <a:r>
              <a:rPr lang="cs-CZ" dirty="0" smtClean="0"/>
              <a:t>Sucho 2019</a:t>
            </a:r>
            <a:endParaRPr lang="cs-CZ" dirty="0"/>
          </a:p>
        </p:txBody>
      </p:sp>
      <p:pic>
        <p:nvPicPr>
          <p:cNvPr id="17" name="Zástupný symbol obrázku 16">
            <a:extLst>
              <a:ext uri="{FF2B5EF4-FFF2-40B4-BE49-F238E27FC236}">
                <a16:creationId xmlns:a16="http://schemas.microsoft.com/office/drawing/2014/main" id="{3145B60D-965B-4810-A824-CD084CD34971}"/>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a:stretch>
            <a:fillRect/>
          </a:stretch>
        </p:blipFill>
        <p:spPr/>
      </p:pic>
      <p:sp>
        <p:nvSpPr>
          <p:cNvPr id="7" name="Ovál 6"/>
          <p:cNvSpPr/>
          <p:nvPr/>
        </p:nvSpPr>
        <p:spPr>
          <a:xfrm>
            <a:off x="18657651" y="7976681"/>
            <a:ext cx="4602026" cy="4406603"/>
          </a:xfrm>
          <a:prstGeom prst="ellipse">
            <a:avLst/>
          </a:prstGeom>
          <a:solidFill>
            <a:srgbClr val="993300"/>
          </a:solidFill>
          <a:ln>
            <a:solidFill>
              <a:srgbClr val="99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5400" dirty="0" smtClean="0"/>
              <a:t>77/2019 (37 ORP)</a:t>
            </a:r>
            <a:endParaRPr lang="cs-CZ" sz="5400" dirty="0"/>
          </a:p>
        </p:txBody>
      </p:sp>
      <p:sp>
        <p:nvSpPr>
          <p:cNvPr id="8" name="Ovál 7"/>
          <p:cNvSpPr/>
          <p:nvPr/>
        </p:nvSpPr>
        <p:spPr>
          <a:xfrm>
            <a:off x="12973455" y="7976681"/>
            <a:ext cx="4497422" cy="4406603"/>
          </a:xfrm>
          <a:prstGeom prst="ellipse">
            <a:avLst/>
          </a:prstGeom>
          <a:solidFill>
            <a:srgbClr val="993300"/>
          </a:solidFill>
          <a:ln>
            <a:solidFill>
              <a:srgbClr val="99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5400" dirty="0" smtClean="0"/>
              <a:t>149/2018 (76 ORP)</a:t>
            </a:r>
            <a:endParaRPr lang="cs-CZ" sz="5400" dirty="0"/>
          </a:p>
        </p:txBody>
      </p:sp>
    </p:spTree>
    <p:extLst>
      <p:ext uri="{BB962C8B-B14F-4D97-AF65-F5344CB8AC3E}">
        <p14:creationId xmlns:p14="http://schemas.microsoft.com/office/powerpoint/2010/main" val="401332450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E72F682-1579-4134-BAF9-6B0E7B013CAC}"/>
              </a:ext>
            </a:extLst>
          </p:cNvPr>
          <p:cNvSpPr>
            <a:spLocks noGrp="1"/>
          </p:cNvSpPr>
          <p:nvPr>
            <p:ph type="title"/>
          </p:nvPr>
        </p:nvSpPr>
        <p:spPr>
          <a:xfrm>
            <a:off x="7607030" y="855406"/>
            <a:ext cx="15530170" cy="1327354"/>
          </a:xfrm>
        </p:spPr>
        <p:txBody>
          <a:bodyPr>
            <a:normAutofit/>
          </a:bodyPr>
          <a:lstStyle/>
          <a:p>
            <a:pPr>
              <a:spcAft>
                <a:spcPts val="5400"/>
              </a:spcAft>
            </a:pPr>
            <a:r>
              <a:rPr lang="cs-CZ" dirty="0"/>
              <a:t>Návrh </a:t>
            </a:r>
            <a:r>
              <a:rPr lang="cs-CZ" dirty="0" err="1"/>
              <a:t>nv</a:t>
            </a:r>
            <a:r>
              <a:rPr lang="cs-CZ" dirty="0"/>
              <a:t> </a:t>
            </a:r>
            <a:r>
              <a:rPr lang="cs-CZ" dirty="0" err="1"/>
              <a:t>mžp</a:t>
            </a:r>
            <a:r>
              <a:rPr lang="cs-CZ" dirty="0"/>
              <a:t> ke stanovení minimálních zůstatkových průtoků</a:t>
            </a:r>
          </a:p>
        </p:txBody>
      </p:sp>
      <p:sp>
        <p:nvSpPr>
          <p:cNvPr id="4" name="Zástupný symbol pro text 3">
            <a:extLst>
              <a:ext uri="{FF2B5EF4-FFF2-40B4-BE49-F238E27FC236}">
                <a16:creationId xmlns:a16="http://schemas.microsoft.com/office/drawing/2014/main" id="{77793896-C31C-42C3-8170-9F8A962C4C44}"/>
              </a:ext>
            </a:extLst>
          </p:cNvPr>
          <p:cNvSpPr>
            <a:spLocks noGrp="1"/>
          </p:cNvSpPr>
          <p:nvPr>
            <p:ph type="body" sz="quarter" idx="19"/>
          </p:nvPr>
        </p:nvSpPr>
        <p:spPr>
          <a:xfrm>
            <a:off x="7607030" y="2389240"/>
            <a:ext cx="15559666" cy="893536"/>
          </a:xfrm>
        </p:spPr>
        <p:txBody>
          <a:bodyPr>
            <a:normAutofit/>
          </a:bodyPr>
          <a:lstStyle/>
          <a:p>
            <a:r>
              <a:rPr lang="cs-CZ" sz="3200" dirty="0"/>
              <a:t>MŽP připravuje </a:t>
            </a:r>
            <a:r>
              <a:rPr lang="cs-CZ" sz="3200" dirty="0" smtClean="0"/>
              <a:t>již od roku 2011 nařízení </a:t>
            </a:r>
            <a:r>
              <a:rPr lang="cs-CZ" sz="3200" dirty="0"/>
              <a:t>vlády k minimálním zůstatkovým průtokům</a:t>
            </a:r>
            <a:r>
              <a:rPr lang="cs-CZ" sz="3200" dirty="0" smtClean="0"/>
              <a:t>.</a:t>
            </a:r>
          </a:p>
        </p:txBody>
      </p:sp>
      <p:sp>
        <p:nvSpPr>
          <p:cNvPr id="5" name="Zástupný symbol pro text 4">
            <a:extLst>
              <a:ext uri="{FF2B5EF4-FFF2-40B4-BE49-F238E27FC236}">
                <a16:creationId xmlns:a16="http://schemas.microsoft.com/office/drawing/2014/main" id="{363DD77E-91EF-4419-BE05-1C0C96F03E9B}"/>
              </a:ext>
            </a:extLst>
          </p:cNvPr>
          <p:cNvSpPr>
            <a:spLocks noGrp="1"/>
          </p:cNvSpPr>
          <p:nvPr>
            <p:ph type="body" sz="quarter" idx="29"/>
          </p:nvPr>
        </p:nvSpPr>
        <p:spPr>
          <a:xfrm>
            <a:off x="7607030" y="3377380"/>
            <a:ext cx="16517565" cy="9502041"/>
          </a:xfrm>
        </p:spPr>
        <p:txBody>
          <a:bodyPr>
            <a:normAutofit fontScale="92500" lnSpcReduction="20000"/>
          </a:bodyPr>
          <a:lstStyle/>
          <a:p>
            <a:pPr lvl="1"/>
            <a:endParaRPr lang="cs-CZ" sz="1800" dirty="0" smtClean="0"/>
          </a:p>
          <a:p>
            <a:r>
              <a:rPr lang="cs-CZ" dirty="0" smtClean="0"/>
              <a:t>Zásadní připomínky uplatňované ministerstvem zemědělství k návrhu NV</a:t>
            </a:r>
            <a:endParaRPr lang="cs-CZ" dirty="0"/>
          </a:p>
          <a:p>
            <a:pPr lvl="1">
              <a:buFont typeface="Arial" panose="020B0604020202020204" pitchFamily="34" charset="0"/>
              <a:buChar char="•"/>
            </a:pPr>
            <a:endParaRPr lang="cs-CZ" dirty="0" smtClean="0"/>
          </a:p>
          <a:p>
            <a:pPr lvl="1">
              <a:buFont typeface="Arial" panose="020B0604020202020204" pitchFamily="34" charset="0"/>
              <a:buChar char="•"/>
            </a:pPr>
            <a:r>
              <a:rPr lang="cs-CZ" sz="3600" dirty="0" smtClean="0"/>
              <a:t>Metodika způsob výpočtu by měla vycházet z tzv. </a:t>
            </a:r>
            <a:r>
              <a:rPr lang="cs-CZ" sz="3600" dirty="0" err="1" smtClean="0"/>
              <a:t>odovlivněných</a:t>
            </a:r>
            <a:r>
              <a:rPr lang="cs-CZ" sz="3600" dirty="0" smtClean="0"/>
              <a:t> průtoků (nikoliv ovlivněných)</a:t>
            </a:r>
          </a:p>
          <a:p>
            <a:pPr lvl="1">
              <a:buFont typeface="Arial" panose="020B0604020202020204" pitchFamily="34" charset="0"/>
              <a:buChar char="•"/>
            </a:pPr>
            <a:endParaRPr lang="cs-CZ" sz="1300" dirty="0" smtClean="0"/>
          </a:p>
          <a:p>
            <a:pPr lvl="1">
              <a:buFont typeface="Arial" panose="020B0604020202020204" pitchFamily="34" charset="0"/>
              <a:buChar char="•"/>
            </a:pPr>
            <a:r>
              <a:rPr lang="cs-CZ" sz="3600" dirty="0" smtClean="0"/>
              <a:t>Nereálně vysoké požadavky na zachování průtoků v řekách</a:t>
            </a:r>
          </a:p>
          <a:p>
            <a:pPr lvl="1">
              <a:buFont typeface="Arial" panose="020B0604020202020204" pitchFamily="34" charset="0"/>
              <a:buChar char="•"/>
            </a:pPr>
            <a:endParaRPr lang="cs-CZ" sz="1300" dirty="0" smtClean="0"/>
          </a:p>
          <a:p>
            <a:pPr lvl="1">
              <a:buFont typeface="Arial" panose="020B0604020202020204" pitchFamily="34" charset="0"/>
              <a:buChar char="•"/>
            </a:pPr>
            <a:r>
              <a:rPr lang="cs-CZ" sz="3600" dirty="0" smtClean="0"/>
              <a:t>Nedostatečné posouzení dopadů aplikace NV na </a:t>
            </a:r>
            <a:r>
              <a:rPr lang="cs-CZ" sz="3600" dirty="0"/>
              <a:t>odběratele </a:t>
            </a:r>
            <a:r>
              <a:rPr lang="cs-CZ" sz="3600" dirty="0" smtClean="0"/>
              <a:t/>
            </a:r>
            <a:br>
              <a:rPr lang="cs-CZ" sz="3600" dirty="0" smtClean="0"/>
            </a:br>
            <a:r>
              <a:rPr lang="cs-CZ" sz="3600" dirty="0" smtClean="0"/>
              <a:t>(zabezpečenost odběrů se zhorší) = nedostatečná RIA </a:t>
            </a:r>
          </a:p>
          <a:p>
            <a:pPr lvl="1">
              <a:buFont typeface="Arial" panose="020B0604020202020204" pitchFamily="34" charset="0"/>
              <a:buChar char="•"/>
            </a:pPr>
            <a:endParaRPr lang="cs-CZ" sz="1300" dirty="0" smtClean="0"/>
          </a:p>
          <a:p>
            <a:pPr lvl="1">
              <a:buFont typeface="Arial" panose="020B0604020202020204" pitchFamily="34" charset="0"/>
              <a:buChar char="•"/>
            </a:pPr>
            <a:r>
              <a:rPr lang="cs-CZ" sz="3600" dirty="0" smtClean="0"/>
              <a:t>NV prosazuje paušalizující metodu bez rozlišení vlivu odběru na vodní tok</a:t>
            </a:r>
          </a:p>
          <a:p>
            <a:pPr lvl="1">
              <a:buFont typeface="Arial" panose="020B0604020202020204" pitchFamily="34" charset="0"/>
              <a:buChar char="•"/>
            </a:pPr>
            <a:endParaRPr lang="cs-CZ" sz="1300" dirty="0" smtClean="0"/>
          </a:p>
          <a:p>
            <a:pPr lvl="1">
              <a:buFont typeface="Arial" panose="020B0604020202020204" pitchFamily="34" charset="0"/>
              <a:buChar char="•"/>
            </a:pPr>
            <a:r>
              <a:rPr lang="cs-CZ" sz="3600" dirty="0" smtClean="0"/>
              <a:t>Nerozlišuje mezi druhy odběrů (teplárna či malý rybník)</a:t>
            </a:r>
          </a:p>
          <a:p>
            <a:pPr lvl="1">
              <a:buFont typeface="Arial" panose="020B0604020202020204" pitchFamily="34" charset="0"/>
              <a:buChar char="•"/>
            </a:pPr>
            <a:endParaRPr lang="cs-CZ" sz="1300" dirty="0" smtClean="0"/>
          </a:p>
          <a:p>
            <a:pPr marL="1006475" lvl="1" indent="-503238">
              <a:buFont typeface="Arial" panose="020B0604020202020204" pitchFamily="34" charset="0"/>
              <a:buChar char="•"/>
              <a:tabLst>
                <a:tab pos="992188" algn="l"/>
              </a:tabLst>
            </a:pPr>
            <a:r>
              <a:rPr lang="cs-CZ" sz="3600" dirty="0" smtClean="0"/>
              <a:t>Problematické stanovení MZP pod vodními nádržemi (vodohospodářskými soustavami) – </a:t>
            </a:r>
          </a:p>
          <a:p>
            <a:pPr marL="504000" lvl="1" indent="0">
              <a:buNone/>
              <a:tabLst>
                <a:tab pos="992188" algn="l"/>
              </a:tabLst>
            </a:pPr>
            <a:r>
              <a:rPr lang="cs-CZ" sz="3600" dirty="0" smtClean="0"/>
              <a:t>    	v uvedených případech vodoprávní </a:t>
            </a:r>
            <a:r>
              <a:rPr lang="cs-CZ" sz="3600" dirty="0"/>
              <a:t>úřad „může“ stanovit </a:t>
            </a:r>
            <a:r>
              <a:rPr lang="cs-CZ" sz="3600" dirty="0" smtClean="0"/>
              <a:t>hodnoty MZP odchylně od § 2 </a:t>
            </a:r>
          </a:p>
          <a:p>
            <a:pPr lvl="1">
              <a:buFont typeface="Arial" panose="020B0604020202020204" pitchFamily="34" charset="0"/>
              <a:buChar char="•"/>
            </a:pPr>
            <a:endParaRPr lang="cs-CZ" sz="1400" dirty="0"/>
          </a:p>
          <a:p>
            <a:pPr lvl="1">
              <a:buFont typeface="Arial" panose="020B0604020202020204" pitchFamily="34" charset="0"/>
              <a:buChar char="•"/>
            </a:pPr>
            <a:r>
              <a:rPr lang="cs-CZ" sz="3600" dirty="0" err="1" smtClean="0"/>
              <a:t>MZe</a:t>
            </a:r>
            <a:r>
              <a:rPr lang="cs-CZ" sz="3600" dirty="0" smtClean="0"/>
              <a:t> navrhovalo měkčí způsob stanovení MZP pro tzv. ovlivněné úseky vodních toků</a:t>
            </a:r>
          </a:p>
          <a:p>
            <a:pPr lvl="1">
              <a:buFont typeface="Arial" panose="020B0604020202020204" pitchFamily="34" charset="0"/>
              <a:buChar char="•"/>
            </a:pPr>
            <a:endParaRPr lang="cs-CZ" sz="3600" dirty="0" smtClean="0"/>
          </a:p>
          <a:p>
            <a:pPr lvl="1">
              <a:buFont typeface="Arial" panose="020B0604020202020204" pitchFamily="34" charset="0"/>
              <a:buChar char="•"/>
            </a:pPr>
            <a:endParaRPr lang="cs-CZ" sz="3600" dirty="0"/>
          </a:p>
          <a:p>
            <a:pPr lvl="1">
              <a:buFont typeface="Arial" panose="020B0604020202020204" pitchFamily="34" charset="0"/>
              <a:buChar char="•"/>
            </a:pPr>
            <a:endParaRPr lang="cs-CZ" sz="3600" dirty="0" smtClean="0"/>
          </a:p>
          <a:p>
            <a:pPr lvl="1">
              <a:buFont typeface="Arial" panose="020B0604020202020204" pitchFamily="34" charset="0"/>
              <a:buChar char="•"/>
            </a:pPr>
            <a:r>
              <a:rPr lang="cs-CZ" sz="3600" dirty="0" err="1" smtClean="0"/>
              <a:t>MZe</a:t>
            </a:r>
            <a:r>
              <a:rPr lang="cs-CZ" sz="3600" dirty="0" smtClean="0"/>
              <a:t> navrhuje stávající znění Metodického pokynu MŽP „překlopit“ do podoby NV</a:t>
            </a:r>
          </a:p>
          <a:p>
            <a:pPr lvl="1">
              <a:buFont typeface="Arial" panose="020B0604020202020204" pitchFamily="34" charset="0"/>
              <a:buChar char="•"/>
            </a:pPr>
            <a:endParaRPr lang="cs-CZ" sz="3600" dirty="0"/>
          </a:p>
        </p:txBody>
      </p:sp>
      <p:sp>
        <p:nvSpPr>
          <p:cNvPr id="3" name="Picture Placeholder 2"/>
          <p:cNvSpPr>
            <a:spLocks noGrp="1"/>
          </p:cNvSpPr>
          <p:nvPr>
            <p:ph type="pic" sz="quarter" idx="13"/>
          </p:nvPr>
        </p:nvSpPr>
        <p:spPr/>
      </p:sp>
      <p:pic>
        <p:nvPicPr>
          <p:cNvPr id="7" name="Zástupný symbol obrázku 15">
            <a:extLst>
              <a:ext uri="{FF2B5EF4-FFF2-40B4-BE49-F238E27FC236}">
                <a16:creationId xmlns:a16="http://schemas.microsoft.com/office/drawing/2014/main" id="{C173C1C3-829C-4FF3-A56B-1EC2F584E04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457200" y="457200"/>
            <a:ext cx="5835600" cy="12801600"/>
          </a:xfrm>
          <a:prstGeom prst="rect">
            <a:avLst/>
          </a:prstGeom>
        </p:spPr>
      </p:pic>
      <p:cxnSp>
        <p:nvCxnSpPr>
          <p:cNvPr id="8" name="Přímá spojnice 7"/>
          <p:cNvCxnSpPr/>
          <p:nvPr/>
        </p:nvCxnSpPr>
        <p:spPr>
          <a:xfrm flipV="1">
            <a:off x="8249055" y="11420272"/>
            <a:ext cx="15116783" cy="778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032335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E72F682-1579-4134-BAF9-6B0E7B013CAC}"/>
              </a:ext>
            </a:extLst>
          </p:cNvPr>
          <p:cNvSpPr>
            <a:spLocks noGrp="1"/>
          </p:cNvSpPr>
          <p:nvPr>
            <p:ph type="title"/>
          </p:nvPr>
        </p:nvSpPr>
        <p:spPr>
          <a:xfrm>
            <a:off x="7920000" y="914400"/>
            <a:ext cx="15217200" cy="802800"/>
          </a:xfrm>
        </p:spPr>
        <p:txBody>
          <a:bodyPr/>
          <a:lstStyle/>
          <a:p>
            <a:r>
              <a:rPr lang="cs-CZ" dirty="0" smtClean="0"/>
              <a:t>Rekodifikace stavebního práva</a:t>
            </a:r>
            <a:endParaRPr lang="cs-CZ" dirty="0"/>
          </a:p>
        </p:txBody>
      </p:sp>
      <p:sp>
        <p:nvSpPr>
          <p:cNvPr id="4" name="Zástupný symbol pro text 3">
            <a:extLst>
              <a:ext uri="{FF2B5EF4-FFF2-40B4-BE49-F238E27FC236}">
                <a16:creationId xmlns:a16="http://schemas.microsoft.com/office/drawing/2014/main" id="{77793896-C31C-42C3-8170-9F8A962C4C44}"/>
              </a:ext>
            </a:extLst>
          </p:cNvPr>
          <p:cNvSpPr>
            <a:spLocks noGrp="1"/>
          </p:cNvSpPr>
          <p:nvPr>
            <p:ph type="body" sz="quarter" idx="19"/>
          </p:nvPr>
        </p:nvSpPr>
        <p:spPr>
          <a:xfrm>
            <a:off x="7919998" y="2391818"/>
            <a:ext cx="15484750" cy="1032386"/>
          </a:xfrm>
        </p:spPr>
        <p:txBody>
          <a:bodyPr>
            <a:normAutofit/>
          </a:bodyPr>
          <a:lstStyle/>
          <a:p>
            <a:pPr algn="just"/>
            <a:r>
              <a:rPr lang="cs-CZ" sz="3200" dirty="0" smtClean="0"/>
              <a:t>V současné době probíhají na MMR intenzivní práce za účelem dalšího zjednodušení </a:t>
            </a:r>
            <a:br>
              <a:rPr lang="cs-CZ" sz="3200" dirty="0" smtClean="0"/>
            </a:br>
            <a:r>
              <a:rPr lang="cs-CZ" sz="3200" dirty="0" smtClean="0"/>
              <a:t>a sjednocení stavebního práva a zrychlení povolovacích procesů.</a:t>
            </a:r>
            <a:endParaRPr lang="cs-CZ" sz="3200" dirty="0"/>
          </a:p>
        </p:txBody>
      </p:sp>
      <p:sp>
        <p:nvSpPr>
          <p:cNvPr id="5" name="Zástupný symbol pro text 4">
            <a:extLst>
              <a:ext uri="{FF2B5EF4-FFF2-40B4-BE49-F238E27FC236}">
                <a16:creationId xmlns:a16="http://schemas.microsoft.com/office/drawing/2014/main" id="{363DD77E-91EF-4419-BE05-1C0C96F03E9B}"/>
              </a:ext>
            </a:extLst>
          </p:cNvPr>
          <p:cNvSpPr>
            <a:spLocks noGrp="1"/>
          </p:cNvSpPr>
          <p:nvPr>
            <p:ph type="body" sz="quarter" idx="29"/>
          </p:nvPr>
        </p:nvSpPr>
        <p:spPr>
          <a:xfrm>
            <a:off x="7919999" y="3735421"/>
            <a:ext cx="15484749" cy="9260732"/>
          </a:xfrm>
        </p:spPr>
        <p:txBody>
          <a:bodyPr>
            <a:normAutofit lnSpcReduction="10000"/>
          </a:bodyPr>
          <a:lstStyle/>
          <a:p>
            <a:r>
              <a:rPr lang="cs-CZ" sz="3800" dirty="0" smtClean="0"/>
              <a:t>Základní změny rekodifikace</a:t>
            </a:r>
          </a:p>
          <a:p>
            <a:pPr marL="504000" lvl="1" indent="0" algn="just">
              <a:buNone/>
            </a:pPr>
            <a:endParaRPr lang="cs-CZ" sz="1300" dirty="0" smtClean="0"/>
          </a:p>
          <a:p>
            <a:pPr lvl="1" algn="just">
              <a:buFont typeface="Arial" panose="020B0604020202020204" pitchFamily="34" charset="0"/>
              <a:buChar char="•"/>
            </a:pPr>
            <a:r>
              <a:rPr lang="cs-CZ" sz="3600" dirty="0" smtClean="0"/>
              <a:t>nejzásadnější </a:t>
            </a:r>
            <a:r>
              <a:rPr lang="cs-CZ" sz="3600" dirty="0"/>
              <a:t>změnou </a:t>
            </a:r>
            <a:r>
              <a:rPr lang="cs-CZ" sz="3600" dirty="0" smtClean="0"/>
              <a:t>rekodifikace </a:t>
            </a:r>
            <a:r>
              <a:rPr lang="cs-CZ" sz="3600" dirty="0"/>
              <a:t>je </a:t>
            </a:r>
            <a:r>
              <a:rPr lang="cs-CZ" sz="3600" dirty="0" smtClean="0"/>
              <a:t>vytvoření </a:t>
            </a:r>
            <a:r>
              <a:rPr lang="cs-CZ" sz="3600" dirty="0"/>
              <a:t>jediného stavebního úřadu, který by zajišťoval vydání stavebních povolení nejen k obecným stavbám, ale také pro stavby vodních děl, stavby silnic a </a:t>
            </a:r>
            <a:r>
              <a:rPr lang="cs-CZ" sz="3600" dirty="0" smtClean="0"/>
              <a:t>železnic </a:t>
            </a:r>
            <a:r>
              <a:rPr lang="cs-CZ" sz="3600" dirty="0"/>
              <a:t>a </a:t>
            </a:r>
            <a:r>
              <a:rPr lang="cs-CZ" sz="3600" dirty="0" smtClean="0"/>
              <a:t>dalších, </a:t>
            </a:r>
            <a:r>
              <a:rPr lang="cs-CZ" sz="3600" dirty="0"/>
              <a:t>které jsou dnes vyčleněny do působnosti speciálních stavebních úřadů. Do nového stavebního úřadu mají být začleněny také jednotlivé dotčené orgány – a to v rozsahu agend, které jsou vykonávány pro potřeby vydávání rozhodnutí o umístění stavby, resp. stavebních povolení. Nový stavební úřad by byl vyjmut ze stávajícího smíšeného modelu státní správy, byl by samostatným správním orgánem mimo obecní úřady</a:t>
            </a:r>
            <a:r>
              <a:rPr lang="cs-CZ" sz="3600" dirty="0" smtClean="0"/>
              <a:t>.</a:t>
            </a:r>
          </a:p>
          <a:p>
            <a:pPr lvl="1" algn="just">
              <a:buFont typeface="Arial" panose="020B0604020202020204" pitchFamily="34" charset="0"/>
              <a:buChar char="•"/>
            </a:pPr>
            <a:endParaRPr lang="cs-CZ" sz="1200" dirty="0" smtClean="0"/>
          </a:p>
          <a:p>
            <a:pPr lvl="1" algn="just">
              <a:buFont typeface="Arial" panose="020B0604020202020204" pitchFamily="34" charset="0"/>
              <a:buChar char="•"/>
            </a:pPr>
            <a:r>
              <a:rPr lang="cs-CZ" sz="3600" dirty="0" smtClean="0"/>
              <a:t>vodoprávní úřady – do </a:t>
            </a:r>
            <a:r>
              <a:rPr lang="cs-CZ" sz="3600" dirty="0"/>
              <a:t>nové soustavy stavební správy by přešlo povolování staveb vodních děl, agenda týkající se povolení k nakládání s vodami by zůstala vodoprávnímu úřadu. Další agendy vodoprávního úřadu (jako např. souhlas dle § 17) by přešly na nový stavební úřad v tom případě, kdy je takový doklad vydávám pro potřeby umístění (povolení) stavby. Agendy související </a:t>
            </a:r>
            <a:r>
              <a:rPr lang="cs-CZ" sz="3600" dirty="0" smtClean="0"/>
              <a:t/>
            </a:r>
            <a:br>
              <a:rPr lang="cs-CZ" sz="3600" dirty="0" smtClean="0"/>
            </a:br>
            <a:r>
              <a:rPr lang="cs-CZ" sz="3600" dirty="0" smtClean="0"/>
              <a:t>s </a:t>
            </a:r>
            <a:r>
              <a:rPr lang="cs-CZ" sz="3600" dirty="0"/>
              <a:t>nakládáním s vodami (typicky manipulační řády) by zůstaly v působnosti vodoprávního úřadu</a:t>
            </a:r>
            <a:r>
              <a:rPr lang="cs-CZ" sz="3600" dirty="0" smtClean="0"/>
              <a:t>.</a:t>
            </a:r>
          </a:p>
          <a:p>
            <a:pPr lvl="1" algn="just">
              <a:buFont typeface="Arial" panose="020B0604020202020204" pitchFamily="34" charset="0"/>
              <a:buChar char="•"/>
            </a:pPr>
            <a:endParaRPr lang="cs-CZ" sz="3900" dirty="0" smtClean="0"/>
          </a:p>
          <a:p>
            <a:endParaRPr lang="cs-CZ" dirty="0" smtClean="0"/>
          </a:p>
        </p:txBody>
      </p:sp>
      <p:pic>
        <p:nvPicPr>
          <p:cNvPr id="9" name="Zástupný symbol obrázku 8">
            <a:extLst>
              <a:ext uri="{FF2B5EF4-FFF2-40B4-BE49-F238E27FC236}">
                <a16:creationId xmlns:a16="http://schemas.microsoft.com/office/drawing/2014/main" id="{166D07AA-3380-45CB-AA1C-0BF5871BC8B6}"/>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229767777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E72F682-1579-4134-BAF9-6B0E7B013CAC}"/>
              </a:ext>
            </a:extLst>
          </p:cNvPr>
          <p:cNvSpPr>
            <a:spLocks noGrp="1"/>
          </p:cNvSpPr>
          <p:nvPr>
            <p:ph type="title"/>
          </p:nvPr>
        </p:nvSpPr>
        <p:spPr>
          <a:xfrm>
            <a:off x="7920000" y="914400"/>
            <a:ext cx="15217200" cy="802800"/>
          </a:xfrm>
        </p:spPr>
        <p:txBody>
          <a:bodyPr/>
          <a:lstStyle/>
          <a:p>
            <a:r>
              <a:rPr lang="cs-CZ" dirty="0" smtClean="0"/>
              <a:t>Rekodifikace stavebního práva</a:t>
            </a:r>
            <a:endParaRPr lang="cs-CZ" dirty="0"/>
          </a:p>
        </p:txBody>
      </p:sp>
      <p:sp>
        <p:nvSpPr>
          <p:cNvPr id="5" name="Zástupný symbol pro text 4">
            <a:extLst>
              <a:ext uri="{FF2B5EF4-FFF2-40B4-BE49-F238E27FC236}">
                <a16:creationId xmlns:a16="http://schemas.microsoft.com/office/drawing/2014/main" id="{363DD77E-91EF-4419-BE05-1C0C96F03E9B}"/>
              </a:ext>
            </a:extLst>
          </p:cNvPr>
          <p:cNvSpPr>
            <a:spLocks noGrp="1"/>
          </p:cNvSpPr>
          <p:nvPr>
            <p:ph type="body" sz="quarter" idx="29"/>
          </p:nvPr>
        </p:nvSpPr>
        <p:spPr>
          <a:xfrm>
            <a:off x="7919999" y="2431915"/>
            <a:ext cx="15484749" cy="9299642"/>
          </a:xfrm>
        </p:spPr>
        <p:txBody>
          <a:bodyPr>
            <a:normAutofit/>
          </a:bodyPr>
          <a:lstStyle/>
          <a:p>
            <a:r>
              <a:rPr lang="cs-CZ" dirty="0" smtClean="0"/>
              <a:t>Základní změny rekodifikace</a:t>
            </a:r>
          </a:p>
          <a:p>
            <a:pPr marL="504000" lvl="1" indent="0">
              <a:buNone/>
            </a:pPr>
            <a:endParaRPr lang="cs-CZ" sz="1200" dirty="0" smtClean="0"/>
          </a:p>
          <a:p>
            <a:pPr lvl="1" algn="just">
              <a:buFont typeface="Arial" panose="020B0604020202020204" pitchFamily="34" charset="0"/>
              <a:buChar char="•"/>
            </a:pPr>
            <a:r>
              <a:rPr lang="cs-CZ" sz="3600" dirty="0"/>
              <a:t>kladen důraz na možnost digitalizace podání žádosti včetně projektové dokumentace, vedení el. stavebního deníku, vytvoření informačního systému pro tvorbu rozhodnutí </a:t>
            </a:r>
            <a:r>
              <a:rPr lang="cs-CZ" sz="3600" dirty="0" smtClean="0"/>
              <a:t>a </a:t>
            </a:r>
            <a:r>
              <a:rPr lang="cs-CZ" sz="3600" dirty="0"/>
              <a:t>vedení spisové dokumentace a mnoha </a:t>
            </a:r>
            <a:r>
              <a:rPr lang="cs-CZ" sz="3600" dirty="0" smtClean="0"/>
              <a:t>dalších.</a:t>
            </a:r>
            <a:endParaRPr lang="cs-CZ" sz="3600" dirty="0"/>
          </a:p>
          <a:p>
            <a:pPr marL="504000" lvl="1" indent="0" algn="just">
              <a:buNone/>
            </a:pPr>
            <a:endParaRPr lang="cs-CZ" sz="1200" dirty="0" smtClean="0"/>
          </a:p>
          <a:p>
            <a:pPr lvl="1" algn="just">
              <a:buFont typeface="Arial" panose="020B0604020202020204" pitchFamily="34" charset="0"/>
              <a:buChar char="•"/>
            </a:pPr>
            <a:r>
              <a:rPr lang="cs-CZ" sz="3600" dirty="0" smtClean="0"/>
              <a:t>06/2019 – vláda – schválila Věcný </a:t>
            </a:r>
            <a:r>
              <a:rPr lang="cs-CZ" sz="3600" dirty="0"/>
              <a:t>záměr stavebního zákona (UV č. 448 </a:t>
            </a:r>
            <a:r>
              <a:rPr lang="cs-CZ" sz="3600" dirty="0" smtClean="0"/>
              <a:t>ze dne </a:t>
            </a:r>
            <a:r>
              <a:rPr lang="cs-CZ" sz="3600" dirty="0"/>
              <a:t>24.06.2019) a uložila jednotlivým resortům, aby maximálně spolupracovaly </a:t>
            </a:r>
            <a:r>
              <a:rPr lang="cs-CZ" sz="3600" dirty="0" smtClean="0"/>
              <a:t/>
            </a:r>
            <a:br>
              <a:rPr lang="cs-CZ" sz="3600" dirty="0" smtClean="0"/>
            </a:br>
            <a:r>
              <a:rPr lang="cs-CZ" sz="3600" dirty="0" smtClean="0"/>
              <a:t>a </a:t>
            </a:r>
            <a:r>
              <a:rPr lang="cs-CZ" sz="3600" dirty="0"/>
              <a:t>navrhly konkrétní úpravy svých právních předpisů za účelem dosažení maximální integrace dotčených orgánů (a speciálních stavebních úřadů) do nové soustavy státní stavební správy. </a:t>
            </a:r>
            <a:endParaRPr lang="cs-CZ" sz="3600" dirty="0" smtClean="0"/>
          </a:p>
          <a:p>
            <a:pPr lvl="1" algn="just">
              <a:buFont typeface="Arial" panose="020B0604020202020204" pitchFamily="34" charset="0"/>
              <a:buChar char="•"/>
            </a:pPr>
            <a:endParaRPr lang="cs-CZ" sz="1200" dirty="0" smtClean="0"/>
          </a:p>
          <a:p>
            <a:pPr lvl="1" algn="just">
              <a:buFont typeface="Arial" panose="020B0604020202020204" pitchFamily="34" charset="0"/>
              <a:buChar char="•"/>
            </a:pPr>
            <a:r>
              <a:rPr lang="cs-CZ" sz="3600" dirty="0" smtClean="0"/>
              <a:t>návrh </a:t>
            </a:r>
            <a:r>
              <a:rPr lang="cs-CZ" sz="3600" dirty="0"/>
              <a:t>nového stavebního zákona by měl být ze strany MMR předložen vládě nejpozději do 31.01.2020. </a:t>
            </a:r>
            <a:endParaRPr lang="cs-CZ" sz="3600" dirty="0" smtClean="0"/>
          </a:p>
          <a:p>
            <a:pPr lvl="1">
              <a:buFont typeface="Arial" panose="020B0604020202020204" pitchFamily="34" charset="0"/>
              <a:buChar char="•"/>
            </a:pPr>
            <a:endParaRPr lang="cs-CZ" sz="3200" dirty="0" smtClean="0"/>
          </a:p>
          <a:p>
            <a:endParaRPr lang="cs-CZ" dirty="0" smtClean="0"/>
          </a:p>
        </p:txBody>
      </p:sp>
      <p:pic>
        <p:nvPicPr>
          <p:cNvPr id="9" name="Zástupný symbol obrázku 8">
            <a:extLst>
              <a:ext uri="{FF2B5EF4-FFF2-40B4-BE49-F238E27FC236}">
                <a16:creationId xmlns:a16="http://schemas.microsoft.com/office/drawing/2014/main" id="{166D07AA-3380-45CB-AA1C-0BF5871BC8B6}"/>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342882536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Zástupný symbol pro obrázek 17"/>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p:pic>
      <p:sp>
        <p:nvSpPr>
          <p:cNvPr id="10" name="Zástupný symbol pro text 9">
            <a:extLst>
              <a:ext uri="{FF2B5EF4-FFF2-40B4-BE49-F238E27FC236}">
                <a16:creationId xmlns:a16="http://schemas.microsoft.com/office/drawing/2014/main" id="{8F359389-F770-4572-A9CF-3ACDE4B5EB35}"/>
              </a:ext>
            </a:extLst>
          </p:cNvPr>
          <p:cNvSpPr>
            <a:spLocks noGrp="1"/>
          </p:cNvSpPr>
          <p:nvPr>
            <p:ph type="body" sz="quarter" idx="12"/>
          </p:nvPr>
        </p:nvSpPr>
        <p:spPr/>
        <p:txBody>
          <a:bodyPr/>
          <a:lstStyle/>
          <a:p>
            <a:endParaRPr lang="cs-CZ"/>
          </a:p>
        </p:txBody>
      </p:sp>
      <p:sp>
        <p:nvSpPr>
          <p:cNvPr id="2" name="Nadpis 1">
            <a:extLst>
              <a:ext uri="{FF2B5EF4-FFF2-40B4-BE49-F238E27FC236}">
                <a16:creationId xmlns:a16="http://schemas.microsoft.com/office/drawing/2014/main" id="{E91EC619-241E-451F-A24E-56421AA5D25F}"/>
              </a:ext>
            </a:extLst>
          </p:cNvPr>
          <p:cNvSpPr>
            <a:spLocks noGrp="1"/>
          </p:cNvSpPr>
          <p:nvPr>
            <p:ph type="ctrTitle"/>
          </p:nvPr>
        </p:nvSpPr>
        <p:spPr/>
        <p:txBody>
          <a:bodyPr/>
          <a:lstStyle/>
          <a:p>
            <a:r>
              <a:rPr lang="cs-CZ" dirty="0" smtClean="0"/>
              <a:t>DĚKUJi</a:t>
            </a:r>
            <a:r>
              <a:rPr lang="cs-CZ" dirty="0"/>
              <a:t/>
            </a:r>
            <a:br>
              <a:rPr lang="cs-CZ" dirty="0"/>
            </a:br>
            <a:r>
              <a:rPr lang="cs-CZ" dirty="0"/>
              <a:t>ZA POZORNOST</a:t>
            </a:r>
          </a:p>
        </p:txBody>
      </p:sp>
      <p:sp>
        <p:nvSpPr>
          <p:cNvPr id="3" name="Podnadpis 2">
            <a:extLst>
              <a:ext uri="{FF2B5EF4-FFF2-40B4-BE49-F238E27FC236}">
                <a16:creationId xmlns:a16="http://schemas.microsoft.com/office/drawing/2014/main" id="{1AE3BD29-4BBD-408B-9592-E82155D75A0C}"/>
              </a:ext>
            </a:extLst>
          </p:cNvPr>
          <p:cNvSpPr>
            <a:spLocks noGrp="1"/>
          </p:cNvSpPr>
          <p:nvPr>
            <p:ph type="subTitle" idx="1"/>
          </p:nvPr>
        </p:nvSpPr>
        <p:spPr/>
        <p:txBody>
          <a:bodyPr/>
          <a:lstStyle/>
          <a:p>
            <a:r>
              <a:rPr lang="cs-CZ" dirty="0"/>
              <a:t>Kontakty:  </a:t>
            </a:r>
            <a:r>
              <a:rPr lang="cs-CZ" dirty="0" smtClean="0"/>
              <a:t>Ing. Daniel Pokorný, </a:t>
            </a:r>
            <a:r>
              <a:rPr lang="cs-CZ" dirty="0" smtClean="0">
                <a:hlinkClick r:id="rId4"/>
              </a:rPr>
              <a:t>daniel.pokorny@mze.cz</a:t>
            </a:r>
            <a:r>
              <a:rPr lang="cs-CZ" dirty="0" smtClean="0"/>
              <a:t> </a:t>
            </a:r>
            <a:endParaRPr lang="cs-CZ" dirty="0"/>
          </a:p>
        </p:txBody>
      </p:sp>
      <p:cxnSp>
        <p:nvCxnSpPr>
          <p:cNvPr id="7" name="Zelená horizontální linka">
            <a:extLst>
              <a:ext uri="{FF2B5EF4-FFF2-40B4-BE49-F238E27FC236}">
                <a16:creationId xmlns:a16="http://schemas.microsoft.com/office/drawing/2014/main" id="{CC4E7CF4-015C-4443-B70B-8BB3A7A9B4F6}"/>
              </a:ext>
            </a:extLst>
          </p:cNvPr>
          <p:cNvCxnSpPr/>
          <p:nvPr/>
        </p:nvCxnSpPr>
        <p:spPr>
          <a:xfrm>
            <a:off x="5713587" y="8064000"/>
            <a:ext cx="12960000"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vislá linka">
            <a:extLst>
              <a:ext uri="{FF2B5EF4-FFF2-40B4-BE49-F238E27FC236}">
                <a16:creationId xmlns:a16="http://schemas.microsoft.com/office/drawing/2014/main" id="{E8E5C449-5924-44BE-AF0F-87E977362123}"/>
              </a:ext>
            </a:extLst>
          </p:cNvPr>
          <p:cNvCxnSpPr/>
          <p:nvPr/>
        </p:nvCxnSpPr>
        <p:spPr>
          <a:xfrm>
            <a:off x="10325100" y="5083200"/>
            <a:ext cx="0" cy="228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Logo MZe">
            <a:extLst>
              <a:ext uri="{FF2B5EF4-FFF2-40B4-BE49-F238E27FC236}">
                <a16:creationId xmlns:a16="http://schemas.microsoft.com/office/drawing/2014/main" id="{737F2E1F-2363-41C6-B357-662CC3F47A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01401" y="5551200"/>
            <a:ext cx="3133350" cy="1353315"/>
          </a:xfrm>
          <a:prstGeom prst="rect">
            <a:avLst/>
          </a:prstGeom>
        </p:spPr>
      </p:pic>
    </p:spTree>
    <p:extLst>
      <p:ext uri="{BB962C8B-B14F-4D97-AF65-F5344CB8AC3E}">
        <p14:creationId xmlns:p14="http://schemas.microsoft.com/office/powerpoint/2010/main" val="17022696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ožky obsahu">
            <a:extLst>
              <a:ext uri="{FF2B5EF4-FFF2-40B4-BE49-F238E27FC236}">
                <a16:creationId xmlns:a16="http://schemas.microsoft.com/office/drawing/2014/main" id="{6DF8A153-2FC8-4BD0-93A8-72F84577A678}"/>
              </a:ext>
            </a:extLst>
          </p:cNvPr>
          <p:cNvSpPr>
            <a:spLocks noGrp="1"/>
          </p:cNvSpPr>
          <p:nvPr>
            <p:ph type="body" sz="quarter" idx="14"/>
          </p:nvPr>
        </p:nvSpPr>
        <p:spPr>
          <a:xfrm>
            <a:off x="12531599" y="1494263"/>
            <a:ext cx="11036323" cy="11764537"/>
          </a:xfrm>
        </p:spPr>
        <p:txBody>
          <a:bodyPr>
            <a:normAutofit/>
          </a:bodyPr>
          <a:lstStyle/>
          <a:p>
            <a:pPr marL="0" indent="0">
              <a:spcAft>
                <a:spcPts val="5400"/>
              </a:spcAft>
              <a:buNone/>
            </a:pPr>
            <a:endParaRPr lang="cs-CZ" dirty="0"/>
          </a:p>
          <a:p>
            <a:pPr>
              <a:spcAft>
                <a:spcPts val="5400"/>
              </a:spcAft>
            </a:pPr>
            <a:r>
              <a:rPr lang="cs-CZ" dirty="0" smtClean="0"/>
              <a:t>Připravované novely vyhlášek</a:t>
            </a:r>
            <a:r>
              <a:rPr lang="cs-CZ" dirty="0"/>
              <a:t> </a:t>
            </a:r>
            <a:r>
              <a:rPr lang="cs-CZ" dirty="0" smtClean="0"/>
              <a:t>(2019)</a:t>
            </a:r>
            <a:endParaRPr lang="cs-CZ" dirty="0"/>
          </a:p>
          <a:p>
            <a:pPr>
              <a:spcAft>
                <a:spcPts val="5400"/>
              </a:spcAft>
            </a:pPr>
            <a:r>
              <a:rPr lang="cs-CZ" dirty="0" smtClean="0"/>
              <a:t>Příprava výstavby PŘEHRAD v ČR</a:t>
            </a:r>
            <a:endParaRPr lang="cs-CZ" dirty="0"/>
          </a:p>
          <a:p>
            <a:pPr>
              <a:spcAft>
                <a:spcPts val="5400"/>
              </a:spcAft>
            </a:pPr>
            <a:r>
              <a:rPr lang="cs-CZ" dirty="0" smtClean="0"/>
              <a:t>Modrá zpráva 2018</a:t>
            </a:r>
          </a:p>
          <a:p>
            <a:pPr>
              <a:spcAft>
                <a:spcPts val="5400"/>
              </a:spcAft>
            </a:pPr>
            <a:r>
              <a:rPr lang="cs-CZ" dirty="0" smtClean="0"/>
              <a:t>Sucho 2019</a:t>
            </a:r>
          </a:p>
          <a:p>
            <a:pPr>
              <a:spcAft>
                <a:spcPts val="5400"/>
              </a:spcAft>
            </a:pPr>
            <a:r>
              <a:rPr lang="cs-CZ" dirty="0" smtClean="0"/>
              <a:t>Návrh nv mžp ke stanovení minimálních zůstatkových průtoků</a:t>
            </a:r>
          </a:p>
          <a:p>
            <a:pPr>
              <a:spcAft>
                <a:spcPts val="5400"/>
              </a:spcAft>
            </a:pPr>
            <a:r>
              <a:rPr lang="cs-CZ" dirty="0" smtClean="0"/>
              <a:t>Rekodifikace stavebního práva</a:t>
            </a:r>
          </a:p>
          <a:p>
            <a:pPr>
              <a:spcAft>
                <a:spcPts val="5400"/>
              </a:spcAft>
            </a:pPr>
            <a:endParaRPr lang="cs-CZ" dirty="0"/>
          </a:p>
        </p:txBody>
      </p:sp>
      <p:sp>
        <p:nvSpPr>
          <p:cNvPr id="2" name="Nadpis 1">
            <a:extLst>
              <a:ext uri="{FF2B5EF4-FFF2-40B4-BE49-F238E27FC236}">
                <a16:creationId xmlns:a16="http://schemas.microsoft.com/office/drawing/2014/main" id="{119588F9-E5FC-4876-9C88-6D580918CBB4}"/>
              </a:ext>
            </a:extLst>
          </p:cNvPr>
          <p:cNvSpPr>
            <a:spLocks noGrp="1"/>
          </p:cNvSpPr>
          <p:nvPr>
            <p:ph type="title"/>
          </p:nvPr>
        </p:nvSpPr>
        <p:spPr>
          <a:xfrm>
            <a:off x="12531600" y="973394"/>
            <a:ext cx="10614150" cy="707806"/>
          </a:xfrm>
        </p:spPr>
        <p:txBody>
          <a:bodyPr/>
          <a:lstStyle/>
          <a:p>
            <a:r>
              <a:rPr lang="cs-CZ" dirty="0"/>
              <a:t>Obsah</a:t>
            </a:r>
          </a:p>
        </p:txBody>
      </p:sp>
      <p:pic>
        <p:nvPicPr>
          <p:cNvPr id="7" name="Zástupný symbol obrázku 6">
            <a:extLst>
              <a:ext uri="{FF2B5EF4-FFF2-40B4-BE49-F238E27FC236}">
                <a16:creationId xmlns:a16="http://schemas.microsoft.com/office/drawing/2014/main" id="{3E940032-E61E-480F-B830-D57910B14002}"/>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316864709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E72F682-1579-4134-BAF9-6B0E7B013CAC}"/>
              </a:ext>
            </a:extLst>
          </p:cNvPr>
          <p:cNvSpPr>
            <a:spLocks noGrp="1"/>
          </p:cNvSpPr>
          <p:nvPr>
            <p:ph type="title"/>
          </p:nvPr>
        </p:nvSpPr>
        <p:spPr>
          <a:xfrm>
            <a:off x="7920000" y="914400"/>
            <a:ext cx="15217200" cy="802800"/>
          </a:xfrm>
        </p:spPr>
        <p:txBody>
          <a:bodyPr/>
          <a:lstStyle/>
          <a:p>
            <a:r>
              <a:rPr lang="cs-CZ" dirty="0" smtClean="0"/>
              <a:t>Připravované novely vyhlášek (2019)</a:t>
            </a:r>
            <a:endParaRPr lang="cs-CZ" dirty="0"/>
          </a:p>
        </p:txBody>
      </p:sp>
      <p:sp>
        <p:nvSpPr>
          <p:cNvPr id="4" name="Zástupný symbol pro text 3">
            <a:extLst>
              <a:ext uri="{FF2B5EF4-FFF2-40B4-BE49-F238E27FC236}">
                <a16:creationId xmlns:a16="http://schemas.microsoft.com/office/drawing/2014/main" id="{77793896-C31C-42C3-8170-9F8A962C4C44}"/>
              </a:ext>
            </a:extLst>
          </p:cNvPr>
          <p:cNvSpPr>
            <a:spLocks noGrp="1"/>
          </p:cNvSpPr>
          <p:nvPr>
            <p:ph type="body" sz="quarter" idx="19"/>
          </p:nvPr>
        </p:nvSpPr>
        <p:spPr>
          <a:xfrm>
            <a:off x="7919998" y="2391818"/>
            <a:ext cx="14925371" cy="1032386"/>
          </a:xfrm>
        </p:spPr>
        <p:txBody>
          <a:bodyPr>
            <a:normAutofit/>
          </a:bodyPr>
          <a:lstStyle/>
          <a:p>
            <a:r>
              <a:rPr lang="cs-CZ" sz="3200" dirty="0" smtClean="0"/>
              <a:t>Plán prací je primárně vázán na novelu vodního zákona a přípravu souvisejících dokumentů</a:t>
            </a:r>
            <a:endParaRPr lang="cs-CZ" sz="3200" dirty="0"/>
          </a:p>
        </p:txBody>
      </p:sp>
      <p:sp>
        <p:nvSpPr>
          <p:cNvPr id="5" name="Zástupný symbol pro text 4">
            <a:extLst>
              <a:ext uri="{FF2B5EF4-FFF2-40B4-BE49-F238E27FC236}">
                <a16:creationId xmlns:a16="http://schemas.microsoft.com/office/drawing/2014/main" id="{363DD77E-91EF-4419-BE05-1C0C96F03E9B}"/>
              </a:ext>
            </a:extLst>
          </p:cNvPr>
          <p:cNvSpPr>
            <a:spLocks noGrp="1"/>
          </p:cNvSpPr>
          <p:nvPr>
            <p:ph type="body" sz="quarter" idx="29"/>
          </p:nvPr>
        </p:nvSpPr>
        <p:spPr>
          <a:xfrm>
            <a:off x="7919999" y="3735421"/>
            <a:ext cx="15484749" cy="7996136"/>
          </a:xfrm>
        </p:spPr>
        <p:txBody>
          <a:bodyPr>
            <a:normAutofit fontScale="85000" lnSpcReduction="10000"/>
          </a:bodyPr>
          <a:lstStyle/>
          <a:p>
            <a:r>
              <a:rPr lang="cs-CZ" dirty="0" smtClean="0"/>
              <a:t>Vyhláška k technickobezpečnostnímu dohledu nad vodními díly</a:t>
            </a:r>
            <a:endParaRPr lang="cs-CZ" dirty="0"/>
          </a:p>
          <a:p>
            <a:pPr lvl="1">
              <a:buFont typeface="Arial" panose="020B0604020202020204" pitchFamily="34" charset="0"/>
              <a:buChar char="•"/>
            </a:pPr>
            <a:r>
              <a:rPr lang="cs-CZ" sz="3500" dirty="0"/>
              <a:t>Vyhláška č. 471/2001 </a:t>
            </a:r>
            <a:r>
              <a:rPr lang="cs-CZ" sz="3500" dirty="0" smtClean="0"/>
              <a:t>Sb., o </a:t>
            </a:r>
            <a:r>
              <a:rPr lang="cs-CZ" sz="3500" dirty="0"/>
              <a:t>technickobezpečnostním dohledu nad vodními </a:t>
            </a:r>
            <a:r>
              <a:rPr lang="cs-CZ" sz="3500" dirty="0" smtClean="0"/>
              <a:t>díly </a:t>
            </a:r>
          </a:p>
          <a:p>
            <a:pPr lvl="1">
              <a:buFont typeface="Arial" panose="020B0604020202020204" pitchFamily="34" charset="0"/>
              <a:buChar char="•"/>
            </a:pPr>
            <a:r>
              <a:rPr lang="cs-CZ" sz="3500" dirty="0" smtClean="0"/>
              <a:t>Přímá vazba na navrhované změny v § 61 vodního zákona</a:t>
            </a:r>
          </a:p>
          <a:p>
            <a:pPr lvl="1">
              <a:buFont typeface="Arial" panose="020B0604020202020204" pitchFamily="34" charset="0"/>
              <a:buChar char="•"/>
            </a:pPr>
            <a:r>
              <a:rPr lang="cs-CZ" sz="3500" dirty="0" smtClean="0"/>
              <a:t>Pracovní skupina (</a:t>
            </a:r>
            <a:r>
              <a:rPr lang="cs-CZ" sz="3500" dirty="0" err="1" smtClean="0"/>
              <a:t>MZe</a:t>
            </a:r>
            <a:r>
              <a:rPr lang="cs-CZ" sz="3500" dirty="0" smtClean="0"/>
              <a:t>, Povodí </a:t>
            </a:r>
            <a:r>
              <a:rPr lang="cs-CZ" sz="3500" dirty="0" err="1" smtClean="0"/>
              <a:t>s.p</a:t>
            </a:r>
            <a:r>
              <a:rPr lang="cs-CZ" sz="3500" dirty="0" smtClean="0"/>
              <a:t>., TBD a.s., vodoprávní úřady, Hospodářská komora) – 10.9.</a:t>
            </a:r>
          </a:p>
          <a:p>
            <a:pPr lvl="1">
              <a:buFont typeface="Arial" panose="020B0604020202020204" pitchFamily="34" charset="0"/>
              <a:buChar char="•"/>
            </a:pPr>
            <a:endParaRPr lang="cs-CZ" sz="3200" dirty="0" smtClean="0"/>
          </a:p>
          <a:p>
            <a:r>
              <a:rPr lang="cs-CZ" dirty="0" smtClean="0"/>
              <a:t>Vyhláška O evidencích</a:t>
            </a:r>
            <a:endParaRPr lang="cs-CZ" dirty="0"/>
          </a:p>
          <a:p>
            <a:pPr lvl="1">
              <a:buFont typeface="Arial" panose="020B0604020202020204" pitchFamily="34" charset="0"/>
              <a:buChar char="•"/>
            </a:pPr>
            <a:r>
              <a:rPr lang="cs-CZ" sz="3500" dirty="0" smtClean="0"/>
              <a:t>Vyhláška č. 252/2013 Sb</a:t>
            </a:r>
            <a:r>
              <a:rPr lang="cs-CZ" sz="3500" dirty="0"/>
              <a:t>., </a:t>
            </a:r>
            <a:r>
              <a:rPr lang="cs-CZ" sz="3500" dirty="0" smtClean="0"/>
              <a:t>o </a:t>
            </a:r>
            <a:r>
              <a:rPr lang="cs-CZ" sz="3500" dirty="0"/>
              <a:t>rozsahu údajů v evidencích stavu povrchových a podzemních vod </a:t>
            </a:r>
            <a:r>
              <a:rPr lang="cs-CZ" sz="3500" dirty="0" smtClean="0"/>
              <a:t/>
            </a:r>
            <a:br>
              <a:rPr lang="cs-CZ" sz="3500" dirty="0" smtClean="0"/>
            </a:br>
            <a:r>
              <a:rPr lang="cs-CZ" sz="3500" dirty="0" smtClean="0"/>
              <a:t>a </a:t>
            </a:r>
            <a:r>
              <a:rPr lang="cs-CZ" sz="3500" dirty="0"/>
              <a:t>o způsobu zpracování, ukládání a předávání těchto údajů do informačních systémů veřejné </a:t>
            </a:r>
            <a:r>
              <a:rPr lang="cs-CZ" sz="3500" dirty="0" smtClean="0"/>
              <a:t>správy</a:t>
            </a:r>
          </a:p>
          <a:p>
            <a:pPr lvl="1">
              <a:buFont typeface="Arial" panose="020B0604020202020204" pitchFamily="34" charset="0"/>
              <a:buChar char="•"/>
            </a:pPr>
            <a:r>
              <a:rPr lang="cs-CZ" sz="3500" dirty="0" smtClean="0"/>
              <a:t>Změny související se změnami v § 21 a 22 vodního zákona</a:t>
            </a:r>
          </a:p>
          <a:p>
            <a:pPr lvl="1">
              <a:buFont typeface="Arial" panose="020B0604020202020204" pitchFamily="34" charset="0"/>
              <a:buChar char="•"/>
            </a:pPr>
            <a:r>
              <a:rPr lang="cs-CZ" sz="3500" dirty="0" smtClean="0"/>
              <a:t>Změny nevyhovující formulace – např. evidence vodních toků</a:t>
            </a:r>
          </a:p>
          <a:p>
            <a:pPr lvl="1">
              <a:buFont typeface="Arial" panose="020B0604020202020204" pitchFamily="34" charset="0"/>
              <a:buChar char="•"/>
            </a:pPr>
            <a:r>
              <a:rPr lang="cs-CZ" sz="3500" dirty="0" smtClean="0"/>
              <a:t>Změny v souladu s platným příkazem náměstka pro řízení sekce vodního hospodářství </a:t>
            </a:r>
            <a:br>
              <a:rPr lang="cs-CZ" sz="3500" dirty="0" smtClean="0"/>
            </a:br>
            <a:r>
              <a:rPr lang="cs-CZ" sz="3500" dirty="0" smtClean="0"/>
              <a:t>č. 1/2017 směrem ke státním podnikům Povodí, Lesy ČR a Státnímu pozemkovému úřadu</a:t>
            </a:r>
          </a:p>
          <a:p>
            <a:pPr lvl="1">
              <a:buFont typeface="Arial" panose="020B0604020202020204" pitchFamily="34" charset="0"/>
              <a:buChar char="•"/>
            </a:pPr>
            <a:r>
              <a:rPr lang="cs-CZ" sz="3500" dirty="0" smtClean="0"/>
              <a:t>Pracovní skupina (</a:t>
            </a:r>
            <a:r>
              <a:rPr lang="cs-CZ" sz="3500" dirty="0" err="1" smtClean="0"/>
              <a:t>MZe</a:t>
            </a:r>
            <a:r>
              <a:rPr lang="cs-CZ" sz="3500" dirty="0" smtClean="0"/>
              <a:t>, MŽP, Povodí </a:t>
            </a:r>
            <a:r>
              <a:rPr lang="cs-CZ" sz="3500" dirty="0" err="1" smtClean="0"/>
              <a:t>s.p</a:t>
            </a:r>
            <a:r>
              <a:rPr lang="cs-CZ" sz="3500" dirty="0" smtClean="0"/>
              <a:t>., LČR </a:t>
            </a:r>
            <a:r>
              <a:rPr lang="cs-CZ" sz="3500" dirty="0" err="1" smtClean="0"/>
              <a:t>s.p</a:t>
            </a:r>
            <a:r>
              <a:rPr lang="cs-CZ" sz="3500" dirty="0" smtClean="0"/>
              <a:t>., SPÚ, ČHMÚ, VÚV TGM, ZÚ) – 10.9., 30.9.</a:t>
            </a:r>
          </a:p>
          <a:p>
            <a:pPr lvl="1">
              <a:buFont typeface="Arial" panose="020B0604020202020204" pitchFamily="34" charset="0"/>
              <a:buChar char="•"/>
            </a:pPr>
            <a:endParaRPr lang="cs-CZ" sz="3200" dirty="0"/>
          </a:p>
          <a:p>
            <a:r>
              <a:rPr lang="cs-CZ" dirty="0" smtClean="0"/>
              <a:t>účinnost</a:t>
            </a:r>
            <a:endParaRPr lang="cs-CZ" dirty="0"/>
          </a:p>
          <a:p>
            <a:pPr lvl="1">
              <a:buFont typeface="Arial" panose="020B0604020202020204" pitchFamily="34" charset="0"/>
              <a:buChar char="•"/>
            </a:pPr>
            <a:r>
              <a:rPr lang="cs-CZ" sz="3800" dirty="0" smtClean="0"/>
              <a:t>dle účinnosti novely vodního zákona</a:t>
            </a:r>
            <a:endParaRPr lang="cs-CZ" sz="3800" dirty="0"/>
          </a:p>
        </p:txBody>
      </p:sp>
      <p:pic>
        <p:nvPicPr>
          <p:cNvPr id="9" name="Zástupný symbol obrázku 8">
            <a:extLst>
              <a:ext uri="{FF2B5EF4-FFF2-40B4-BE49-F238E27FC236}">
                <a16:creationId xmlns:a16="http://schemas.microsoft.com/office/drawing/2014/main" id="{166D07AA-3380-45CB-AA1C-0BF5871BC8B6}"/>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55708617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text 3">
            <a:extLst>
              <a:ext uri="{FF2B5EF4-FFF2-40B4-BE49-F238E27FC236}">
                <a16:creationId xmlns:a16="http://schemas.microsoft.com/office/drawing/2014/main" id="{D72EBE06-D94A-443C-A9F9-44AD2FC05D83}"/>
              </a:ext>
            </a:extLst>
          </p:cNvPr>
          <p:cNvSpPr>
            <a:spLocks noGrp="1"/>
          </p:cNvSpPr>
          <p:nvPr>
            <p:ph type="body" sz="quarter" idx="14"/>
          </p:nvPr>
        </p:nvSpPr>
        <p:spPr>
          <a:xfrm>
            <a:off x="865741" y="4778941"/>
            <a:ext cx="5165408" cy="8210700"/>
          </a:xfrm>
        </p:spPr>
        <p:txBody>
          <a:bodyPr>
            <a:normAutofit lnSpcReduction="10000"/>
          </a:bodyPr>
          <a:lstStyle/>
          <a:p>
            <a:r>
              <a:rPr lang="cs-CZ" b="1" dirty="0"/>
              <a:t>Objem: </a:t>
            </a:r>
            <a:r>
              <a:rPr lang="cs-CZ" dirty="0" smtClean="0"/>
              <a:t>14,6 </a:t>
            </a:r>
            <a:r>
              <a:rPr lang="cs-CZ" dirty="0"/>
              <a:t>mil. </a:t>
            </a:r>
            <a:r>
              <a:rPr lang="cs-CZ" dirty="0" smtClean="0"/>
              <a:t>m</a:t>
            </a:r>
            <a:r>
              <a:rPr lang="cs-CZ" baseline="30000" dirty="0" smtClean="0"/>
              <a:t>3</a:t>
            </a:r>
          </a:p>
          <a:p>
            <a:endParaRPr lang="cs-CZ" dirty="0"/>
          </a:p>
          <a:p>
            <a:r>
              <a:rPr lang="cs-CZ" b="1" dirty="0" smtClean="0"/>
              <a:t>Zatopená </a:t>
            </a:r>
            <a:r>
              <a:rPr lang="cs-CZ" b="1" dirty="0"/>
              <a:t>plocha: </a:t>
            </a:r>
            <a:r>
              <a:rPr lang="cs-CZ" dirty="0" smtClean="0"/>
              <a:t>132,7 ha</a:t>
            </a:r>
          </a:p>
          <a:p>
            <a:endParaRPr lang="cs-CZ" dirty="0"/>
          </a:p>
          <a:p>
            <a:r>
              <a:rPr lang="cs-CZ" u="sng" dirty="0"/>
              <a:t>Aktuální stav přípravy</a:t>
            </a:r>
            <a:r>
              <a:rPr lang="cs-CZ" dirty="0"/>
              <a:t>: </a:t>
            </a:r>
            <a:endParaRPr lang="cs-CZ" dirty="0" smtClean="0"/>
          </a:p>
          <a:p>
            <a:endParaRPr lang="cs-CZ" dirty="0"/>
          </a:p>
          <a:p>
            <a:pPr algn="just"/>
            <a:r>
              <a:rPr lang="cs-CZ" dirty="0"/>
              <a:t>V</a:t>
            </a:r>
            <a:r>
              <a:rPr lang="cs-CZ" dirty="0" smtClean="0"/>
              <a:t>ýkupy </a:t>
            </a:r>
            <a:r>
              <a:rPr lang="cs-CZ" dirty="0"/>
              <a:t>dotčených </a:t>
            </a:r>
            <a:r>
              <a:rPr lang="cs-CZ" dirty="0" smtClean="0"/>
              <a:t>nemovitostí v zátopě VD – 99 %</a:t>
            </a:r>
          </a:p>
          <a:p>
            <a:pPr algn="just"/>
            <a:endParaRPr lang="cs-CZ" dirty="0" smtClean="0"/>
          </a:p>
          <a:p>
            <a:pPr algn="just"/>
            <a:r>
              <a:rPr lang="cs-CZ" dirty="0" smtClean="0"/>
              <a:t>Dokončují se výkupy pro realizaci přeložky silnice 1/45</a:t>
            </a:r>
          </a:p>
          <a:p>
            <a:pPr algn="just"/>
            <a:r>
              <a:rPr lang="cs-CZ" dirty="0" smtClean="0"/>
              <a:t>(2018 – 2019)</a:t>
            </a:r>
          </a:p>
          <a:p>
            <a:pPr algn="just"/>
            <a:endParaRPr lang="cs-CZ" dirty="0" smtClean="0"/>
          </a:p>
          <a:p>
            <a:pPr algn="just"/>
            <a:r>
              <a:rPr lang="cs-CZ" dirty="0" smtClean="0"/>
              <a:t>Běží řízení pro vydání územního rozhodnutí</a:t>
            </a:r>
          </a:p>
          <a:p>
            <a:pPr algn="just"/>
            <a:endParaRPr lang="cs-CZ" dirty="0"/>
          </a:p>
          <a:p>
            <a:pPr algn="just"/>
            <a:r>
              <a:rPr lang="cs-CZ" dirty="0" smtClean="0">
                <a:solidFill>
                  <a:srgbClr val="FF0000"/>
                </a:solidFill>
              </a:rPr>
              <a:t>04/2022 – vláda – návrh </a:t>
            </a:r>
            <a:r>
              <a:rPr lang="cs-CZ" dirty="0">
                <a:solidFill>
                  <a:srgbClr val="FF0000"/>
                </a:solidFill>
              </a:rPr>
              <a:t>na zabezpečení fin. </a:t>
            </a:r>
            <a:r>
              <a:rPr lang="cs-CZ" dirty="0" smtClean="0">
                <a:solidFill>
                  <a:srgbClr val="FF0000"/>
                </a:solidFill>
              </a:rPr>
              <a:t>prostředků (vodní dílo/přeložka)</a:t>
            </a:r>
            <a:endParaRPr lang="cs-CZ" dirty="0">
              <a:solidFill>
                <a:srgbClr val="FF0000"/>
              </a:solidFill>
            </a:endParaRPr>
          </a:p>
        </p:txBody>
      </p:sp>
      <p:sp>
        <p:nvSpPr>
          <p:cNvPr id="2" name="Nadpis 1">
            <a:extLst>
              <a:ext uri="{FF2B5EF4-FFF2-40B4-BE49-F238E27FC236}">
                <a16:creationId xmlns:a16="http://schemas.microsoft.com/office/drawing/2014/main" id="{C834CC4B-C26A-46F7-A778-80EB991F25F0}"/>
              </a:ext>
            </a:extLst>
          </p:cNvPr>
          <p:cNvSpPr>
            <a:spLocks noGrp="1"/>
          </p:cNvSpPr>
          <p:nvPr>
            <p:ph type="title"/>
          </p:nvPr>
        </p:nvSpPr>
        <p:spPr>
          <a:xfrm>
            <a:off x="865741" y="575187"/>
            <a:ext cx="4968000" cy="2492477"/>
          </a:xfrm>
        </p:spPr>
        <p:txBody>
          <a:bodyPr>
            <a:normAutofit fontScale="90000"/>
          </a:bodyPr>
          <a:lstStyle/>
          <a:p>
            <a:pPr algn="ctr"/>
            <a:r>
              <a:rPr lang="cs-CZ" sz="5300" dirty="0" smtClean="0"/>
              <a:t>Příprava Výstavby PŘEHRAD v ČR </a:t>
            </a:r>
            <a:r>
              <a:rPr lang="cs-CZ" dirty="0" smtClean="0"/>
              <a:t/>
            </a:r>
            <a:br>
              <a:rPr lang="cs-CZ" dirty="0" smtClean="0"/>
            </a:br>
            <a:r>
              <a:rPr lang="cs-CZ" dirty="0"/>
              <a:t/>
            </a:r>
            <a:br>
              <a:rPr lang="cs-CZ" dirty="0"/>
            </a:br>
            <a:r>
              <a:rPr lang="cs-CZ" dirty="0" smtClean="0"/>
              <a:t> VD nové </a:t>
            </a:r>
            <a:r>
              <a:rPr lang="cs-CZ" dirty="0" err="1" smtClean="0"/>
              <a:t>heřminovy</a:t>
            </a:r>
            <a:endParaRPr lang="cs-CZ" dirty="0"/>
          </a:p>
        </p:txBody>
      </p:sp>
      <p:pic>
        <p:nvPicPr>
          <p:cNvPr id="5" name="Picture Placeholder 4"/>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4804" r="14804"/>
          <a:stretch>
            <a:fillRect/>
          </a:stretch>
        </p:blipFill>
        <p:spPr/>
      </p:pic>
      <p:sp>
        <p:nvSpPr>
          <p:cNvPr id="3" name="Ovál 2"/>
          <p:cNvSpPr/>
          <p:nvPr/>
        </p:nvSpPr>
        <p:spPr>
          <a:xfrm>
            <a:off x="19747149" y="9029641"/>
            <a:ext cx="3960000" cy="3960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5400" dirty="0" smtClean="0"/>
              <a:t>UV č. 444/2008</a:t>
            </a:r>
            <a:endParaRPr lang="cs-CZ" sz="5400" dirty="0"/>
          </a:p>
        </p:txBody>
      </p:sp>
    </p:spTree>
    <p:extLst>
      <p:ext uri="{BB962C8B-B14F-4D97-AF65-F5344CB8AC3E}">
        <p14:creationId xmlns:p14="http://schemas.microsoft.com/office/powerpoint/2010/main" val="135484233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text 3">
            <a:extLst>
              <a:ext uri="{FF2B5EF4-FFF2-40B4-BE49-F238E27FC236}">
                <a16:creationId xmlns:a16="http://schemas.microsoft.com/office/drawing/2014/main" id="{D72EBE06-D94A-443C-A9F9-44AD2FC05D83}"/>
              </a:ext>
            </a:extLst>
          </p:cNvPr>
          <p:cNvSpPr>
            <a:spLocks noGrp="1"/>
          </p:cNvSpPr>
          <p:nvPr>
            <p:ph type="body" sz="quarter" idx="14"/>
          </p:nvPr>
        </p:nvSpPr>
        <p:spPr>
          <a:xfrm>
            <a:off x="719847" y="4071019"/>
            <a:ext cx="5466944" cy="9261523"/>
          </a:xfrm>
        </p:spPr>
        <p:txBody>
          <a:bodyPr>
            <a:noAutofit/>
          </a:bodyPr>
          <a:lstStyle/>
          <a:p>
            <a:r>
              <a:rPr lang="cs-CZ" b="1" dirty="0"/>
              <a:t>Objem: </a:t>
            </a:r>
            <a:r>
              <a:rPr lang="cs-CZ" dirty="0" smtClean="0"/>
              <a:t>42,1 </a:t>
            </a:r>
            <a:r>
              <a:rPr lang="cs-CZ" dirty="0"/>
              <a:t>mil. m</a:t>
            </a:r>
            <a:r>
              <a:rPr lang="cs-CZ" baseline="30000" dirty="0"/>
              <a:t>3</a:t>
            </a:r>
          </a:p>
          <a:p>
            <a:endParaRPr lang="cs-CZ" dirty="0"/>
          </a:p>
          <a:p>
            <a:r>
              <a:rPr lang="cs-CZ" b="1" dirty="0" smtClean="0"/>
              <a:t>Zatopená </a:t>
            </a:r>
            <a:r>
              <a:rPr lang="cs-CZ" b="1" dirty="0"/>
              <a:t>plocha: </a:t>
            </a:r>
            <a:r>
              <a:rPr lang="cs-CZ" dirty="0" smtClean="0"/>
              <a:t>701 ha</a:t>
            </a:r>
            <a:endParaRPr lang="cs-CZ" u="sng" dirty="0" smtClean="0">
              <a:solidFill>
                <a:prstClr val="black"/>
              </a:solidFill>
            </a:endParaRPr>
          </a:p>
          <a:p>
            <a:pPr lvl="0">
              <a:buClr>
                <a:srgbClr val="004A99"/>
              </a:buClr>
            </a:pPr>
            <a:endParaRPr lang="cs-CZ" u="sng" dirty="0" smtClean="0">
              <a:solidFill>
                <a:prstClr val="black"/>
              </a:solidFill>
            </a:endParaRPr>
          </a:p>
          <a:p>
            <a:pPr lvl="0">
              <a:buClr>
                <a:srgbClr val="004A99"/>
              </a:buClr>
            </a:pPr>
            <a:r>
              <a:rPr lang="cs-CZ" u="sng" dirty="0" smtClean="0">
                <a:solidFill>
                  <a:prstClr val="black"/>
                </a:solidFill>
              </a:rPr>
              <a:t>Aktuální </a:t>
            </a:r>
            <a:r>
              <a:rPr lang="cs-CZ" u="sng" dirty="0">
                <a:solidFill>
                  <a:prstClr val="black"/>
                </a:solidFill>
              </a:rPr>
              <a:t>stav přípravy</a:t>
            </a:r>
            <a:r>
              <a:rPr lang="cs-CZ" dirty="0">
                <a:solidFill>
                  <a:prstClr val="black"/>
                </a:solidFill>
              </a:rPr>
              <a:t>: </a:t>
            </a:r>
          </a:p>
          <a:p>
            <a:endParaRPr lang="cs-CZ" dirty="0"/>
          </a:p>
          <a:p>
            <a:pPr algn="just"/>
            <a:r>
              <a:rPr lang="cs-CZ" dirty="0" smtClean="0"/>
              <a:t>Probíhá realizace PPO pod profilem vodního díla (Q</a:t>
            </a:r>
            <a:r>
              <a:rPr lang="cs-CZ" baseline="-25000" dirty="0" smtClean="0"/>
              <a:t>50</a:t>
            </a:r>
            <a:r>
              <a:rPr lang="cs-CZ" dirty="0" smtClean="0"/>
              <a:t>)</a:t>
            </a:r>
          </a:p>
          <a:p>
            <a:pPr algn="just"/>
            <a:endParaRPr lang="cs-CZ" dirty="0" smtClean="0"/>
          </a:p>
          <a:p>
            <a:pPr algn="just"/>
            <a:r>
              <a:rPr lang="cs-CZ" dirty="0"/>
              <a:t>P</a:t>
            </a:r>
            <a:r>
              <a:rPr lang="cs-CZ" dirty="0" smtClean="0"/>
              <a:t>robíhají výkupy nemovitostí (2016 – 2024) – 1,24 mld. Kč</a:t>
            </a:r>
          </a:p>
          <a:p>
            <a:pPr algn="just"/>
            <a:endParaRPr lang="cs-CZ" dirty="0" smtClean="0"/>
          </a:p>
          <a:p>
            <a:pPr algn="just"/>
            <a:r>
              <a:rPr lang="cs-CZ" dirty="0">
                <a:solidFill>
                  <a:srgbClr val="FF0000"/>
                </a:solidFill>
              </a:rPr>
              <a:t>R</a:t>
            </a:r>
            <a:r>
              <a:rPr lang="cs-CZ" dirty="0" smtClean="0">
                <a:solidFill>
                  <a:srgbClr val="FF0000"/>
                </a:solidFill>
              </a:rPr>
              <a:t>ůzné varianty řešení VD – multikriteriální analýza – doporučení nejoptimálnější varianty (2020)</a:t>
            </a:r>
          </a:p>
          <a:p>
            <a:pPr algn="just"/>
            <a:endParaRPr lang="cs-CZ" dirty="0" smtClean="0"/>
          </a:p>
          <a:p>
            <a:pPr algn="just"/>
            <a:r>
              <a:rPr lang="cs-CZ" dirty="0" smtClean="0">
                <a:solidFill>
                  <a:srgbClr val="FF0000"/>
                </a:solidFill>
              </a:rPr>
              <a:t>12/2020 – vláda – zpráva </a:t>
            </a:r>
            <a:br>
              <a:rPr lang="cs-CZ" dirty="0" smtClean="0">
                <a:solidFill>
                  <a:srgbClr val="FF0000"/>
                </a:solidFill>
              </a:rPr>
            </a:br>
            <a:r>
              <a:rPr lang="cs-CZ" dirty="0" smtClean="0">
                <a:solidFill>
                  <a:srgbClr val="FF0000"/>
                </a:solidFill>
              </a:rPr>
              <a:t>o stavu příprav a průběhu realizace</a:t>
            </a:r>
          </a:p>
        </p:txBody>
      </p:sp>
      <p:sp>
        <p:nvSpPr>
          <p:cNvPr id="2" name="Nadpis 1">
            <a:extLst>
              <a:ext uri="{FF2B5EF4-FFF2-40B4-BE49-F238E27FC236}">
                <a16:creationId xmlns:a16="http://schemas.microsoft.com/office/drawing/2014/main" id="{C834CC4B-C26A-46F7-A778-80EB991F25F0}"/>
              </a:ext>
            </a:extLst>
          </p:cNvPr>
          <p:cNvSpPr>
            <a:spLocks noGrp="1"/>
          </p:cNvSpPr>
          <p:nvPr>
            <p:ph type="title"/>
          </p:nvPr>
        </p:nvSpPr>
        <p:spPr>
          <a:xfrm>
            <a:off x="865742" y="663677"/>
            <a:ext cx="4968000" cy="2798956"/>
          </a:xfrm>
        </p:spPr>
        <p:txBody>
          <a:bodyPr>
            <a:normAutofit fontScale="90000"/>
          </a:bodyPr>
          <a:lstStyle/>
          <a:p>
            <a:pPr algn="ctr"/>
            <a:r>
              <a:rPr lang="cs-CZ" sz="5300" dirty="0" smtClean="0"/>
              <a:t>Příprava Výstavby PŘEHRAD v ČR </a:t>
            </a:r>
            <a:r>
              <a:rPr lang="cs-CZ" dirty="0" smtClean="0"/>
              <a:t/>
            </a:r>
            <a:br>
              <a:rPr lang="cs-CZ" dirty="0" smtClean="0"/>
            </a:br>
            <a:r>
              <a:rPr lang="cs-CZ" dirty="0"/>
              <a:t/>
            </a:r>
            <a:br>
              <a:rPr lang="cs-CZ" dirty="0"/>
            </a:br>
            <a:r>
              <a:rPr lang="cs-CZ" dirty="0" smtClean="0"/>
              <a:t>VD Skalička</a:t>
            </a:r>
            <a:endParaRPr lang="cs-CZ" dirty="0"/>
          </a:p>
        </p:txBody>
      </p:sp>
      <p:pic>
        <p:nvPicPr>
          <p:cNvPr id="6" name="Picture Placeholder 5"/>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6387" r="6387"/>
          <a:stretch>
            <a:fillRect/>
          </a:stretch>
        </p:blipFill>
        <p:spPr/>
      </p:pic>
      <p:sp>
        <p:nvSpPr>
          <p:cNvPr id="5" name="Ovál 4"/>
          <p:cNvSpPr/>
          <p:nvPr/>
        </p:nvSpPr>
        <p:spPr>
          <a:xfrm>
            <a:off x="19747149" y="9029641"/>
            <a:ext cx="3960000" cy="3960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5400" dirty="0" smtClean="0"/>
              <a:t>UV č. 259/2011</a:t>
            </a:r>
            <a:endParaRPr lang="cs-CZ" sz="5400" dirty="0"/>
          </a:p>
        </p:txBody>
      </p:sp>
    </p:spTree>
    <p:extLst>
      <p:ext uri="{BB962C8B-B14F-4D97-AF65-F5344CB8AC3E}">
        <p14:creationId xmlns:p14="http://schemas.microsoft.com/office/powerpoint/2010/main" val="159157396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text 3">
            <a:extLst>
              <a:ext uri="{FF2B5EF4-FFF2-40B4-BE49-F238E27FC236}">
                <a16:creationId xmlns:a16="http://schemas.microsoft.com/office/drawing/2014/main" id="{D72EBE06-D94A-443C-A9F9-44AD2FC05D83}"/>
              </a:ext>
            </a:extLst>
          </p:cNvPr>
          <p:cNvSpPr>
            <a:spLocks noGrp="1"/>
          </p:cNvSpPr>
          <p:nvPr>
            <p:ph type="body" sz="quarter" idx="14"/>
          </p:nvPr>
        </p:nvSpPr>
        <p:spPr>
          <a:xfrm>
            <a:off x="642027" y="4076760"/>
            <a:ext cx="5622586" cy="9403266"/>
          </a:xfrm>
        </p:spPr>
        <p:txBody>
          <a:bodyPr>
            <a:normAutofit/>
          </a:bodyPr>
          <a:lstStyle/>
          <a:p>
            <a:r>
              <a:rPr lang="cs-CZ" b="1" dirty="0"/>
              <a:t>Objem:</a:t>
            </a:r>
            <a:r>
              <a:rPr lang="cs-CZ" dirty="0"/>
              <a:t> </a:t>
            </a:r>
            <a:r>
              <a:rPr lang="cs-CZ" dirty="0" smtClean="0"/>
              <a:t>29,1mil</a:t>
            </a:r>
            <a:r>
              <a:rPr lang="cs-CZ" dirty="0"/>
              <a:t>. </a:t>
            </a:r>
            <a:r>
              <a:rPr lang="cs-CZ" dirty="0" smtClean="0"/>
              <a:t>m</a:t>
            </a:r>
            <a:r>
              <a:rPr lang="cs-CZ" baseline="30000" dirty="0" smtClean="0"/>
              <a:t>3</a:t>
            </a:r>
          </a:p>
          <a:p>
            <a:endParaRPr lang="cs-CZ" baseline="30000" dirty="0"/>
          </a:p>
          <a:p>
            <a:r>
              <a:rPr lang="cs-CZ" b="1" dirty="0" smtClean="0"/>
              <a:t>Zatopená </a:t>
            </a:r>
            <a:r>
              <a:rPr lang="cs-CZ" b="1" dirty="0"/>
              <a:t>plocha:</a:t>
            </a:r>
            <a:r>
              <a:rPr lang="cs-CZ" dirty="0"/>
              <a:t> </a:t>
            </a:r>
            <a:r>
              <a:rPr lang="cs-CZ" dirty="0" smtClean="0"/>
              <a:t>213 ha</a:t>
            </a:r>
          </a:p>
          <a:p>
            <a:endParaRPr lang="cs-CZ" dirty="0"/>
          </a:p>
          <a:p>
            <a:r>
              <a:rPr lang="cs-CZ" u="sng" dirty="0"/>
              <a:t>Aktuální stav přípravy</a:t>
            </a:r>
            <a:r>
              <a:rPr lang="cs-CZ" u="sng" dirty="0" smtClean="0"/>
              <a:t>:</a:t>
            </a:r>
            <a:endParaRPr lang="cs-CZ" dirty="0" smtClean="0"/>
          </a:p>
          <a:p>
            <a:endParaRPr lang="cs-CZ" dirty="0" smtClean="0"/>
          </a:p>
          <a:p>
            <a:pPr algn="just"/>
            <a:r>
              <a:rPr lang="cs-CZ" dirty="0" smtClean="0"/>
              <a:t>Dokončena předprojektová příprava</a:t>
            </a:r>
          </a:p>
          <a:p>
            <a:pPr algn="just"/>
            <a:endParaRPr lang="cs-CZ" dirty="0"/>
          </a:p>
          <a:p>
            <a:pPr algn="just"/>
            <a:r>
              <a:rPr lang="cs-CZ" dirty="0" smtClean="0"/>
              <a:t>04/2019 – vláda – Zásady pro vypořádání práv k nemovitostem dotčeným realizací VD</a:t>
            </a:r>
          </a:p>
          <a:p>
            <a:pPr algn="just"/>
            <a:endParaRPr lang="cs-CZ" dirty="0">
              <a:solidFill>
                <a:srgbClr val="0070C0"/>
              </a:solidFill>
            </a:endParaRPr>
          </a:p>
          <a:p>
            <a:pPr algn="just"/>
            <a:r>
              <a:rPr lang="cs-CZ" dirty="0">
                <a:solidFill>
                  <a:srgbClr val="FF0000"/>
                </a:solidFill>
              </a:rPr>
              <a:t>V</a:t>
            </a:r>
            <a:r>
              <a:rPr lang="cs-CZ" dirty="0" smtClean="0">
                <a:solidFill>
                  <a:srgbClr val="FF0000"/>
                </a:solidFill>
              </a:rPr>
              <a:t>ýkupy </a:t>
            </a:r>
            <a:r>
              <a:rPr lang="cs-CZ" dirty="0">
                <a:solidFill>
                  <a:srgbClr val="FF0000"/>
                </a:solidFill>
              </a:rPr>
              <a:t>nemovitostí (</a:t>
            </a:r>
            <a:r>
              <a:rPr lang="cs-CZ" dirty="0" smtClean="0">
                <a:solidFill>
                  <a:srgbClr val="FF0000"/>
                </a:solidFill>
              </a:rPr>
              <a:t>2020 </a:t>
            </a:r>
            <a:r>
              <a:rPr lang="cs-CZ" dirty="0">
                <a:solidFill>
                  <a:srgbClr val="FF0000"/>
                </a:solidFill>
              </a:rPr>
              <a:t>– </a:t>
            </a:r>
            <a:r>
              <a:rPr lang="cs-CZ" dirty="0" smtClean="0">
                <a:solidFill>
                  <a:srgbClr val="FF0000"/>
                </a:solidFill>
              </a:rPr>
              <a:t>2023) </a:t>
            </a:r>
            <a:r>
              <a:rPr lang="cs-CZ" dirty="0">
                <a:solidFill>
                  <a:srgbClr val="FF0000"/>
                </a:solidFill>
              </a:rPr>
              <a:t>– </a:t>
            </a:r>
            <a:r>
              <a:rPr lang="cs-CZ" dirty="0" smtClean="0">
                <a:solidFill>
                  <a:srgbClr val="FF0000"/>
                </a:solidFill>
              </a:rPr>
              <a:t>705 mil. </a:t>
            </a:r>
            <a:r>
              <a:rPr lang="cs-CZ" dirty="0">
                <a:solidFill>
                  <a:srgbClr val="FF0000"/>
                </a:solidFill>
              </a:rPr>
              <a:t>Kč</a:t>
            </a:r>
          </a:p>
          <a:p>
            <a:endParaRPr lang="cs-CZ" dirty="0" smtClean="0">
              <a:solidFill>
                <a:srgbClr val="0070C0"/>
              </a:solidFill>
            </a:endParaRPr>
          </a:p>
        </p:txBody>
      </p:sp>
      <p:sp>
        <p:nvSpPr>
          <p:cNvPr id="2" name="Nadpis 1">
            <a:extLst>
              <a:ext uri="{FF2B5EF4-FFF2-40B4-BE49-F238E27FC236}">
                <a16:creationId xmlns:a16="http://schemas.microsoft.com/office/drawing/2014/main" id="{C834CC4B-C26A-46F7-A778-80EB991F25F0}"/>
              </a:ext>
            </a:extLst>
          </p:cNvPr>
          <p:cNvSpPr>
            <a:spLocks noGrp="1"/>
          </p:cNvSpPr>
          <p:nvPr>
            <p:ph type="title"/>
          </p:nvPr>
        </p:nvSpPr>
        <p:spPr>
          <a:xfrm>
            <a:off x="895239" y="604683"/>
            <a:ext cx="4968000" cy="3288891"/>
          </a:xfrm>
        </p:spPr>
        <p:txBody>
          <a:bodyPr>
            <a:normAutofit fontScale="90000"/>
          </a:bodyPr>
          <a:lstStyle/>
          <a:p>
            <a:pPr algn="ctr"/>
            <a:r>
              <a:rPr lang="cs-CZ" sz="5300" dirty="0" smtClean="0"/>
              <a:t>Příprava Výstavby PŔEHRAD v ČR</a:t>
            </a:r>
            <a:r>
              <a:rPr lang="cs-CZ" dirty="0" smtClean="0"/>
              <a:t/>
            </a:r>
            <a:br>
              <a:rPr lang="cs-CZ" dirty="0" smtClean="0"/>
            </a:br>
            <a:r>
              <a:rPr lang="cs-CZ" dirty="0"/>
              <a:t/>
            </a:r>
            <a:br>
              <a:rPr lang="cs-CZ" dirty="0"/>
            </a:br>
            <a:r>
              <a:rPr lang="cs-CZ" dirty="0" smtClean="0"/>
              <a:t>VD </a:t>
            </a:r>
            <a:r>
              <a:rPr lang="cs-CZ" dirty="0" err="1" smtClean="0"/>
              <a:t>vlachovice</a:t>
            </a:r>
            <a:endParaRPr lang="cs-CZ" dirty="0"/>
          </a:p>
        </p:txBody>
      </p:sp>
      <p:pic>
        <p:nvPicPr>
          <p:cNvPr id="5" name="Picture Placeholder 4"/>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4266" r="14266"/>
          <a:stretch>
            <a:fillRect/>
          </a:stretch>
        </p:blipFill>
        <p:spPr>
          <a:xfrm>
            <a:off x="7386456" y="408876"/>
            <a:ext cx="16689600" cy="12801600"/>
          </a:xfrm>
        </p:spPr>
      </p:pic>
      <p:sp>
        <p:nvSpPr>
          <p:cNvPr id="6" name="Ovál 5"/>
          <p:cNvSpPr/>
          <p:nvPr/>
        </p:nvSpPr>
        <p:spPr>
          <a:xfrm>
            <a:off x="19747149" y="9029641"/>
            <a:ext cx="3960000" cy="3960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5400" dirty="0" smtClean="0"/>
              <a:t>UV č. 243/2018</a:t>
            </a:r>
            <a:endParaRPr lang="cs-CZ" sz="5400" dirty="0"/>
          </a:p>
        </p:txBody>
      </p:sp>
    </p:spTree>
    <p:extLst>
      <p:ext uri="{BB962C8B-B14F-4D97-AF65-F5344CB8AC3E}">
        <p14:creationId xmlns:p14="http://schemas.microsoft.com/office/powerpoint/2010/main" val="12196676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text 3">
            <a:extLst>
              <a:ext uri="{FF2B5EF4-FFF2-40B4-BE49-F238E27FC236}">
                <a16:creationId xmlns:a16="http://schemas.microsoft.com/office/drawing/2014/main" id="{D72EBE06-D94A-443C-A9F9-44AD2FC05D83}"/>
              </a:ext>
            </a:extLst>
          </p:cNvPr>
          <p:cNvSpPr>
            <a:spLocks noGrp="1"/>
          </p:cNvSpPr>
          <p:nvPr>
            <p:ph type="body" sz="quarter" idx="14"/>
          </p:nvPr>
        </p:nvSpPr>
        <p:spPr>
          <a:xfrm>
            <a:off x="924736" y="5194569"/>
            <a:ext cx="4968000" cy="8255959"/>
          </a:xfrm>
        </p:spPr>
        <p:txBody>
          <a:bodyPr>
            <a:normAutofit/>
          </a:bodyPr>
          <a:lstStyle/>
          <a:p>
            <a:endParaRPr lang="cs-CZ" dirty="0" smtClean="0"/>
          </a:p>
          <a:p>
            <a:endParaRPr lang="cs-CZ" dirty="0"/>
          </a:p>
          <a:p>
            <a:endParaRPr lang="cs-CZ" dirty="0" smtClean="0"/>
          </a:p>
          <a:p>
            <a:endParaRPr lang="cs-CZ" dirty="0"/>
          </a:p>
          <a:p>
            <a:endParaRPr lang="cs-CZ" dirty="0" smtClean="0"/>
          </a:p>
          <a:p>
            <a:endParaRPr lang="cs-CZ" dirty="0"/>
          </a:p>
          <a:p>
            <a:endParaRPr lang="cs-CZ" dirty="0" smtClean="0"/>
          </a:p>
          <a:p>
            <a:endParaRPr lang="cs-CZ" dirty="0"/>
          </a:p>
          <a:p>
            <a:endParaRPr lang="cs-CZ" dirty="0" smtClean="0"/>
          </a:p>
          <a:p>
            <a:endParaRPr lang="cs-CZ" dirty="0"/>
          </a:p>
          <a:p>
            <a:endParaRPr lang="cs-CZ" dirty="0" smtClean="0"/>
          </a:p>
          <a:p>
            <a:endParaRPr lang="cs-CZ" dirty="0" smtClean="0"/>
          </a:p>
        </p:txBody>
      </p:sp>
      <p:sp>
        <p:nvSpPr>
          <p:cNvPr id="2" name="Nadpis 1">
            <a:extLst>
              <a:ext uri="{FF2B5EF4-FFF2-40B4-BE49-F238E27FC236}">
                <a16:creationId xmlns:a16="http://schemas.microsoft.com/office/drawing/2014/main" id="{C834CC4B-C26A-46F7-A778-80EB991F25F0}"/>
              </a:ext>
            </a:extLst>
          </p:cNvPr>
          <p:cNvSpPr>
            <a:spLocks noGrp="1"/>
          </p:cNvSpPr>
          <p:nvPr>
            <p:ph type="title"/>
          </p:nvPr>
        </p:nvSpPr>
        <p:spPr>
          <a:xfrm>
            <a:off x="0" y="350196"/>
            <a:ext cx="6869949" cy="3261119"/>
          </a:xfrm>
        </p:spPr>
        <p:txBody>
          <a:bodyPr>
            <a:normAutofit fontScale="90000"/>
          </a:bodyPr>
          <a:lstStyle/>
          <a:p>
            <a:pPr algn="ctr"/>
            <a:r>
              <a:rPr lang="cs-CZ" dirty="0" smtClean="0"/>
              <a:t>Příprava </a:t>
            </a:r>
            <a:br>
              <a:rPr lang="cs-CZ" dirty="0" smtClean="0"/>
            </a:br>
            <a:r>
              <a:rPr lang="cs-CZ" dirty="0" smtClean="0"/>
              <a:t>Výstavby </a:t>
            </a:r>
            <a:br>
              <a:rPr lang="cs-CZ" dirty="0" smtClean="0"/>
            </a:br>
            <a:r>
              <a:rPr lang="cs-CZ" dirty="0" smtClean="0"/>
              <a:t>PŘEHRAD v ČR</a:t>
            </a:r>
            <a:br>
              <a:rPr lang="cs-CZ" dirty="0" smtClean="0"/>
            </a:br>
            <a:r>
              <a:rPr lang="cs-CZ" dirty="0"/>
              <a:t/>
            </a:r>
            <a:br>
              <a:rPr lang="cs-CZ" dirty="0"/>
            </a:br>
            <a:r>
              <a:rPr lang="cs-CZ" dirty="0" smtClean="0"/>
              <a:t>VD Kryry</a:t>
            </a:r>
            <a:endParaRPr lang="cs-CZ" dirty="0"/>
          </a:p>
        </p:txBody>
      </p:sp>
      <p:sp>
        <p:nvSpPr>
          <p:cNvPr id="8" name="Zástupný symbol pro text 3">
            <a:extLst>
              <a:ext uri="{FF2B5EF4-FFF2-40B4-BE49-F238E27FC236}">
                <a16:creationId xmlns:a16="http://schemas.microsoft.com/office/drawing/2014/main" id="{D72EBE06-D94A-443C-A9F9-44AD2FC05D83}"/>
              </a:ext>
            </a:extLst>
          </p:cNvPr>
          <p:cNvSpPr txBox="1">
            <a:spLocks/>
          </p:cNvSpPr>
          <p:nvPr/>
        </p:nvSpPr>
        <p:spPr>
          <a:xfrm>
            <a:off x="544749" y="3611316"/>
            <a:ext cx="5700408" cy="9378326"/>
          </a:xfrm>
          <a:prstGeom prst="rect">
            <a:avLst/>
          </a:prstGeom>
        </p:spPr>
        <p:txBody>
          <a:bodyPr vert="horz" lIns="0" tIns="0" rIns="0" bIns="0" rtlCol="0">
            <a:noAutofit/>
          </a:bodyPr>
          <a:lstStyle>
            <a:lvl1pPr marL="0" indent="0" algn="l" defTabSz="1828800" rtl="0" eaLnBrk="1" latinLnBrk="0" hangingPunct="1">
              <a:lnSpc>
                <a:spcPct val="90000"/>
              </a:lnSpc>
              <a:spcBef>
                <a:spcPts val="0"/>
              </a:spcBef>
              <a:buClr>
                <a:schemeClr val="accent2"/>
              </a:buClr>
              <a:buFontTx/>
              <a:buNone/>
              <a:defRPr sz="3200" kern="1200" cap="none" baseline="0">
                <a:solidFill>
                  <a:schemeClr val="tx1"/>
                </a:solidFill>
                <a:latin typeface="+mn-lt"/>
                <a:ea typeface="+mn-ea"/>
                <a:cs typeface="+mn-cs"/>
              </a:defRPr>
            </a:lvl1pPr>
            <a:lvl2pPr marL="720000" indent="-360000" algn="l" defTabSz="1828800" rtl="0" eaLnBrk="1" latinLnBrk="0" hangingPunct="1">
              <a:lnSpc>
                <a:spcPct val="90000"/>
              </a:lnSpc>
              <a:spcBef>
                <a:spcPts val="1000"/>
              </a:spcBef>
              <a:buClr>
                <a:schemeClr val="accent2"/>
              </a:buClr>
              <a:buFontTx/>
              <a:buBlip>
                <a:blip r:embed="rId3"/>
              </a:buBlip>
              <a:defRPr sz="2800" kern="1200">
                <a:solidFill>
                  <a:schemeClr val="tx1"/>
                </a:solidFill>
                <a:latin typeface="+mn-lt"/>
                <a:ea typeface="+mn-ea"/>
                <a:cs typeface="+mn-cs"/>
              </a:defRPr>
            </a:lvl2pPr>
            <a:lvl3pPr marL="1080000" indent="-360000" algn="l" defTabSz="1828800" rtl="0" eaLnBrk="1" latinLnBrk="0" hangingPunct="1">
              <a:lnSpc>
                <a:spcPct val="90000"/>
              </a:lnSpc>
              <a:spcBef>
                <a:spcPts val="1000"/>
              </a:spcBef>
              <a:buClr>
                <a:schemeClr val="accent2"/>
              </a:buClr>
              <a:buFontTx/>
              <a:buBlip>
                <a:blip r:embed="rId3"/>
              </a:buBlip>
              <a:defRPr sz="2800" kern="1200">
                <a:solidFill>
                  <a:schemeClr val="tx1"/>
                </a:solidFill>
                <a:latin typeface="+mn-lt"/>
                <a:ea typeface="+mn-ea"/>
                <a:cs typeface="+mn-cs"/>
              </a:defRPr>
            </a:lvl3pPr>
            <a:lvl4pPr marL="1440000" indent="-360000" algn="l" defTabSz="1828800" rtl="0" eaLnBrk="1" latinLnBrk="0" hangingPunct="1">
              <a:lnSpc>
                <a:spcPct val="90000"/>
              </a:lnSpc>
              <a:spcBef>
                <a:spcPts val="1000"/>
              </a:spcBef>
              <a:buClr>
                <a:schemeClr val="accent2"/>
              </a:buClr>
              <a:buFontTx/>
              <a:buBlip>
                <a:blip r:embed="rId3"/>
              </a:buBlip>
              <a:defRPr sz="2800" kern="1200">
                <a:solidFill>
                  <a:schemeClr val="tx1"/>
                </a:solidFill>
                <a:latin typeface="+mn-lt"/>
                <a:ea typeface="+mn-ea"/>
                <a:cs typeface="+mn-cs"/>
              </a:defRPr>
            </a:lvl4pPr>
            <a:lvl5pPr marL="1800000" indent="-360000" algn="l" defTabSz="1828800" rtl="0" eaLnBrk="1" latinLnBrk="0" hangingPunct="1">
              <a:lnSpc>
                <a:spcPct val="90000"/>
              </a:lnSpc>
              <a:spcBef>
                <a:spcPts val="1000"/>
              </a:spcBef>
              <a:buClr>
                <a:schemeClr val="accent2"/>
              </a:buClr>
              <a:buFontTx/>
              <a:buBlip>
                <a:blip r:embed="rId3"/>
              </a:buBlip>
              <a:defRPr sz="28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cs-CZ" b="1" dirty="0" smtClean="0"/>
              <a:t>Objem: </a:t>
            </a:r>
            <a:r>
              <a:rPr lang="cs-CZ" dirty="0" smtClean="0"/>
              <a:t>8,0 mil. m</a:t>
            </a:r>
            <a:r>
              <a:rPr lang="cs-CZ" baseline="30000" dirty="0" smtClean="0"/>
              <a:t>3   </a:t>
            </a:r>
          </a:p>
          <a:p>
            <a:endParaRPr lang="cs-CZ" sz="2400" dirty="0" smtClean="0"/>
          </a:p>
          <a:p>
            <a:r>
              <a:rPr lang="cs-CZ" b="1" dirty="0" smtClean="0"/>
              <a:t>Zatopená plocha: </a:t>
            </a:r>
            <a:r>
              <a:rPr lang="cs-CZ" dirty="0" smtClean="0"/>
              <a:t>109,7 ha</a:t>
            </a:r>
          </a:p>
          <a:p>
            <a:endParaRPr lang="cs-CZ" sz="2400" dirty="0" smtClean="0"/>
          </a:p>
          <a:p>
            <a:r>
              <a:rPr lang="cs-CZ" u="sng" dirty="0" smtClean="0"/>
              <a:t>Aktuální stav přípravy</a:t>
            </a:r>
            <a:r>
              <a:rPr lang="cs-CZ" dirty="0" smtClean="0"/>
              <a:t>: </a:t>
            </a:r>
          </a:p>
          <a:p>
            <a:endParaRPr lang="cs-CZ" sz="2800" dirty="0" smtClean="0"/>
          </a:p>
          <a:p>
            <a:pPr algn="just">
              <a:lnSpc>
                <a:spcPct val="110000"/>
              </a:lnSpc>
            </a:pPr>
            <a:r>
              <a:rPr lang="cs-CZ" dirty="0" smtClean="0"/>
              <a:t>04/2019 – vláda – komplexní řešení sucha v oblasti Rakovnicka (VD Kryry + MVN Senomaty + MVN Šanov + přivaděče z VD Kryry do Rakovnického </a:t>
            </a:r>
            <a:br>
              <a:rPr lang="cs-CZ" dirty="0" smtClean="0"/>
            </a:br>
            <a:r>
              <a:rPr lang="cs-CZ" dirty="0" smtClean="0"/>
              <a:t>a </a:t>
            </a:r>
            <a:r>
              <a:rPr lang="cs-CZ" dirty="0" err="1" smtClean="0"/>
              <a:t>Kolešovického</a:t>
            </a:r>
            <a:r>
              <a:rPr lang="cs-CZ" dirty="0" smtClean="0"/>
              <a:t> potoka)</a:t>
            </a:r>
          </a:p>
          <a:p>
            <a:pPr algn="just">
              <a:lnSpc>
                <a:spcPct val="110000"/>
              </a:lnSpc>
            </a:pPr>
            <a:endParaRPr lang="cs-CZ" sz="2400" dirty="0" smtClean="0"/>
          </a:p>
          <a:p>
            <a:pPr algn="just">
              <a:lnSpc>
                <a:spcPct val="110000"/>
              </a:lnSpc>
            </a:pPr>
            <a:r>
              <a:rPr lang="cs-CZ" dirty="0" smtClean="0"/>
              <a:t>Schváleny PBO v povodí Rakovnického a </a:t>
            </a:r>
            <a:r>
              <a:rPr lang="cs-CZ" dirty="0" err="1" smtClean="0"/>
              <a:t>Kolešovického</a:t>
            </a:r>
            <a:r>
              <a:rPr lang="cs-CZ" dirty="0" smtClean="0"/>
              <a:t> potoka – 554 mil. Kč</a:t>
            </a:r>
          </a:p>
          <a:p>
            <a:pPr algn="just">
              <a:lnSpc>
                <a:spcPct val="110000"/>
              </a:lnSpc>
            </a:pPr>
            <a:endParaRPr lang="cs-CZ" sz="2400" dirty="0" smtClean="0"/>
          </a:p>
          <a:p>
            <a:pPr algn="just">
              <a:lnSpc>
                <a:spcPct val="110000"/>
              </a:lnSpc>
            </a:pPr>
            <a:r>
              <a:rPr lang="cs-CZ" dirty="0" smtClean="0">
                <a:solidFill>
                  <a:srgbClr val="FF0000"/>
                </a:solidFill>
              </a:rPr>
              <a:t>03/2020 – vláda – </a:t>
            </a:r>
            <a:r>
              <a:rPr lang="cs-CZ" dirty="0">
                <a:solidFill>
                  <a:srgbClr val="FF0000"/>
                </a:solidFill>
              </a:rPr>
              <a:t>Zásady pro vypořádání práv k nemovitostem dotčeným realizací </a:t>
            </a:r>
            <a:r>
              <a:rPr lang="cs-CZ" dirty="0" smtClean="0">
                <a:solidFill>
                  <a:srgbClr val="FF0000"/>
                </a:solidFill>
              </a:rPr>
              <a:t>VD + PBO </a:t>
            </a:r>
            <a:br>
              <a:rPr lang="cs-CZ" dirty="0" smtClean="0">
                <a:solidFill>
                  <a:srgbClr val="FF0000"/>
                </a:solidFill>
              </a:rPr>
            </a:br>
            <a:r>
              <a:rPr lang="cs-CZ" dirty="0" smtClean="0">
                <a:solidFill>
                  <a:srgbClr val="FF0000"/>
                </a:solidFill>
              </a:rPr>
              <a:t>v povodí </a:t>
            </a:r>
            <a:r>
              <a:rPr lang="cs-CZ" dirty="0" err="1" smtClean="0">
                <a:solidFill>
                  <a:srgbClr val="FF0000"/>
                </a:solidFill>
              </a:rPr>
              <a:t>Podvineckého</a:t>
            </a:r>
            <a:r>
              <a:rPr lang="cs-CZ" dirty="0" smtClean="0">
                <a:solidFill>
                  <a:srgbClr val="FF0000"/>
                </a:solidFill>
              </a:rPr>
              <a:t> potoka</a:t>
            </a:r>
            <a:endParaRPr lang="cs-CZ" dirty="0">
              <a:solidFill>
                <a:srgbClr val="FF0000"/>
              </a:solidFill>
            </a:endParaRPr>
          </a:p>
        </p:txBody>
      </p:sp>
      <p:sp>
        <p:nvSpPr>
          <p:cNvPr id="10" name="Zástupný symbol pro obrázek 2"/>
          <p:cNvSpPr>
            <a:spLocks noGrp="1"/>
          </p:cNvSpPr>
          <p:nvPr>
            <p:ph type="pic" sz="quarter" idx="13"/>
          </p:nvPr>
        </p:nvSpPr>
        <p:spPr>
          <a:xfrm>
            <a:off x="6869949" y="188041"/>
            <a:ext cx="16689600" cy="12801600"/>
          </a:xfrm>
        </p:spPr>
      </p:sp>
      <p:pic>
        <p:nvPicPr>
          <p:cNvPr id="11" name="Obrázek 271" descr="Y:\Kryry\vystup\_fin\__FIN\vizualizace\HYD_KRY_20171114 - DJI_0986 - bez infografik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0508" y="545691"/>
            <a:ext cx="16581486" cy="12716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Ovál 11"/>
          <p:cNvSpPr/>
          <p:nvPr/>
        </p:nvSpPr>
        <p:spPr>
          <a:xfrm>
            <a:off x="19747149" y="9029641"/>
            <a:ext cx="3960000" cy="3960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5400" dirty="0" smtClean="0"/>
              <a:t>UV č. 256/2019</a:t>
            </a:r>
            <a:endParaRPr lang="cs-CZ" sz="5400" dirty="0"/>
          </a:p>
        </p:txBody>
      </p:sp>
    </p:spTree>
    <p:extLst>
      <p:ext uri="{BB962C8B-B14F-4D97-AF65-F5344CB8AC3E}">
        <p14:creationId xmlns:p14="http://schemas.microsoft.com/office/powerpoint/2010/main" val="148035790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text 3">
            <a:extLst>
              <a:ext uri="{FF2B5EF4-FFF2-40B4-BE49-F238E27FC236}">
                <a16:creationId xmlns:a16="http://schemas.microsoft.com/office/drawing/2014/main" id="{D72EBE06-D94A-443C-A9F9-44AD2FC05D83}"/>
              </a:ext>
            </a:extLst>
          </p:cNvPr>
          <p:cNvSpPr>
            <a:spLocks noGrp="1"/>
          </p:cNvSpPr>
          <p:nvPr>
            <p:ph type="body" sz="quarter" idx="14"/>
          </p:nvPr>
        </p:nvSpPr>
        <p:spPr>
          <a:xfrm>
            <a:off x="924736" y="5194569"/>
            <a:ext cx="4968000" cy="8255959"/>
          </a:xfrm>
        </p:spPr>
        <p:txBody>
          <a:bodyPr>
            <a:normAutofit/>
          </a:bodyPr>
          <a:lstStyle/>
          <a:p>
            <a:endParaRPr lang="cs-CZ" dirty="0" smtClean="0"/>
          </a:p>
          <a:p>
            <a:endParaRPr lang="cs-CZ" dirty="0"/>
          </a:p>
          <a:p>
            <a:endParaRPr lang="cs-CZ" dirty="0" smtClean="0"/>
          </a:p>
          <a:p>
            <a:endParaRPr lang="cs-CZ" dirty="0"/>
          </a:p>
          <a:p>
            <a:endParaRPr lang="cs-CZ" dirty="0" smtClean="0"/>
          </a:p>
          <a:p>
            <a:endParaRPr lang="cs-CZ" dirty="0"/>
          </a:p>
          <a:p>
            <a:endParaRPr lang="cs-CZ" dirty="0" smtClean="0"/>
          </a:p>
          <a:p>
            <a:endParaRPr lang="cs-CZ" dirty="0"/>
          </a:p>
          <a:p>
            <a:endParaRPr lang="cs-CZ" dirty="0" smtClean="0"/>
          </a:p>
          <a:p>
            <a:endParaRPr lang="cs-CZ" dirty="0"/>
          </a:p>
          <a:p>
            <a:endParaRPr lang="cs-CZ" dirty="0" smtClean="0"/>
          </a:p>
          <a:p>
            <a:endParaRPr lang="cs-CZ" dirty="0" smtClean="0"/>
          </a:p>
        </p:txBody>
      </p:sp>
      <p:pic>
        <p:nvPicPr>
          <p:cNvPr id="16" name="Picture 2" descr="SITUACE_OPATRENI"/>
          <p:cNvPicPr>
            <a:picLocks noChangeAspect="1" noChangeArrowheads="1"/>
          </p:cNvPicPr>
          <p:nvPr/>
        </p:nvPicPr>
        <p:blipFill>
          <a:blip r:embed="rId3">
            <a:extLst>
              <a:ext uri="{28A0092B-C50C-407E-A947-70E740481C1C}">
                <a14:useLocalDpi xmlns:a14="http://schemas.microsoft.com/office/drawing/2010/main" val="0"/>
              </a:ext>
            </a:extLst>
          </a:blip>
          <a:srcRect t="6551" b="8293"/>
          <a:stretch>
            <a:fillRect/>
          </a:stretch>
        </p:blipFill>
        <p:spPr bwMode="auto">
          <a:xfrm>
            <a:off x="6281842" y="1048"/>
            <a:ext cx="11391928" cy="13714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388197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vislá linka 2">
            <a:extLst>
              <a:ext uri="{FF2B5EF4-FFF2-40B4-BE49-F238E27FC236}">
                <a16:creationId xmlns:a16="http://schemas.microsoft.com/office/drawing/2014/main" id="{6785AE1D-B218-4643-B0E9-A4F34B2B6AE4}"/>
              </a:ext>
            </a:extLst>
          </p:cNvPr>
          <p:cNvCxnSpPr/>
          <p:nvPr/>
        </p:nvCxnSpPr>
        <p:spPr>
          <a:xfrm>
            <a:off x="17728332" y="10293366"/>
            <a:ext cx="0" cy="202680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 pod nadpisem">
            <a:extLst>
              <a:ext uri="{FF2B5EF4-FFF2-40B4-BE49-F238E27FC236}">
                <a16:creationId xmlns:a16="http://schemas.microsoft.com/office/drawing/2014/main" id="{0ECC2E6F-0E04-4B0E-B052-2B773976C467}"/>
              </a:ext>
            </a:extLst>
          </p:cNvPr>
          <p:cNvSpPr>
            <a:spLocks noGrp="1"/>
          </p:cNvSpPr>
          <p:nvPr>
            <p:ph type="body" sz="quarter" idx="14"/>
          </p:nvPr>
        </p:nvSpPr>
        <p:spPr>
          <a:xfrm>
            <a:off x="12333600" y="3018767"/>
            <a:ext cx="10973614" cy="5083432"/>
          </a:xfrm>
        </p:spPr>
        <p:txBody>
          <a:bodyPr>
            <a:normAutofit/>
          </a:bodyPr>
          <a:lstStyle/>
          <a:p>
            <a:pPr marL="504000" lvl="0" indent="-504000">
              <a:lnSpc>
                <a:spcPct val="110000"/>
              </a:lnSpc>
              <a:spcBef>
                <a:spcPts val="2000"/>
              </a:spcBef>
              <a:buClr>
                <a:srgbClr val="004A99"/>
              </a:buClr>
              <a:buBlip>
                <a:blip r:embed="rId3"/>
              </a:buBlip>
            </a:pPr>
            <a:r>
              <a:rPr lang="cs-CZ" cap="all" dirty="0" smtClean="0">
                <a:solidFill>
                  <a:srgbClr val="004A99"/>
                </a:solidFill>
              </a:rPr>
              <a:t>Schválena usnesením vlády </a:t>
            </a:r>
            <a:r>
              <a:rPr lang="cs-CZ" dirty="0" smtClean="0">
                <a:solidFill>
                  <a:srgbClr val="004A99"/>
                </a:solidFill>
              </a:rPr>
              <a:t>č</a:t>
            </a:r>
            <a:r>
              <a:rPr lang="cs-CZ" cap="all" dirty="0" smtClean="0">
                <a:solidFill>
                  <a:srgbClr val="004A99"/>
                </a:solidFill>
              </a:rPr>
              <a:t>. 632 ze dne 2.9.2019</a:t>
            </a:r>
          </a:p>
          <a:p>
            <a:pPr marL="504000" lvl="0" indent="-504000">
              <a:lnSpc>
                <a:spcPct val="110000"/>
              </a:lnSpc>
              <a:spcBef>
                <a:spcPts val="2000"/>
              </a:spcBef>
              <a:buClr>
                <a:srgbClr val="004A99"/>
              </a:buClr>
              <a:buFont typeface="Arial" panose="020B0604020202020204" pitchFamily="34" charset="0"/>
              <a:buChar char="•"/>
            </a:pPr>
            <a:endParaRPr lang="cs-CZ" sz="2000" cap="all" dirty="0" smtClean="0">
              <a:solidFill>
                <a:srgbClr val="004A99"/>
              </a:solidFill>
            </a:endParaRPr>
          </a:p>
          <a:p>
            <a:pPr marL="504000" lvl="0" indent="-504000">
              <a:lnSpc>
                <a:spcPct val="110000"/>
              </a:lnSpc>
              <a:spcBef>
                <a:spcPts val="2000"/>
              </a:spcBef>
              <a:buClr>
                <a:srgbClr val="004A99"/>
              </a:buClr>
              <a:buBlip>
                <a:blip r:embed="rId3"/>
              </a:buBlip>
            </a:pPr>
            <a:r>
              <a:rPr lang="cs-CZ" cap="all" dirty="0" smtClean="0">
                <a:solidFill>
                  <a:srgbClr val="004A99"/>
                </a:solidFill>
              </a:rPr>
              <a:t>Publikace v české verzi bude dokončena v 10/2019</a:t>
            </a:r>
          </a:p>
          <a:p>
            <a:pPr marL="504000" lvl="0" indent="-504000">
              <a:lnSpc>
                <a:spcPct val="110000"/>
              </a:lnSpc>
              <a:spcBef>
                <a:spcPts val="2000"/>
              </a:spcBef>
              <a:buClr>
                <a:srgbClr val="004A99"/>
              </a:buClr>
              <a:buFont typeface="Arial" panose="020B0604020202020204" pitchFamily="34" charset="0"/>
              <a:buChar char="•"/>
            </a:pPr>
            <a:endParaRPr lang="cs-CZ" sz="2000" cap="all" dirty="0" smtClean="0">
              <a:solidFill>
                <a:srgbClr val="004A99"/>
              </a:solidFill>
            </a:endParaRPr>
          </a:p>
          <a:p>
            <a:pPr marL="504000" lvl="0" indent="-504000">
              <a:lnSpc>
                <a:spcPct val="110000"/>
              </a:lnSpc>
              <a:spcBef>
                <a:spcPts val="2000"/>
              </a:spcBef>
              <a:buClr>
                <a:srgbClr val="004A99"/>
              </a:buClr>
              <a:buBlip>
                <a:blip r:embed="rId3"/>
              </a:buBlip>
            </a:pPr>
            <a:r>
              <a:rPr lang="cs-CZ" cap="all" dirty="0" smtClean="0">
                <a:solidFill>
                  <a:srgbClr val="004A99"/>
                </a:solidFill>
              </a:rPr>
              <a:t>Publikace v anglické verzi (stručná forma) bude dokončena v 11/2019</a:t>
            </a:r>
            <a:endParaRPr lang="cs-CZ" cap="all" dirty="0">
              <a:solidFill>
                <a:srgbClr val="004A99"/>
              </a:solidFill>
            </a:endParaRPr>
          </a:p>
        </p:txBody>
      </p:sp>
      <p:sp>
        <p:nvSpPr>
          <p:cNvPr id="2" name="Nadpis 1">
            <a:extLst>
              <a:ext uri="{FF2B5EF4-FFF2-40B4-BE49-F238E27FC236}">
                <a16:creationId xmlns:a16="http://schemas.microsoft.com/office/drawing/2014/main" id="{9DFAB464-D17D-493C-AD4B-D870108CBA57}"/>
              </a:ext>
            </a:extLst>
          </p:cNvPr>
          <p:cNvSpPr>
            <a:spLocks noGrp="1"/>
          </p:cNvSpPr>
          <p:nvPr>
            <p:ph type="title"/>
          </p:nvPr>
        </p:nvSpPr>
        <p:spPr>
          <a:xfrm>
            <a:off x="12333600" y="680225"/>
            <a:ext cx="10454400" cy="942098"/>
          </a:xfrm>
        </p:spPr>
        <p:txBody>
          <a:bodyPr/>
          <a:lstStyle/>
          <a:p>
            <a:r>
              <a:rPr lang="cs-CZ" dirty="0" smtClean="0"/>
              <a:t>Modrá zpráva 2018</a:t>
            </a:r>
            <a:endParaRPr lang="cs-CZ" dirty="0"/>
          </a:p>
        </p:txBody>
      </p:sp>
      <p:pic>
        <p:nvPicPr>
          <p:cNvPr id="3" name="Obrázek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3901" y="509340"/>
            <a:ext cx="8902952" cy="12720278"/>
          </a:xfrm>
          <a:prstGeom prst="rect">
            <a:avLst/>
          </a:prstGeom>
          <a:ln>
            <a:solidFill>
              <a:schemeClr val="tx1"/>
            </a:solidFill>
          </a:ln>
        </p:spPr>
      </p:pic>
      <p:sp>
        <p:nvSpPr>
          <p:cNvPr id="12" name="Ovál 11"/>
          <p:cNvSpPr/>
          <p:nvPr/>
        </p:nvSpPr>
        <p:spPr>
          <a:xfrm>
            <a:off x="13050966" y="8360166"/>
            <a:ext cx="3960000" cy="3960000"/>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5400" dirty="0" smtClean="0"/>
              <a:t>800 české verze</a:t>
            </a:r>
            <a:endParaRPr lang="cs-CZ" sz="5400" dirty="0"/>
          </a:p>
        </p:txBody>
      </p:sp>
      <p:sp>
        <p:nvSpPr>
          <p:cNvPr id="16" name="Ovál 15"/>
          <p:cNvSpPr/>
          <p:nvPr/>
        </p:nvSpPr>
        <p:spPr>
          <a:xfrm>
            <a:off x="18445699" y="8360166"/>
            <a:ext cx="3960000" cy="3960000"/>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5400" dirty="0"/>
              <a:t>3</a:t>
            </a:r>
            <a:r>
              <a:rPr lang="cs-CZ" sz="5400" dirty="0" smtClean="0"/>
              <a:t>00 anglické verze</a:t>
            </a:r>
            <a:endParaRPr lang="cs-CZ" sz="5400" dirty="0"/>
          </a:p>
        </p:txBody>
      </p:sp>
    </p:spTree>
    <p:extLst>
      <p:ext uri="{BB962C8B-B14F-4D97-AF65-F5344CB8AC3E}">
        <p14:creationId xmlns:p14="http://schemas.microsoft.com/office/powerpoint/2010/main" val="1282244214"/>
      </p:ext>
    </p:extLst>
  </p:cSld>
  <p:clrMapOvr>
    <a:masterClrMapping/>
  </p:clrMapOvr>
  <p:timing>
    <p:tnLst>
      <p:par>
        <p:cTn id="1" dur="indefinite" restart="never" nodeType="tmRoot"/>
      </p:par>
    </p:tnLst>
  </p:timing>
</p:sld>
</file>

<file path=ppt/theme/theme1.xml><?xml version="1.0" encoding="utf-8"?>
<a:theme xmlns:a="http://schemas.openxmlformats.org/drawingml/2006/main" name="MZE_Prez_VodniHospodarstvi_16x9">
  <a:themeElements>
    <a:clrScheme name="MZe - Vodní hospodářství">
      <a:dk1>
        <a:sysClr val="windowText" lastClr="000000"/>
      </a:dk1>
      <a:lt1>
        <a:sysClr val="window" lastClr="FFFFFF"/>
      </a:lt1>
      <a:dk2>
        <a:srgbClr val="1D1D1B"/>
      </a:dk2>
      <a:lt2>
        <a:srgbClr val="C6C6C6"/>
      </a:lt2>
      <a:accent1>
        <a:srgbClr val="29B4E9"/>
      </a:accent1>
      <a:accent2>
        <a:srgbClr val="004A99"/>
      </a:accent2>
      <a:accent3>
        <a:srgbClr val="98D0BF"/>
      </a:accent3>
      <a:accent4>
        <a:srgbClr val="80733D"/>
      </a:accent4>
      <a:accent5>
        <a:srgbClr val="CDCE00"/>
      </a:accent5>
      <a:accent6>
        <a:srgbClr val="005C2B"/>
      </a:accent6>
      <a:hlink>
        <a:srgbClr val="29B4E9"/>
      </a:hlink>
      <a:folHlink>
        <a:srgbClr val="29B4E9"/>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otiv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ZE_Prez_VodniHospodarstvi_16x9.potx" id="{37C848B3-AC23-4065-ADF8-86100E7F729C}" vid="{CE7BB757-A824-4AE0-A691-561606B4467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MZE_Prez_VodniHospodarstvi_16x9</Template>
  <TotalTime>0</TotalTime>
  <Words>1016</Words>
  <Application>Microsoft Office PowerPoint</Application>
  <PresentationFormat>Vlastní</PresentationFormat>
  <Paragraphs>175</Paragraphs>
  <Slides>14</Slides>
  <Notes>8</Notes>
  <HiddenSlides>0</HiddenSlides>
  <MMClips>0</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14</vt:i4>
      </vt:variant>
    </vt:vector>
  </HeadingPairs>
  <TitlesOfParts>
    <vt:vector size="18" baseType="lpstr">
      <vt:lpstr>Arial</vt:lpstr>
      <vt:lpstr>Calibri</vt:lpstr>
      <vt:lpstr>Gill Sans MT</vt:lpstr>
      <vt:lpstr>MZE_Prez_VodniHospodarstvi_16x9</vt:lpstr>
      <vt:lpstr>Vodohospodářské aktuality</vt:lpstr>
      <vt:lpstr>Obsah</vt:lpstr>
      <vt:lpstr>Připravované novely vyhlášek (2019)</vt:lpstr>
      <vt:lpstr>Příprava Výstavby PŘEHRAD v ČR    VD nové heřminovy</vt:lpstr>
      <vt:lpstr>Příprava Výstavby PŘEHRAD v ČR   VD Skalička</vt:lpstr>
      <vt:lpstr>Příprava Výstavby PŔEHRAD v ČR  VD vlachovice</vt:lpstr>
      <vt:lpstr>Příprava  Výstavby  PŘEHRAD v ČR  VD Kryry</vt:lpstr>
      <vt:lpstr>Prezentace aplikace PowerPoint</vt:lpstr>
      <vt:lpstr>Modrá zpráva 2018</vt:lpstr>
      <vt:lpstr>Sucho 2019</vt:lpstr>
      <vt:lpstr>Návrh nv mžp ke stanovení minimálních zůstatkových průtoků</vt:lpstr>
      <vt:lpstr>Rekodifikace stavebního práva</vt:lpstr>
      <vt:lpstr>Rekodifikace stavebního práva</vt:lpstr>
      <vt:lpstr>DĚKUJi ZA POZORNOST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2018-09-26T10:30:45Z</dcterms:created>
  <dcterms:modified xsi:type="dcterms:W3CDTF">2019-10-07T06:32:10Z</dcterms:modified>
</cp:coreProperties>
</file>