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637149-169C-4BDD-8BE0-7B2A36B80897}" type="datetimeFigureOut">
              <a:rPr lang="cs-CZ" smtClean="0"/>
              <a:t>20.10.2015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7222F7-FD10-44DE-B1A4-698C392CC3D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Návrh zákona o odpovědnosti za přestupky a řízení o nich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Ivan </a:t>
            </a:r>
            <a:r>
              <a:rPr lang="cs-CZ" dirty="0"/>
              <a:t>T</a:t>
            </a:r>
            <a:r>
              <a:rPr lang="cs-CZ" dirty="0" smtClean="0"/>
              <a:t>obek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6115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Účastníci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Obviněný</a:t>
            </a:r>
          </a:p>
          <a:p>
            <a:r>
              <a:rPr lang="cs-CZ" dirty="0" smtClean="0"/>
              <a:t>Poškozený</a:t>
            </a:r>
          </a:p>
          <a:p>
            <a:r>
              <a:rPr lang="cs-CZ" dirty="0" smtClean="0"/>
              <a:t>Vlastník věci, která může být nebo byla zabrána</a:t>
            </a:r>
          </a:p>
          <a:p>
            <a:r>
              <a:rPr lang="cs-CZ" u="sng" dirty="0" smtClean="0"/>
              <a:t>Další osoby </a:t>
            </a:r>
            <a:r>
              <a:rPr lang="cs-CZ" dirty="0" smtClean="0"/>
              <a:t>– OSPOD, zákonný zástupce mladistvého obviněného, osoba přímo postižená spácháním přestupku, osoba, které byla způsobena nemajetková újma</a:t>
            </a:r>
          </a:p>
        </p:txBody>
      </p:sp>
    </p:spTree>
    <p:extLst>
      <p:ext uri="{BB962C8B-B14F-4D97-AF65-F5344CB8AC3E}">
        <p14:creationId xmlns:p14="http://schemas.microsoft.com/office/powerpoint/2010/main" val="1260243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Zahájení řízení a překážky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moci úřední a se souhlasem osoby přímo postižené spácháním přestupku</a:t>
            </a:r>
          </a:p>
          <a:p>
            <a:endParaRPr lang="cs-CZ" dirty="0"/>
          </a:p>
          <a:p>
            <a:r>
              <a:rPr lang="cs-CZ" dirty="0" smtClean="0"/>
              <a:t>Rozhodnutí v trestním řízení, rozhodnutí v řízení o přestupku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644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Průběh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Ústní jednání</a:t>
            </a:r>
          </a:p>
          <a:p>
            <a:endParaRPr lang="cs-CZ" dirty="0"/>
          </a:p>
          <a:p>
            <a:r>
              <a:rPr lang="cs-CZ" dirty="0" smtClean="0"/>
              <a:t>Řízení navazující na výkon kontroly</a:t>
            </a:r>
          </a:p>
          <a:p>
            <a:endParaRPr lang="cs-CZ" dirty="0"/>
          </a:p>
          <a:p>
            <a:r>
              <a:rPr lang="cs-CZ" dirty="0" smtClean="0"/>
              <a:t>Výslech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8833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Zajištění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Záruka za splnění povinnosti</a:t>
            </a:r>
          </a:p>
          <a:p>
            <a:endParaRPr lang="cs-CZ" dirty="0"/>
          </a:p>
          <a:p>
            <a:r>
              <a:rPr lang="cs-CZ" dirty="0" smtClean="0"/>
              <a:t>Zákaz zrušení zániku a přeměny právnické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54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Zvláštní postupy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Narovnání</a:t>
            </a:r>
          </a:p>
          <a:p>
            <a:endParaRPr lang="cs-CZ" dirty="0"/>
          </a:p>
          <a:p>
            <a:r>
              <a:rPr lang="cs-CZ" dirty="0" smtClean="0"/>
              <a:t>Společné řízení</a:t>
            </a:r>
          </a:p>
          <a:p>
            <a:endParaRPr lang="cs-CZ" dirty="0"/>
          </a:p>
          <a:p>
            <a:r>
              <a:rPr lang="cs-CZ" dirty="0" smtClean="0"/>
              <a:t>Příkaz</a:t>
            </a:r>
          </a:p>
          <a:p>
            <a:endParaRPr lang="cs-CZ" dirty="0"/>
          </a:p>
          <a:p>
            <a:r>
              <a:rPr lang="cs-CZ" dirty="0" smtClean="0"/>
              <a:t>Adhezní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70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Odvolací a přezkumné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Právo podat odvolání</a:t>
            </a:r>
          </a:p>
          <a:p>
            <a:endParaRPr lang="cs-CZ" dirty="0"/>
          </a:p>
          <a:p>
            <a:r>
              <a:rPr lang="cs-CZ" dirty="0" smtClean="0"/>
              <a:t>Odvolání</a:t>
            </a:r>
          </a:p>
          <a:p>
            <a:endParaRPr lang="cs-CZ" dirty="0"/>
          </a:p>
          <a:p>
            <a:r>
              <a:rPr lang="cs-CZ" dirty="0" smtClean="0"/>
              <a:t>Přesah k trestnímu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480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>Přechod pokuty na právního nástupce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Pouze u právnické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523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Evidence přestupků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 zákon č. 204/2015 Sb., rozšíří se i na vybrané přestupky právnických a podnikajících fyzických osob</a:t>
            </a:r>
          </a:p>
          <a:p>
            <a:endParaRPr lang="cs-CZ" dirty="0"/>
          </a:p>
          <a:p>
            <a:r>
              <a:rPr lang="cs-CZ" dirty="0" smtClean="0"/>
              <a:t>Přehled přestupků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1934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772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Děkuji za pozornost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otazy</a:t>
            </a:r>
            <a:endParaRPr lang="cs-CZ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3443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Cíle reformy správního trestání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Sjednocení úpravy odpovědnosti za správní delikty</a:t>
            </a:r>
          </a:p>
          <a:p>
            <a:endParaRPr lang="cs-CZ" dirty="0"/>
          </a:p>
          <a:p>
            <a:r>
              <a:rPr lang="cs-CZ" dirty="0" smtClean="0"/>
              <a:t>Jednotná procesní úprava</a:t>
            </a:r>
          </a:p>
          <a:p>
            <a:endParaRPr lang="cs-CZ" dirty="0"/>
          </a:p>
          <a:p>
            <a:r>
              <a:rPr lang="cs-CZ" dirty="0" smtClean="0"/>
              <a:t>Reforma zvláštní části správního práva trestního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541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Pojem „přestupek“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Tzv. jiné správní delikty a přestupky</a:t>
            </a:r>
          </a:p>
          <a:p>
            <a:endParaRPr lang="cs-CZ" dirty="0"/>
          </a:p>
          <a:p>
            <a:r>
              <a:rPr lang="cs-CZ" dirty="0" smtClean="0"/>
              <a:t>Definice přestupku - § 5</a:t>
            </a:r>
          </a:p>
          <a:p>
            <a:endParaRPr lang="cs-CZ" dirty="0"/>
          </a:p>
          <a:p>
            <a:r>
              <a:rPr lang="cs-CZ" dirty="0" smtClean="0"/>
              <a:t>Osobní působnost zákona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5123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Odpovědnost fyzické osoby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Odpovědnost za  zavinění</a:t>
            </a:r>
          </a:p>
          <a:p>
            <a:endParaRPr lang="cs-CZ" dirty="0"/>
          </a:p>
          <a:p>
            <a:r>
              <a:rPr lang="cs-CZ" dirty="0" smtClean="0"/>
              <a:t>Formy zavinění</a:t>
            </a:r>
          </a:p>
          <a:p>
            <a:endParaRPr lang="cs-CZ" dirty="0"/>
          </a:p>
          <a:p>
            <a:r>
              <a:rPr lang="cs-CZ" dirty="0" smtClean="0"/>
              <a:t>Odpovědnost zákonného zástupce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881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Odpovědnost právnické osoby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Objektivní odpovědnost</a:t>
            </a:r>
          </a:p>
          <a:p>
            <a:endParaRPr lang="cs-CZ" dirty="0"/>
          </a:p>
          <a:p>
            <a:r>
              <a:rPr lang="cs-CZ" dirty="0" smtClean="0"/>
              <a:t>Jednání „přičitatelné“ právnické osobě</a:t>
            </a:r>
          </a:p>
          <a:p>
            <a:endParaRPr lang="cs-CZ" dirty="0"/>
          </a:p>
          <a:p>
            <a:r>
              <a:rPr lang="cs-CZ" dirty="0" smtClean="0"/>
              <a:t>Liberace právnické osoby</a:t>
            </a:r>
          </a:p>
          <a:p>
            <a:endParaRPr lang="cs-CZ" dirty="0"/>
          </a:p>
          <a:p>
            <a:r>
              <a:rPr lang="cs-CZ" dirty="0" smtClean="0"/>
              <a:t>Odpovědnost právního nástupce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869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>Odpovědnost podnikající fyzické osoby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Obdobné jako odpovědnost právnické osoby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912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Promlčecí doba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 rok, 3 roky u přestupku, pokud lze uložit pokutu alespoň 100 000,-</a:t>
            </a:r>
          </a:p>
          <a:p>
            <a:endParaRPr lang="cs-CZ" dirty="0"/>
          </a:p>
          <a:p>
            <a:r>
              <a:rPr lang="cs-CZ" dirty="0" smtClean="0"/>
              <a:t>Stavění promlčecí doby</a:t>
            </a:r>
          </a:p>
          <a:p>
            <a:endParaRPr lang="cs-CZ" dirty="0"/>
          </a:p>
          <a:p>
            <a:r>
              <a:rPr lang="cs-CZ" dirty="0" smtClean="0"/>
              <a:t>Přerušení promlčecí doby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344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Správní tresty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Pravidla pro jejich ukládání</a:t>
            </a:r>
          </a:p>
          <a:p>
            <a:endParaRPr lang="cs-CZ" dirty="0"/>
          </a:p>
          <a:p>
            <a:r>
              <a:rPr lang="cs-CZ" dirty="0" smtClean="0"/>
              <a:t>Napomenutí, pokuta, zákaz činnosti, propadnutí věci nebo náhradní hodnoty, zveřejnění rozhodnutí o přestupku</a:t>
            </a:r>
          </a:p>
          <a:p>
            <a:endParaRPr lang="cs-CZ" dirty="0"/>
          </a:p>
          <a:p>
            <a:r>
              <a:rPr lang="cs-CZ" dirty="0" smtClean="0"/>
              <a:t>Trestání mladistvých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779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>Postavení oprávněné úřední osoby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Podmínky podjatosti</a:t>
            </a:r>
          </a:p>
          <a:p>
            <a:endParaRPr lang="cs-CZ" dirty="0"/>
          </a:p>
          <a:p>
            <a:r>
              <a:rPr lang="cs-CZ" dirty="0" smtClean="0"/>
              <a:t>Kvalifikační požadavky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618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</TotalTime>
  <Words>286</Words>
  <Application>Microsoft Office PowerPoint</Application>
  <PresentationFormat>Předvádění na obrazovce (4:3)</PresentationFormat>
  <Paragraphs>87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Cesta</vt:lpstr>
      <vt:lpstr>Návrh zákona o odpovědnosti za přestupky a řízení o nich</vt:lpstr>
      <vt:lpstr>Cíle reformy správního trestání</vt:lpstr>
      <vt:lpstr>Pojem „přestupek“</vt:lpstr>
      <vt:lpstr>Odpovědnost fyzické osoby</vt:lpstr>
      <vt:lpstr>Odpovědnost právnické osoby</vt:lpstr>
      <vt:lpstr>Odpovědnost podnikající fyzické osoby</vt:lpstr>
      <vt:lpstr>Promlčecí doba</vt:lpstr>
      <vt:lpstr>Správní tresty</vt:lpstr>
      <vt:lpstr>Postavení oprávněné úřední osoby</vt:lpstr>
      <vt:lpstr>Účastníci řízení</vt:lpstr>
      <vt:lpstr>Zahájení řízení a překážky řízení</vt:lpstr>
      <vt:lpstr>Průběh řízení</vt:lpstr>
      <vt:lpstr>Zajištění řízení</vt:lpstr>
      <vt:lpstr>Zvláštní postupy</vt:lpstr>
      <vt:lpstr>Odvolací a přezkumné řízení</vt:lpstr>
      <vt:lpstr>Přechod pokuty na právního nástupce</vt:lpstr>
      <vt:lpstr>Evidence přestupků</vt:lpstr>
      <vt:lpstr>Prezentace aplikace PowerPoint</vt:lpstr>
      <vt:lpstr>Děkuji za pozornost</vt:lpstr>
    </vt:vector>
  </TitlesOfParts>
  <Company>MV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zákona o odpovědnosti za přestupky a řízení o nich</dc:title>
  <dc:creator>MVCR</dc:creator>
  <cp:lastModifiedBy>MVCR</cp:lastModifiedBy>
  <cp:revision>15</cp:revision>
  <dcterms:created xsi:type="dcterms:W3CDTF">2015-10-20T13:44:23Z</dcterms:created>
  <dcterms:modified xsi:type="dcterms:W3CDTF">2015-10-20T14:16:57Z</dcterms:modified>
</cp:coreProperties>
</file>