
<file path=[Content_Types].xml><?xml version="1.0" encoding="utf-8"?>
<Types xmlns="http://schemas.openxmlformats.org/package/2006/content-types">
  <Override PartName="/ppt/slides/slide5.xml" ContentType="application/vnd.openxmlformats-officedocument.presentationml.slide+xml"/>
  <Override PartName="/ppt/notesSlides/notesSlide1.xml" ContentType="application/vnd.openxmlformats-officedocument.presentationml.notesSlide+xml"/>
  <Default Extension="png" ContentType="image/png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theme/theme2.xml" ContentType="application/vnd.openxmlformats-officedocument.theme+xml"/>
  <Override PartName="/ppt/theme/theme3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notesMasters/notesMaster1.xml" ContentType="application/vnd.openxmlformats-officedocument.presentationml.notesMaster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docProps/custom.xml" ContentType="application/vnd.openxmlformats-officedocument.custom-properties+xml"/>
  <Override PartName="/ppt/handoutMasters/handoutMaster1.xml" ContentType="application/vnd.openxmlformats-officedocument.presentationml.handoutMaster+xml"/>
  <Override PartName="/ppt/viewProps.xml" ContentType="application/vnd.openxmlformats-officedocument.presentationml.viewProps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firstSlideNum="0" showSpecialPlsOnTitleSld="0" saveSubsetFonts="1">
  <p:sldMasterIdLst>
    <p:sldMasterId id="2147483838" r:id="rId1"/>
  </p:sldMasterIdLst>
  <p:notesMasterIdLst>
    <p:notesMasterId r:id="rId7"/>
  </p:notesMasterIdLst>
  <p:handoutMasterIdLst>
    <p:handoutMasterId r:id="rId8"/>
  </p:handoutMasterIdLst>
  <p:sldIdLst>
    <p:sldId id="378" r:id="rId2"/>
    <p:sldId id="506" r:id="rId3"/>
    <p:sldId id="507" r:id="rId4"/>
    <p:sldId id="504" r:id="rId5"/>
    <p:sldId id="505" r:id="rId6"/>
  </p:sldIdLst>
  <p:sldSz cx="8961438" cy="6721475"/>
  <p:notesSz cx="9926638" cy="6662738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1pPr>
    <a:lvl2pPr marL="4572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2pPr>
    <a:lvl3pPr marL="9144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3pPr>
    <a:lvl4pPr marL="13716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4pPr>
    <a:lvl5pPr marL="1828800" algn="l" rtl="0" fontAlgn="base">
      <a:spcBef>
        <a:spcPct val="0"/>
      </a:spcBef>
      <a:spcAft>
        <a:spcPct val="0"/>
      </a:spcAft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5pPr>
    <a:lvl6pPr marL="22860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6pPr>
    <a:lvl7pPr marL="27432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7pPr>
    <a:lvl8pPr marL="32004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8pPr>
    <a:lvl9pPr marL="3657600" algn="l" defTabSz="914400" rtl="0" eaLnBrk="1" latinLnBrk="0" hangingPunct="1">
      <a:defRPr sz="1400" kern="1200">
        <a:solidFill>
          <a:schemeClr val="tx1"/>
        </a:solidFill>
        <a:latin typeface="Arial" pitchFamily="34" charset="0"/>
        <a:ea typeface="+mn-ea"/>
        <a:cs typeface="Arial" pitchFamily="34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9933"/>
    <a:srgbClr val="CC6600"/>
    <a:srgbClr val="808080"/>
    <a:srgbClr val="ABC32B"/>
    <a:srgbClr val="FFFFFF"/>
    <a:srgbClr val="FFFFCC"/>
    <a:srgbClr val="FFFF99"/>
    <a:srgbClr val="5F5F5F"/>
  </p:clrMru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3C2FFA5D-87B4-456A-9821-1D502468CF0F}" styleName="Styl s motivem 1 – zvýraznění 1">
    <a:tblBg>
      <a:fillRef idx="2">
        <a:schemeClr val="accent1"/>
      </a:fillRef>
      <a:effectRef idx="1">
        <a:schemeClr val="accent1"/>
      </a:effectRef>
    </a:tblBg>
    <a:wholeTbl>
      <a:tcTxStyle>
        <a:fontRef idx="minor">
          <a:scrgbClr r="0" g="0" b="0"/>
        </a:fontRef>
        <a:schemeClr val="dk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Ref idx="1">
              <a:schemeClr val="accent1"/>
            </a:lnRef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40000"/>
            </a:schemeClr>
          </a:solidFill>
        </a:fill>
      </a:tcStyle>
    </a:band1H>
    <a:band2H>
      <a:tcStyle>
        <a:tcBdr/>
      </a:tcStyle>
    </a:band2H>
    <a:band1V>
      <a:tcStyle>
        <a:tcBdr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</a:tcBdr>
        <a:fill>
          <a:solidFill>
            <a:schemeClr val="accent1">
              <a:alpha val="40000"/>
            </a:schemeClr>
          </a:solidFill>
        </a:fill>
      </a:tcStyle>
    </a:band1V>
    <a:band2V>
      <a:tcStyle>
        <a:tcBdr/>
      </a:tcStyle>
    </a:band2V>
    <a:lastCol>
      <a:tcTxStyle b="on"/>
      <a:tcStyle>
        <a:tcBdr>
          <a:left>
            <a:lnRef idx="2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lastCol>
    <a:firstCol>
      <a:tcTxStyle b="on"/>
      <a:tcStyle>
        <a:tcBdr>
          <a:left>
            <a:lnRef idx="1">
              <a:schemeClr val="accent1"/>
            </a:lnRef>
          </a:left>
          <a:right>
            <a:lnRef idx="2">
              <a:schemeClr val="accent1"/>
            </a:lnRef>
          </a:right>
          <a:top>
            <a:lnRef idx="1">
              <a:schemeClr val="accent1"/>
            </a:lnRef>
          </a:top>
          <a:bottom>
            <a:lnRef idx="1">
              <a:schemeClr val="accent1"/>
            </a:lnRef>
          </a:bottom>
          <a:insideH>
            <a:lnRef idx="1">
              <a:schemeClr val="accent1"/>
            </a:lnRef>
          </a:insideH>
          <a:insideV>
            <a:ln>
              <a:noFill/>
            </a:ln>
          </a:insideV>
        </a:tcBdr>
      </a:tcStyle>
    </a:firstCol>
    <a:lastRow>
      <a:tcTxStyle b="on"/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2">
              <a:schemeClr val="accent1"/>
            </a:lnRef>
          </a:top>
          <a:bottom>
            <a:lnRef idx="2">
              <a:schemeClr val="accen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>
          <a:left>
            <a:lnRef idx="1">
              <a:schemeClr val="accent1"/>
            </a:lnRef>
          </a:left>
          <a:right>
            <a:lnRef idx="1">
              <a:schemeClr val="accent1"/>
            </a:lnRef>
          </a:right>
          <a:top>
            <a:lnRef idx="1">
              <a:schemeClr val="accent1"/>
            </a:lnRef>
          </a:top>
          <a:bottom>
            <a:lnRef idx="2">
              <a:schemeClr val="lt1"/>
            </a:lnRef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757" autoAdjust="0"/>
    <p:restoredTop sz="97813" autoAdjust="0"/>
  </p:normalViewPr>
  <p:slideViewPr>
    <p:cSldViewPr snapToGrid="0" snapToObjects="1">
      <p:cViewPr>
        <p:scale>
          <a:sx n="100" d="100"/>
          <a:sy n="100" d="100"/>
        </p:scale>
        <p:origin x="-306" y="-150"/>
      </p:cViewPr>
      <p:guideLst>
        <p:guide orient="horz"/>
        <p:guide pos="103"/>
        <p:guide pos="5573"/>
        <p:guide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notesViewPr>
    <p:cSldViewPr snapToGrid="0" snapToObjects="1">
      <p:cViewPr varScale="1">
        <p:scale>
          <a:sx n="192" d="100"/>
          <a:sy n="192" d="100"/>
        </p:scale>
        <p:origin x="-1608" y="-108"/>
      </p:cViewPr>
      <p:guideLst>
        <p:guide orient="horz" pos="2099"/>
        <p:guide pos="3126"/>
      </p:guideLst>
    </p:cSldViewPr>
  </p:notes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handoutMaster" Target="handoutMasters/handoutMaster1.xml"/><Relationship Id="rId3" Type="http://schemas.openxmlformats.org/officeDocument/2006/relationships/slide" Target="slides/slide2.xml"/><Relationship Id="rId7" Type="http://schemas.openxmlformats.org/officeDocument/2006/relationships/notesMaster" Target="notesMasters/notesMaster1.xml"/><Relationship Id="rId12" Type="http://schemas.openxmlformats.org/officeDocument/2006/relationships/tableStyles" Target="tableStyle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theme" Target="theme/theme1.xml"/><Relationship Id="rId5" Type="http://schemas.openxmlformats.org/officeDocument/2006/relationships/slide" Target="slides/slide4.xml"/><Relationship Id="rId10" Type="http://schemas.openxmlformats.org/officeDocument/2006/relationships/viewProps" Target="viewProps.xml"/><Relationship Id="rId4" Type="http://schemas.openxmlformats.org/officeDocument/2006/relationships/slide" Target="slides/slide3.xml"/><Relationship Id="rId9" Type="http://schemas.openxmlformats.org/officeDocument/2006/relationships/presProps" Target="presProps.xml"/></Relationships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170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t" anchorCtr="0" compatLnSpc="1">
            <a:prstTxWarp prst="textNoShape">
              <a:avLst/>
            </a:prstTxWarp>
          </a:bodyPr>
          <a:lstStyle>
            <a:lvl1pPr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1" name="Rectangle 3"/>
          <p:cNvSpPr>
            <a:spLocks noGrp="1" noChangeArrowheads="1"/>
          </p:cNvSpPr>
          <p:nvPr>
            <p:ph type="dt" sz="quarter" idx="1"/>
          </p:nvPr>
        </p:nvSpPr>
        <p:spPr bwMode="auto">
          <a:xfrm>
            <a:off x="5626100" y="0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t" anchorCtr="0" compatLnSpc="1">
            <a:prstTxWarp prst="textNoShape">
              <a:avLst/>
            </a:prstTxWarp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24463CD0-7E35-44FE-B854-5575EAD05BA9}" type="datetime1">
              <a:rPr lang="en-US"/>
              <a:pPr>
                <a:defRPr/>
              </a:pPr>
              <a:t>9/2/2011</a:t>
            </a:fld>
            <a:endParaRPr lang="en-US" dirty="0"/>
          </a:p>
        </p:txBody>
      </p:sp>
      <p:sp>
        <p:nvSpPr>
          <p:cNvPr id="7172" name="Rectangle 4"/>
          <p:cNvSpPr>
            <a:spLocks noGrp="1" noChangeArrowheads="1"/>
          </p:cNvSpPr>
          <p:nvPr>
            <p:ph type="ftr" sz="quarter" idx="2"/>
          </p:nvPr>
        </p:nvSpPr>
        <p:spPr bwMode="auto">
          <a:xfrm>
            <a:off x="0" y="6329363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b" anchorCtr="0" compatLnSpc="1">
            <a:prstTxWarp prst="textNoShape">
              <a:avLst/>
            </a:prstTxWarp>
          </a:bodyPr>
          <a:lstStyle>
            <a:lvl1pPr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173" name="Rectangle 5"/>
          <p:cNvSpPr>
            <a:spLocks noGrp="1" noChangeArrowheads="1"/>
          </p:cNvSpPr>
          <p:nvPr>
            <p:ph type="sldNum" sz="quarter" idx="3"/>
          </p:nvPr>
        </p:nvSpPr>
        <p:spPr bwMode="auto">
          <a:xfrm>
            <a:off x="5626100" y="6329363"/>
            <a:ext cx="4300538" cy="3333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0982" tIns="45492" rIns="90982" bIns="45492" numCol="1" anchor="b" anchorCtr="0" compatLnSpc="1">
            <a:prstTxWarp prst="textNoShape">
              <a:avLst/>
            </a:prstTxWarp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Times New Roman" pitchFamily="18" charset="0"/>
                <a:cs typeface="+mn-cs"/>
              </a:defRPr>
            </a:lvl1pPr>
          </a:lstStyle>
          <a:p>
            <a:pPr>
              <a:defRPr/>
            </a:pPr>
            <a:fld id="{C4F80985-030C-4D24-BF7C-68D649F556FB}" type="slidenum">
              <a:rPr lang="en-US"/>
              <a:pPr>
                <a:defRPr/>
              </a:pPr>
              <a:t>‹#›</a:t>
            </a:fld>
            <a:endParaRPr lang="en-US" dirty="0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62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36650" y="858838"/>
            <a:ext cx="7588250" cy="56911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sp>
      <p:sp>
        <p:nvSpPr>
          <p:cNvPr id="5125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1185863" y="247650"/>
            <a:ext cx="8459787" cy="2206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t" anchorCtr="0" compatLnSpc="1">
            <a:prstTxWarp prst="textNoShape">
              <a:avLst/>
            </a:prstTxWarp>
            <a:spAutoFit/>
          </a:bodyPr>
          <a:lstStyle/>
          <a:p>
            <a:pPr lvl="0"/>
            <a:r>
              <a:rPr lang="cs-CZ" noProof="0" smtClean="0"/>
              <a:t>Click to edit Master text styles</a:t>
            </a:r>
          </a:p>
        </p:txBody>
      </p:sp>
      <p:sp>
        <p:nvSpPr>
          <p:cNvPr id="5126" name="doc id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8039100" y="34925"/>
            <a:ext cx="1636713" cy="1222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8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r>
              <a:rPr lang="cs-CZ"/>
              <a:t>PRG-ZPD008-20041008-11373P1C</a:t>
            </a:r>
          </a:p>
        </p:txBody>
      </p:sp>
      <p:sp>
        <p:nvSpPr>
          <p:cNvPr id="5127" name="pg num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8883650" y="6346825"/>
            <a:ext cx="792163" cy="1825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0" tIns="0" rIns="0" bIns="0" numCol="1" anchor="b" anchorCtr="0" compatLnSpc="1">
            <a:prstTxWarp prst="textNoShape">
              <a:avLst/>
            </a:prstTxWarp>
            <a:spAutoFit/>
          </a:bodyPr>
          <a:lstStyle>
            <a:lvl1pPr algn="r" defTabSz="911225" eaLnBrk="1" hangingPunct="1">
              <a:spcBef>
                <a:spcPct val="0"/>
              </a:spcBef>
              <a:buClrTx/>
              <a:buFontTx/>
              <a:buNone/>
              <a:defRPr sz="1200"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400EE447-36E9-4727-B98C-77803B8B85BE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  <p:sp>
        <p:nvSpPr>
          <p:cNvPr id="5137" name="McK Separator" hidden="1"/>
          <p:cNvSpPr>
            <a:spLocks noChangeShapeType="1"/>
          </p:cNvSpPr>
          <p:nvPr/>
        </p:nvSpPr>
        <p:spPr bwMode="auto">
          <a:xfrm>
            <a:off x="1190625" y="1012825"/>
            <a:ext cx="7591425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pPr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cs-CZ" dirty="0">
              <a:cs typeface="+mn-cs"/>
            </a:endParaRPr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hf hdr="0" ftr="0" dt="0"/>
  <p:notesStyle>
    <a:lvl1pPr algn="l" rtl="0" eaLnBrk="0" fontAlgn="base" hangingPunct="0">
      <a:lnSpc>
        <a:spcPct val="90000"/>
      </a:lnSpc>
      <a:spcBef>
        <a:spcPct val="30000"/>
      </a:spcBef>
      <a:spcAft>
        <a:spcPct val="0"/>
      </a:spcAft>
      <a:defRPr sz="1600" b="1" kern="1200">
        <a:solidFill>
          <a:schemeClr val="tx1"/>
        </a:solidFill>
        <a:latin typeface="Arial" pitchFamily="34" charset="0"/>
        <a:ea typeface="+mn-ea"/>
        <a:cs typeface="+mn-cs"/>
      </a:defRPr>
    </a:lvl1pPr>
    <a:lvl2pPr marL="742950" indent="-28575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2pPr>
    <a:lvl3pPr marL="11430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3pPr>
    <a:lvl4pPr marL="16002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4pPr>
    <a:lvl5pPr marL="2057400" indent="-228600" algn="l" rtl="0" eaLnBrk="0" fontAlgn="base" hangingPunct="0">
      <a:spcBef>
        <a:spcPct val="30000"/>
      </a:spcBef>
      <a:spcAft>
        <a:spcPct val="0"/>
      </a:spcAft>
      <a:defRPr sz="1200" kern="1200">
        <a:solidFill>
          <a:schemeClr val="tx1"/>
        </a:solidFill>
        <a:latin typeface="Times New Roman" pitchFamily="18" charset="0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650" name="Slide Image Placeholder 1"/>
          <p:cNvSpPr>
            <a:spLocks noGrp="1" noRot="1" noChangeAspect="1" noTextEdit="1"/>
          </p:cNvSpPr>
          <p:nvPr>
            <p:ph type="sldImg"/>
          </p:nvPr>
        </p:nvSpPr>
        <p:spPr/>
      </p:sp>
      <p:sp>
        <p:nvSpPr>
          <p:cNvPr id="27651" name="Notes Placeholder 2"/>
          <p:cNvSpPr>
            <a:spLocks noGrp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cs-CZ" dirty="0" smtClean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pPr>
              <a:defRPr/>
            </a:pPr>
            <a:fld id="{7A71D473-D8ED-483C-AC42-6EC69456DABC}" type="slidenum">
              <a:rPr lang="cs-CZ" smtClean="0"/>
              <a:pPr>
                <a:defRPr/>
              </a:pPr>
              <a:t>0</a:t>
            </a:fld>
            <a:endParaRPr lang="cs-CZ" dirty="0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image" Target="../media/image1.jpeg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Úvodní snímek">
    <p:bg>
      <p:bgPr>
        <a:solidFill>
          <a:schemeClr val="bg2">
            <a:alpha val="7999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Rectangle 35"/>
          <p:cNvSpPr>
            <a:spLocks noChangeArrowheads="1"/>
          </p:cNvSpPr>
          <p:nvPr userDrawn="1"/>
        </p:nvSpPr>
        <p:spPr bwMode="auto">
          <a:xfrm>
            <a:off x="0" y="0"/>
            <a:ext cx="8961438" cy="5448300"/>
          </a:xfrm>
          <a:prstGeom prst="rect">
            <a:avLst/>
          </a:prstGeom>
          <a:solidFill>
            <a:schemeClr val="tx2"/>
          </a:solidFill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92036" tIns="46017" rIns="92036" bIns="46017" anchor="ctr"/>
          <a:lstStyle/>
          <a:p>
            <a:pPr algn="ctr" defTabSz="762000" eaLnBrk="0" hangingPunct="0">
              <a:defRPr/>
            </a:pPr>
            <a:endParaRPr lang="cs-CZ" sz="2500" b="1" dirty="0">
              <a:solidFill>
                <a:srgbClr val="F24F00"/>
              </a:solidFill>
              <a:latin typeface="Arial CE" charset="-18"/>
              <a:cs typeface="+mn-cs"/>
            </a:endParaRPr>
          </a:p>
        </p:txBody>
      </p:sp>
      <p:pic>
        <p:nvPicPr>
          <p:cNvPr id="3" name="Picture 4278" descr="H:\Dokumenty\Obrázky\hp-top-bg.jpg"/>
          <p:cNvPicPr>
            <a:picLocks noChangeAspect="1" noChangeArrowheads="1"/>
          </p:cNvPicPr>
          <p:nvPr userDrawn="1"/>
        </p:nvPicPr>
        <p:blipFill>
          <a:blip r:embed="rId2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666" t="6325" r="35849" b="21204"/>
          <a:stretch>
            <a:fillRect/>
          </a:stretch>
        </p:blipFill>
        <p:spPr bwMode="auto">
          <a:xfrm>
            <a:off x="1" y="0"/>
            <a:ext cx="8961437" cy="3086100"/>
          </a:xfrm>
          <a:prstGeom prst="rect">
            <a:avLst/>
          </a:prstGeom>
          <a:noFill/>
        </p:spPr>
      </p:pic>
      <p:grpSp>
        <p:nvGrpSpPr>
          <p:cNvPr id="4" name="Group 15"/>
          <p:cNvGrpSpPr>
            <a:grpSpLocks/>
          </p:cNvGrpSpPr>
          <p:nvPr userDrawn="1"/>
        </p:nvGrpSpPr>
        <p:grpSpPr bwMode="auto">
          <a:xfrm>
            <a:off x="3265488" y="3267075"/>
            <a:ext cx="2351087" cy="1428750"/>
            <a:chOff x="7207250" y="339725"/>
            <a:chExt cx="1228725" cy="917575"/>
          </a:xfrm>
        </p:grpSpPr>
        <p:sp>
          <p:nvSpPr>
            <p:cNvPr id="5" name="Freeform 24"/>
            <p:cNvSpPr>
              <a:spLocks/>
            </p:cNvSpPr>
            <p:nvPr userDrawn="1"/>
          </p:nvSpPr>
          <p:spPr bwMode="auto">
            <a:xfrm>
              <a:off x="7461126" y="805650"/>
              <a:ext cx="324396" cy="451650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28" y="97"/>
                </a:cxn>
                <a:cxn ang="0">
                  <a:pos x="49" y="74"/>
                </a:cxn>
                <a:cxn ang="0">
                  <a:pos x="60" y="62"/>
                </a:cxn>
                <a:cxn ang="0">
                  <a:pos x="60" y="62"/>
                </a:cxn>
                <a:cxn ang="0">
                  <a:pos x="61" y="62"/>
                </a:cxn>
                <a:cxn ang="0">
                  <a:pos x="61" y="62"/>
                </a:cxn>
                <a:cxn ang="0">
                  <a:pos x="60" y="79"/>
                </a:cxn>
                <a:cxn ang="0">
                  <a:pos x="58" y="110"/>
                </a:cxn>
                <a:cxn ang="0">
                  <a:pos x="86" y="121"/>
                </a:cxn>
                <a:cxn ang="0">
                  <a:pos x="86" y="0"/>
                </a:cxn>
                <a:cxn ang="0">
                  <a:pos x="61" y="0"/>
                </a:cxn>
                <a:cxn ang="0">
                  <a:pos x="61" y="1"/>
                </a:cxn>
                <a:cxn ang="0">
                  <a:pos x="46" y="40"/>
                </a:cxn>
                <a:cxn ang="0">
                  <a:pos x="0" y="85"/>
                </a:cxn>
              </a:cxnLst>
              <a:rect l="0" t="0" r="r" b="b"/>
              <a:pathLst>
                <a:path w="86" h="121">
                  <a:moveTo>
                    <a:pt x="0" y="85"/>
                  </a:moveTo>
                  <a:cubicBezTo>
                    <a:pt x="28" y="97"/>
                    <a:pt x="28" y="97"/>
                    <a:pt x="28" y="97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52" y="71"/>
                    <a:pt x="56" y="68"/>
                    <a:pt x="60" y="62"/>
                  </a:cubicBezTo>
                  <a:cubicBezTo>
                    <a:pt x="60" y="62"/>
                    <a:pt x="60" y="62"/>
                    <a:pt x="60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0" y="70"/>
                    <a:pt x="60" y="75"/>
                    <a:pt x="60" y="79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86" y="121"/>
                    <a:pt x="86" y="121"/>
                    <a:pt x="86" y="121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0" y="1"/>
                    <a:pt x="61" y="23"/>
                    <a:pt x="46" y="40"/>
                  </a:cubicBezTo>
                  <a:cubicBezTo>
                    <a:pt x="36" y="51"/>
                    <a:pt x="0" y="85"/>
                    <a:pt x="0" y="85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6" name="Freeform 25"/>
            <p:cNvSpPr>
              <a:spLocks/>
            </p:cNvSpPr>
            <p:nvPr userDrawn="1"/>
          </p:nvSpPr>
          <p:spPr bwMode="auto">
            <a:xfrm>
              <a:off x="7860192" y="805650"/>
              <a:ext cx="321908" cy="451650"/>
            </a:xfrm>
            <a:custGeom>
              <a:avLst/>
              <a:gdLst/>
              <a:ahLst/>
              <a:cxnLst>
                <a:cxn ang="0">
                  <a:pos x="86" y="85"/>
                </a:cxn>
                <a:cxn ang="0">
                  <a:pos x="58" y="97"/>
                </a:cxn>
                <a:cxn ang="0">
                  <a:pos x="37" y="74"/>
                </a:cxn>
                <a:cxn ang="0">
                  <a:pos x="26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6" y="79"/>
                </a:cxn>
                <a:cxn ang="0">
                  <a:pos x="27" y="110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"/>
                </a:cxn>
                <a:cxn ang="0">
                  <a:pos x="40" y="40"/>
                </a:cxn>
                <a:cxn ang="0">
                  <a:pos x="86" y="85"/>
                </a:cxn>
              </a:cxnLst>
              <a:rect l="0" t="0" r="r" b="b"/>
              <a:pathLst>
                <a:path w="86" h="121">
                  <a:moveTo>
                    <a:pt x="86" y="85"/>
                  </a:moveTo>
                  <a:cubicBezTo>
                    <a:pt x="58" y="97"/>
                    <a:pt x="58" y="97"/>
                    <a:pt x="58" y="97"/>
                  </a:cubicBezTo>
                  <a:cubicBezTo>
                    <a:pt x="37" y="74"/>
                    <a:pt x="37" y="74"/>
                    <a:pt x="37" y="74"/>
                  </a:cubicBezTo>
                  <a:cubicBezTo>
                    <a:pt x="34" y="71"/>
                    <a:pt x="30" y="68"/>
                    <a:pt x="26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6" y="70"/>
                    <a:pt x="26" y="75"/>
                    <a:pt x="26" y="79"/>
                  </a:cubicBezTo>
                  <a:cubicBezTo>
                    <a:pt x="27" y="110"/>
                    <a:pt x="27" y="110"/>
                    <a:pt x="27" y="11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6" y="1"/>
                    <a:pt x="25" y="23"/>
                    <a:pt x="40" y="40"/>
                  </a:cubicBezTo>
                  <a:cubicBezTo>
                    <a:pt x="50" y="51"/>
                    <a:pt x="86" y="85"/>
                    <a:pt x="86" y="8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7" name="Freeform 26"/>
            <p:cNvSpPr>
              <a:spLocks noEditPoints="1"/>
            </p:cNvSpPr>
            <p:nvPr userDrawn="1"/>
          </p:nvSpPr>
          <p:spPr bwMode="auto">
            <a:xfrm>
              <a:off x="8009530" y="339725"/>
              <a:ext cx="426445" cy="323191"/>
            </a:xfrm>
            <a:custGeom>
              <a:avLst/>
              <a:gdLst/>
              <a:ahLst/>
              <a:cxnLst>
                <a:cxn ang="0">
                  <a:pos x="91" y="41"/>
                </a:cxn>
                <a:cxn ang="0">
                  <a:pos x="82" y="48"/>
                </a:cxn>
                <a:cxn ang="0">
                  <a:pos x="79" y="48"/>
                </a:cxn>
                <a:cxn ang="0">
                  <a:pos x="79" y="34"/>
                </a:cxn>
                <a:cxn ang="0">
                  <a:pos x="83" y="34"/>
                </a:cxn>
                <a:cxn ang="0">
                  <a:pos x="91" y="41"/>
                </a:cxn>
                <a:cxn ang="0">
                  <a:pos x="114" y="85"/>
                </a:cxn>
                <a:cxn ang="0">
                  <a:pos x="103" y="65"/>
                </a:cxn>
                <a:cxn ang="0">
                  <a:pos x="98" y="57"/>
                </a:cxn>
                <a:cxn ang="0">
                  <a:pos x="110" y="39"/>
                </a:cxn>
                <a:cxn ang="0">
                  <a:pos x="84" y="19"/>
                </a:cxn>
                <a:cxn ang="0">
                  <a:pos x="61" y="19"/>
                </a:cxn>
                <a:cxn ang="0">
                  <a:pos x="61" y="85"/>
                </a:cxn>
                <a:cxn ang="0">
                  <a:pos x="79" y="85"/>
                </a:cxn>
                <a:cxn ang="0">
                  <a:pos x="79" y="61"/>
                </a:cxn>
                <a:cxn ang="0">
                  <a:pos x="80" y="61"/>
                </a:cxn>
                <a:cxn ang="0">
                  <a:pos x="92" y="85"/>
                </a:cxn>
                <a:cxn ang="0">
                  <a:pos x="114" y="85"/>
                </a:cxn>
                <a:cxn ang="0">
                  <a:pos x="47" y="8"/>
                </a:cxn>
                <a:cxn ang="0">
                  <a:pos x="43" y="0"/>
                </a:cxn>
                <a:cxn ang="0">
                  <a:pos x="30" y="4"/>
                </a:cxn>
                <a:cxn ang="0">
                  <a:pos x="16" y="0"/>
                </a:cxn>
                <a:cxn ang="0">
                  <a:pos x="12" y="8"/>
                </a:cxn>
                <a:cxn ang="0">
                  <a:pos x="29" y="16"/>
                </a:cxn>
                <a:cxn ang="0">
                  <a:pos x="47" y="8"/>
                </a:cxn>
                <a:cxn ang="0">
                  <a:pos x="47" y="84"/>
                </a:cxn>
                <a:cxn ang="0">
                  <a:pos x="44" y="67"/>
                </a:cxn>
                <a:cxn ang="0">
                  <a:pos x="34" y="69"/>
                </a:cxn>
                <a:cxn ang="0">
                  <a:pos x="20" y="52"/>
                </a:cxn>
                <a:cxn ang="0">
                  <a:pos x="34" y="35"/>
                </a:cxn>
                <a:cxn ang="0">
                  <a:pos x="44" y="37"/>
                </a:cxn>
                <a:cxn ang="0">
                  <a:pos x="47" y="20"/>
                </a:cxn>
                <a:cxn ang="0">
                  <a:pos x="34" y="19"/>
                </a:cxn>
                <a:cxn ang="0">
                  <a:pos x="0" y="55"/>
                </a:cxn>
                <a:cxn ang="0">
                  <a:pos x="31" y="86"/>
                </a:cxn>
                <a:cxn ang="0">
                  <a:pos x="47" y="84"/>
                </a:cxn>
              </a:cxnLst>
              <a:rect l="0" t="0" r="r" b="b"/>
              <a:pathLst>
                <a:path w="114" h="86">
                  <a:moveTo>
                    <a:pt x="91" y="41"/>
                  </a:moveTo>
                  <a:cubicBezTo>
                    <a:pt x="91" y="46"/>
                    <a:pt x="87" y="48"/>
                    <a:pt x="82" y="48"/>
                  </a:cubicBezTo>
                  <a:cubicBezTo>
                    <a:pt x="81" y="48"/>
                    <a:pt x="80" y="48"/>
                    <a:pt x="79" y="48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80" y="34"/>
                    <a:pt x="81" y="34"/>
                    <a:pt x="83" y="34"/>
                  </a:cubicBezTo>
                  <a:cubicBezTo>
                    <a:pt x="89" y="34"/>
                    <a:pt x="91" y="37"/>
                    <a:pt x="91" y="41"/>
                  </a:cubicBezTo>
                  <a:moveTo>
                    <a:pt x="114" y="85"/>
                  </a:moveTo>
                  <a:cubicBezTo>
                    <a:pt x="103" y="65"/>
                    <a:pt x="103" y="65"/>
                    <a:pt x="103" y="65"/>
                  </a:cubicBezTo>
                  <a:cubicBezTo>
                    <a:pt x="101" y="63"/>
                    <a:pt x="100" y="60"/>
                    <a:pt x="98" y="57"/>
                  </a:cubicBezTo>
                  <a:cubicBezTo>
                    <a:pt x="105" y="55"/>
                    <a:pt x="110" y="47"/>
                    <a:pt x="110" y="39"/>
                  </a:cubicBezTo>
                  <a:cubicBezTo>
                    <a:pt x="110" y="25"/>
                    <a:pt x="100" y="19"/>
                    <a:pt x="84" y="19"/>
                  </a:cubicBezTo>
                  <a:cubicBezTo>
                    <a:pt x="75" y="19"/>
                    <a:pt x="67" y="19"/>
                    <a:pt x="61" y="19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79" y="61"/>
                    <a:pt x="79" y="61"/>
                    <a:pt x="79" y="61"/>
                  </a:cubicBezTo>
                  <a:cubicBezTo>
                    <a:pt x="80" y="61"/>
                    <a:pt x="80" y="61"/>
                    <a:pt x="80" y="61"/>
                  </a:cubicBezTo>
                  <a:cubicBezTo>
                    <a:pt x="92" y="85"/>
                    <a:pt x="92" y="85"/>
                    <a:pt x="92" y="85"/>
                  </a:cubicBezTo>
                  <a:lnTo>
                    <a:pt x="114" y="85"/>
                  </a:lnTo>
                  <a:close/>
                  <a:moveTo>
                    <a:pt x="47" y="8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47" y="8"/>
                  </a:lnTo>
                  <a:close/>
                  <a:moveTo>
                    <a:pt x="47" y="84"/>
                  </a:moveTo>
                  <a:cubicBezTo>
                    <a:pt x="44" y="67"/>
                    <a:pt x="44" y="67"/>
                    <a:pt x="44" y="67"/>
                  </a:cubicBezTo>
                  <a:cubicBezTo>
                    <a:pt x="42" y="69"/>
                    <a:pt x="37" y="69"/>
                    <a:pt x="34" y="69"/>
                  </a:cubicBezTo>
                  <a:cubicBezTo>
                    <a:pt x="24" y="69"/>
                    <a:pt x="20" y="63"/>
                    <a:pt x="20" y="52"/>
                  </a:cubicBezTo>
                  <a:cubicBezTo>
                    <a:pt x="20" y="41"/>
                    <a:pt x="25" y="35"/>
                    <a:pt x="34" y="35"/>
                  </a:cubicBezTo>
                  <a:cubicBezTo>
                    <a:pt x="38" y="35"/>
                    <a:pt x="41" y="36"/>
                    <a:pt x="44" y="37"/>
                  </a:cubicBezTo>
                  <a:cubicBezTo>
                    <a:pt x="47" y="20"/>
                    <a:pt x="47" y="20"/>
                    <a:pt x="47" y="20"/>
                  </a:cubicBezTo>
                  <a:cubicBezTo>
                    <a:pt x="43" y="19"/>
                    <a:pt x="38" y="19"/>
                    <a:pt x="34" y="19"/>
                  </a:cubicBezTo>
                  <a:cubicBezTo>
                    <a:pt x="12" y="19"/>
                    <a:pt x="0" y="33"/>
                    <a:pt x="0" y="55"/>
                  </a:cubicBezTo>
                  <a:cubicBezTo>
                    <a:pt x="0" y="68"/>
                    <a:pt x="5" y="86"/>
                    <a:pt x="31" y="86"/>
                  </a:cubicBezTo>
                  <a:cubicBezTo>
                    <a:pt x="36" y="86"/>
                    <a:pt x="42" y="85"/>
                    <a:pt x="47" y="84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8" name="Freeform 27"/>
            <p:cNvSpPr>
              <a:spLocks noEditPoints="1"/>
            </p:cNvSpPr>
            <p:nvPr userDrawn="1"/>
          </p:nvSpPr>
          <p:spPr bwMode="auto">
            <a:xfrm>
              <a:off x="7207250" y="404975"/>
              <a:ext cx="781539" cy="257941"/>
            </a:xfrm>
            <a:custGeom>
              <a:avLst/>
              <a:gdLst/>
              <a:ahLst/>
              <a:cxnLst>
                <a:cxn ang="0">
                  <a:pos x="164" y="40"/>
                </a:cxn>
                <a:cxn ang="0">
                  <a:pos x="163" y="67"/>
                </a:cxn>
                <a:cxn ang="0">
                  <a:pos x="181" y="67"/>
                </a:cxn>
                <a:cxn ang="0">
                  <a:pos x="209" y="1"/>
                </a:cxn>
                <a:cxn ang="0">
                  <a:pos x="189" y="1"/>
                </a:cxn>
                <a:cxn ang="0">
                  <a:pos x="182" y="20"/>
                </a:cxn>
                <a:cxn ang="0">
                  <a:pos x="179" y="31"/>
                </a:cxn>
                <a:cxn ang="0">
                  <a:pos x="179" y="31"/>
                </a:cxn>
                <a:cxn ang="0">
                  <a:pos x="178" y="31"/>
                </a:cxn>
                <a:cxn ang="0">
                  <a:pos x="178" y="31"/>
                </a:cxn>
                <a:cxn ang="0">
                  <a:pos x="175" y="20"/>
                </a:cxn>
                <a:cxn ang="0">
                  <a:pos x="168" y="1"/>
                </a:cxn>
                <a:cxn ang="0">
                  <a:pos x="148" y="1"/>
                </a:cxn>
                <a:cxn ang="0">
                  <a:pos x="164" y="40"/>
                </a:cxn>
                <a:cxn ang="0">
                  <a:pos x="144" y="46"/>
                </a:cxn>
                <a:cxn ang="0">
                  <a:pos x="119" y="19"/>
                </a:cxn>
                <a:cxn ang="0">
                  <a:pos x="126" y="15"/>
                </a:cxn>
                <a:cxn ang="0">
                  <a:pos x="137" y="17"/>
                </a:cxn>
                <a:cxn ang="0">
                  <a:pos x="139" y="1"/>
                </a:cxn>
                <a:cxn ang="0">
                  <a:pos x="127" y="0"/>
                </a:cxn>
                <a:cxn ang="0">
                  <a:pos x="99" y="21"/>
                </a:cxn>
                <a:cxn ang="0">
                  <a:pos x="124" y="48"/>
                </a:cxn>
                <a:cxn ang="0">
                  <a:pos x="117" y="53"/>
                </a:cxn>
                <a:cxn ang="0">
                  <a:pos x="102" y="49"/>
                </a:cxn>
                <a:cxn ang="0">
                  <a:pos x="101" y="67"/>
                </a:cxn>
                <a:cxn ang="0">
                  <a:pos x="117" y="68"/>
                </a:cxn>
                <a:cxn ang="0">
                  <a:pos x="144" y="46"/>
                </a:cxn>
                <a:cxn ang="0">
                  <a:pos x="47" y="67"/>
                </a:cxn>
                <a:cxn ang="0">
                  <a:pos x="47" y="1"/>
                </a:cxn>
                <a:cxn ang="0">
                  <a:pos x="86" y="1"/>
                </a:cxn>
                <a:cxn ang="0">
                  <a:pos x="86" y="17"/>
                </a:cxn>
                <a:cxn ang="0">
                  <a:pos x="66" y="17"/>
                </a:cxn>
                <a:cxn ang="0">
                  <a:pos x="66" y="26"/>
                </a:cxn>
                <a:cxn ang="0">
                  <a:pos x="85" y="26"/>
                </a:cxn>
                <a:cxn ang="0">
                  <a:pos x="85" y="41"/>
                </a:cxn>
                <a:cxn ang="0">
                  <a:pos x="66" y="41"/>
                </a:cxn>
                <a:cxn ang="0">
                  <a:pos x="66" y="51"/>
                </a:cxn>
                <a:cxn ang="0">
                  <a:pos x="86" y="51"/>
                </a:cxn>
                <a:cxn ang="0">
                  <a:pos x="86" y="67"/>
                </a:cxn>
                <a:cxn ang="0">
                  <a:pos x="47" y="67"/>
                </a:cxn>
                <a:cxn ang="0">
                  <a:pos x="36" y="67"/>
                </a:cxn>
                <a:cxn ang="0">
                  <a:pos x="36" y="51"/>
                </a:cxn>
                <a:cxn ang="0">
                  <a:pos x="18" y="51"/>
                </a:cxn>
                <a:cxn ang="0">
                  <a:pos x="18" y="1"/>
                </a:cxn>
                <a:cxn ang="0">
                  <a:pos x="0" y="1"/>
                </a:cxn>
                <a:cxn ang="0">
                  <a:pos x="0" y="67"/>
                </a:cxn>
                <a:cxn ang="0">
                  <a:pos x="36" y="67"/>
                </a:cxn>
              </a:cxnLst>
              <a:rect l="0" t="0" r="r" b="b"/>
              <a:pathLst>
                <a:path w="209" h="68">
                  <a:moveTo>
                    <a:pt x="164" y="40"/>
                  </a:moveTo>
                  <a:cubicBezTo>
                    <a:pt x="168" y="54"/>
                    <a:pt x="163" y="67"/>
                    <a:pt x="163" y="67"/>
                  </a:cubicBezTo>
                  <a:cubicBezTo>
                    <a:pt x="181" y="67"/>
                    <a:pt x="181" y="67"/>
                    <a:pt x="181" y="67"/>
                  </a:cubicBezTo>
                  <a:cubicBezTo>
                    <a:pt x="209" y="1"/>
                    <a:pt x="209" y="1"/>
                    <a:pt x="209" y="1"/>
                  </a:cubicBezTo>
                  <a:cubicBezTo>
                    <a:pt x="189" y="1"/>
                    <a:pt x="189" y="1"/>
                    <a:pt x="189" y="1"/>
                  </a:cubicBezTo>
                  <a:cubicBezTo>
                    <a:pt x="182" y="20"/>
                    <a:pt x="182" y="20"/>
                    <a:pt x="182" y="20"/>
                  </a:cubicBezTo>
                  <a:cubicBezTo>
                    <a:pt x="181" y="23"/>
                    <a:pt x="180" y="26"/>
                    <a:pt x="179" y="31"/>
                  </a:cubicBezTo>
                  <a:cubicBezTo>
                    <a:pt x="179" y="31"/>
                    <a:pt x="179" y="31"/>
                    <a:pt x="179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7" y="26"/>
                    <a:pt x="176" y="23"/>
                    <a:pt x="175" y="20"/>
                  </a:cubicBezTo>
                  <a:cubicBezTo>
                    <a:pt x="168" y="1"/>
                    <a:pt x="168" y="1"/>
                    <a:pt x="168" y="1"/>
                  </a:cubicBezTo>
                  <a:cubicBezTo>
                    <a:pt x="148" y="1"/>
                    <a:pt x="148" y="1"/>
                    <a:pt x="148" y="1"/>
                  </a:cubicBezTo>
                  <a:cubicBezTo>
                    <a:pt x="148" y="1"/>
                    <a:pt x="161" y="31"/>
                    <a:pt x="164" y="40"/>
                  </a:cubicBezTo>
                  <a:moveTo>
                    <a:pt x="144" y="46"/>
                  </a:moveTo>
                  <a:cubicBezTo>
                    <a:pt x="144" y="25"/>
                    <a:pt x="119" y="28"/>
                    <a:pt x="119" y="19"/>
                  </a:cubicBezTo>
                  <a:cubicBezTo>
                    <a:pt x="119" y="17"/>
                    <a:pt x="121" y="15"/>
                    <a:pt x="126" y="15"/>
                  </a:cubicBezTo>
                  <a:cubicBezTo>
                    <a:pt x="130" y="15"/>
                    <a:pt x="134" y="16"/>
                    <a:pt x="137" y="17"/>
                  </a:cubicBezTo>
                  <a:cubicBezTo>
                    <a:pt x="139" y="1"/>
                    <a:pt x="139" y="1"/>
                    <a:pt x="139" y="1"/>
                  </a:cubicBezTo>
                  <a:cubicBezTo>
                    <a:pt x="135" y="0"/>
                    <a:pt x="130" y="0"/>
                    <a:pt x="127" y="0"/>
                  </a:cubicBezTo>
                  <a:cubicBezTo>
                    <a:pt x="109" y="0"/>
                    <a:pt x="99" y="8"/>
                    <a:pt x="99" y="21"/>
                  </a:cubicBezTo>
                  <a:cubicBezTo>
                    <a:pt x="99" y="44"/>
                    <a:pt x="124" y="38"/>
                    <a:pt x="124" y="48"/>
                  </a:cubicBezTo>
                  <a:cubicBezTo>
                    <a:pt x="124" y="51"/>
                    <a:pt x="121" y="53"/>
                    <a:pt x="117" y="53"/>
                  </a:cubicBezTo>
                  <a:cubicBezTo>
                    <a:pt x="112" y="53"/>
                    <a:pt x="107" y="51"/>
                    <a:pt x="102" y="49"/>
                  </a:cubicBezTo>
                  <a:cubicBezTo>
                    <a:pt x="101" y="67"/>
                    <a:pt x="101" y="67"/>
                    <a:pt x="101" y="67"/>
                  </a:cubicBezTo>
                  <a:cubicBezTo>
                    <a:pt x="106" y="68"/>
                    <a:pt x="111" y="68"/>
                    <a:pt x="117" y="68"/>
                  </a:cubicBezTo>
                  <a:cubicBezTo>
                    <a:pt x="133" y="68"/>
                    <a:pt x="144" y="59"/>
                    <a:pt x="144" y="46"/>
                  </a:cubicBezTo>
                  <a:moveTo>
                    <a:pt x="47" y="67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6" y="17"/>
                    <a:pt x="86" y="17"/>
                    <a:pt x="8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26"/>
                    <a:pt x="66" y="26"/>
                    <a:pt x="66" y="26"/>
                  </a:cubicBezTo>
                  <a:cubicBezTo>
                    <a:pt x="85" y="26"/>
                    <a:pt x="85" y="26"/>
                    <a:pt x="85" y="26"/>
                  </a:cubicBezTo>
                  <a:cubicBezTo>
                    <a:pt x="85" y="41"/>
                    <a:pt x="85" y="41"/>
                    <a:pt x="85" y="41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67"/>
                    <a:pt x="86" y="67"/>
                    <a:pt x="86" y="67"/>
                  </a:cubicBezTo>
                  <a:lnTo>
                    <a:pt x="47" y="67"/>
                  </a:lnTo>
                  <a:close/>
                  <a:moveTo>
                    <a:pt x="36" y="67"/>
                  </a:moveTo>
                  <a:cubicBezTo>
                    <a:pt x="36" y="51"/>
                    <a:pt x="36" y="51"/>
                    <a:pt x="36" y="5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7"/>
                    <a:pt x="0" y="67"/>
                    <a:pt x="0" y="67"/>
                  </a:cubicBezTo>
                  <a:lnTo>
                    <a:pt x="36" y="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</p:grp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Nadpis a obsa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278" descr="H:\Dokumenty\Obrázky\hp-top-bg.jpg"/>
          <p:cNvPicPr>
            <a:picLocks noChangeAspect="1" noChangeArrowheads="1"/>
          </p:cNvPicPr>
          <p:nvPr userDrawn="1"/>
        </p:nvPicPr>
        <p:blipFill>
          <a:blip r:embed="rId2" cstate="print">
            <a:lum bright="70000" contrast="-70000"/>
          </a:blip>
          <a:srcRect l="1666" t="6325" r="35849" b="21204"/>
          <a:stretch>
            <a:fillRect/>
          </a:stretch>
        </p:blipFill>
        <p:spPr bwMode="auto">
          <a:xfrm>
            <a:off x="0" y="0"/>
            <a:ext cx="8961438" cy="20018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Round Single Corner Rectangle 6"/>
          <p:cNvSpPr/>
          <p:nvPr userDrawn="1"/>
        </p:nvSpPr>
        <p:spPr bwMode="auto">
          <a:xfrm>
            <a:off x="163513" y="1525588"/>
            <a:ext cx="8677275" cy="4713287"/>
          </a:xfrm>
          <a:prstGeom prst="round1Rect">
            <a:avLst>
              <a:gd name="adj" fmla="val 4867"/>
            </a:avLst>
          </a:prstGeom>
          <a:solidFill>
            <a:schemeClr val="bg1"/>
          </a:solidFill>
          <a:ln w="9525" cap="flat" cmpd="sng" algn="ctr">
            <a:noFill/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lIns="0" tIns="0" rIns="0" bIns="0"/>
          <a:lstStyle/>
          <a:p>
            <a:pPr defTabSz="652463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/>
            </a:pPr>
            <a:endParaRPr lang="cs-CZ" dirty="0">
              <a:cs typeface="+mn-cs"/>
            </a:endParaRPr>
          </a:p>
        </p:txBody>
      </p:sp>
      <p:sp>
        <p:nvSpPr>
          <p:cNvPr id="6" name="Rectangle 35"/>
          <p:cNvSpPr>
            <a:spLocks noChangeArrowheads="1"/>
          </p:cNvSpPr>
          <p:nvPr userDrawn="1"/>
        </p:nvSpPr>
        <p:spPr bwMode="auto">
          <a:xfrm>
            <a:off x="0" y="365125"/>
            <a:ext cx="8961438" cy="673100"/>
          </a:xfrm>
          <a:prstGeom prst="round2DiagRect">
            <a:avLst/>
          </a:prstGeom>
          <a:solidFill>
            <a:schemeClr val="tx2"/>
          </a:solidFill>
          <a:ln w="12700" algn="ctr">
            <a:noFill/>
            <a:miter lim="800000"/>
            <a:headEnd type="none" w="sm" len="sm"/>
            <a:tailEnd type="none" w="sm" len="sm"/>
          </a:ln>
          <a:effectLst/>
        </p:spPr>
        <p:txBody>
          <a:bodyPr lIns="92036" tIns="46017" rIns="92036" bIns="46017" anchor="ctr"/>
          <a:lstStyle/>
          <a:p>
            <a:pPr algn="ctr" defTabSz="762000" eaLnBrk="0" hangingPunct="0">
              <a:defRPr/>
            </a:pPr>
            <a:endParaRPr lang="cs-CZ" sz="2500" b="1" dirty="0">
              <a:solidFill>
                <a:srgbClr val="F24F00"/>
              </a:solidFill>
              <a:latin typeface="Arial CE" charset="-18"/>
              <a:cs typeface="+mn-cs"/>
            </a:endParaRPr>
          </a:p>
        </p:txBody>
      </p:sp>
      <p:sp>
        <p:nvSpPr>
          <p:cNvPr id="8" name="Rectangle 36"/>
          <p:cNvSpPr>
            <a:spLocks noChangeArrowheads="1"/>
          </p:cNvSpPr>
          <p:nvPr userDrawn="1"/>
        </p:nvSpPr>
        <p:spPr bwMode="auto">
          <a:xfrm rot="10800000">
            <a:off x="152400" y="6342063"/>
            <a:ext cx="8688388" cy="252412"/>
          </a:xfrm>
          <a:prstGeom prst="round2SameRect">
            <a:avLst>
              <a:gd name="adj1" fmla="val 50000"/>
              <a:gd name="adj2" fmla="val 0"/>
            </a:avLst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lIns="91410" tIns="45705" rIns="91410" bIns="45705" anchor="ctr"/>
          <a:lstStyle/>
          <a:p>
            <a:pPr algn="ctr" defTabSz="762000" eaLnBrk="0" hangingPunct="0">
              <a:defRPr/>
            </a:pPr>
            <a:endParaRPr lang="cs-CZ" sz="1200" b="1" dirty="0">
              <a:solidFill>
                <a:schemeClr val="bg2">
                  <a:lumMod val="60000"/>
                  <a:lumOff val="40000"/>
                </a:schemeClr>
              </a:solidFill>
              <a:latin typeface="+mn-lt"/>
              <a:cs typeface="+mn-cs"/>
            </a:endParaRPr>
          </a:p>
        </p:txBody>
      </p:sp>
      <p:grpSp>
        <p:nvGrpSpPr>
          <p:cNvPr id="9" name="Group 15"/>
          <p:cNvGrpSpPr>
            <a:grpSpLocks/>
          </p:cNvGrpSpPr>
          <p:nvPr userDrawn="1"/>
        </p:nvGrpSpPr>
        <p:grpSpPr bwMode="auto">
          <a:xfrm>
            <a:off x="8277225" y="531813"/>
            <a:ext cx="582613" cy="411162"/>
            <a:chOff x="7207250" y="339725"/>
            <a:chExt cx="1228725" cy="917575"/>
          </a:xfrm>
        </p:grpSpPr>
        <p:sp>
          <p:nvSpPr>
            <p:cNvPr id="10" name="Freeform 24"/>
            <p:cNvSpPr>
              <a:spLocks/>
            </p:cNvSpPr>
            <p:nvPr userDrawn="1"/>
          </p:nvSpPr>
          <p:spPr bwMode="auto">
            <a:xfrm>
              <a:off x="7461700" y="807370"/>
              <a:ext cx="324759" cy="449930"/>
            </a:xfrm>
            <a:custGeom>
              <a:avLst/>
              <a:gdLst/>
              <a:ahLst/>
              <a:cxnLst>
                <a:cxn ang="0">
                  <a:pos x="0" y="85"/>
                </a:cxn>
                <a:cxn ang="0">
                  <a:pos x="28" y="97"/>
                </a:cxn>
                <a:cxn ang="0">
                  <a:pos x="49" y="74"/>
                </a:cxn>
                <a:cxn ang="0">
                  <a:pos x="60" y="62"/>
                </a:cxn>
                <a:cxn ang="0">
                  <a:pos x="60" y="62"/>
                </a:cxn>
                <a:cxn ang="0">
                  <a:pos x="61" y="62"/>
                </a:cxn>
                <a:cxn ang="0">
                  <a:pos x="61" y="62"/>
                </a:cxn>
                <a:cxn ang="0">
                  <a:pos x="60" y="79"/>
                </a:cxn>
                <a:cxn ang="0">
                  <a:pos x="58" y="110"/>
                </a:cxn>
                <a:cxn ang="0">
                  <a:pos x="86" y="121"/>
                </a:cxn>
                <a:cxn ang="0">
                  <a:pos x="86" y="0"/>
                </a:cxn>
                <a:cxn ang="0">
                  <a:pos x="61" y="0"/>
                </a:cxn>
                <a:cxn ang="0">
                  <a:pos x="61" y="1"/>
                </a:cxn>
                <a:cxn ang="0">
                  <a:pos x="46" y="40"/>
                </a:cxn>
                <a:cxn ang="0">
                  <a:pos x="0" y="85"/>
                </a:cxn>
              </a:cxnLst>
              <a:rect l="0" t="0" r="r" b="b"/>
              <a:pathLst>
                <a:path w="86" h="121">
                  <a:moveTo>
                    <a:pt x="0" y="85"/>
                  </a:moveTo>
                  <a:cubicBezTo>
                    <a:pt x="28" y="97"/>
                    <a:pt x="28" y="97"/>
                    <a:pt x="28" y="97"/>
                  </a:cubicBezTo>
                  <a:cubicBezTo>
                    <a:pt x="49" y="74"/>
                    <a:pt x="49" y="74"/>
                    <a:pt x="49" y="74"/>
                  </a:cubicBezTo>
                  <a:cubicBezTo>
                    <a:pt x="52" y="71"/>
                    <a:pt x="56" y="68"/>
                    <a:pt x="60" y="62"/>
                  </a:cubicBezTo>
                  <a:cubicBezTo>
                    <a:pt x="60" y="62"/>
                    <a:pt x="60" y="62"/>
                    <a:pt x="60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1" y="62"/>
                    <a:pt x="61" y="62"/>
                    <a:pt x="61" y="62"/>
                  </a:cubicBezTo>
                  <a:cubicBezTo>
                    <a:pt x="60" y="70"/>
                    <a:pt x="60" y="75"/>
                    <a:pt x="60" y="79"/>
                  </a:cubicBezTo>
                  <a:cubicBezTo>
                    <a:pt x="58" y="110"/>
                    <a:pt x="58" y="110"/>
                    <a:pt x="58" y="110"/>
                  </a:cubicBezTo>
                  <a:cubicBezTo>
                    <a:pt x="86" y="121"/>
                    <a:pt x="86" y="121"/>
                    <a:pt x="86" y="121"/>
                  </a:cubicBezTo>
                  <a:cubicBezTo>
                    <a:pt x="86" y="0"/>
                    <a:pt x="86" y="0"/>
                    <a:pt x="86" y="0"/>
                  </a:cubicBezTo>
                  <a:cubicBezTo>
                    <a:pt x="61" y="0"/>
                    <a:pt x="61" y="0"/>
                    <a:pt x="61" y="0"/>
                  </a:cubicBezTo>
                  <a:cubicBezTo>
                    <a:pt x="61" y="1"/>
                    <a:pt x="61" y="1"/>
                    <a:pt x="61" y="1"/>
                  </a:cubicBezTo>
                  <a:cubicBezTo>
                    <a:pt x="60" y="1"/>
                    <a:pt x="61" y="23"/>
                    <a:pt x="46" y="40"/>
                  </a:cubicBezTo>
                  <a:cubicBezTo>
                    <a:pt x="36" y="51"/>
                    <a:pt x="0" y="85"/>
                    <a:pt x="0" y="85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11" name="Freeform 25"/>
            <p:cNvSpPr>
              <a:spLocks/>
            </p:cNvSpPr>
            <p:nvPr userDrawn="1"/>
          </p:nvSpPr>
          <p:spPr bwMode="auto">
            <a:xfrm>
              <a:off x="7860115" y="807370"/>
              <a:ext cx="321410" cy="449930"/>
            </a:xfrm>
            <a:custGeom>
              <a:avLst/>
              <a:gdLst/>
              <a:ahLst/>
              <a:cxnLst>
                <a:cxn ang="0">
                  <a:pos x="86" y="85"/>
                </a:cxn>
                <a:cxn ang="0">
                  <a:pos x="58" y="97"/>
                </a:cxn>
                <a:cxn ang="0">
                  <a:pos x="37" y="74"/>
                </a:cxn>
                <a:cxn ang="0">
                  <a:pos x="26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5" y="62"/>
                </a:cxn>
                <a:cxn ang="0">
                  <a:pos x="26" y="79"/>
                </a:cxn>
                <a:cxn ang="0">
                  <a:pos x="27" y="110"/>
                </a:cxn>
                <a:cxn ang="0">
                  <a:pos x="0" y="121"/>
                </a:cxn>
                <a:cxn ang="0">
                  <a:pos x="0" y="0"/>
                </a:cxn>
                <a:cxn ang="0">
                  <a:pos x="25" y="0"/>
                </a:cxn>
                <a:cxn ang="0">
                  <a:pos x="25" y="1"/>
                </a:cxn>
                <a:cxn ang="0">
                  <a:pos x="40" y="40"/>
                </a:cxn>
                <a:cxn ang="0">
                  <a:pos x="86" y="85"/>
                </a:cxn>
              </a:cxnLst>
              <a:rect l="0" t="0" r="r" b="b"/>
              <a:pathLst>
                <a:path w="86" h="121">
                  <a:moveTo>
                    <a:pt x="86" y="85"/>
                  </a:moveTo>
                  <a:cubicBezTo>
                    <a:pt x="58" y="97"/>
                    <a:pt x="58" y="97"/>
                    <a:pt x="58" y="97"/>
                  </a:cubicBezTo>
                  <a:cubicBezTo>
                    <a:pt x="37" y="74"/>
                    <a:pt x="37" y="74"/>
                    <a:pt x="37" y="74"/>
                  </a:cubicBezTo>
                  <a:cubicBezTo>
                    <a:pt x="34" y="71"/>
                    <a:pt x="30" y="68"/>
                    <a:pt x="26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5" y="62"/>
                    <a:pt x="25" y="62"/>
                    <a:pt x="25" y="62"/>
                  </a:cubicBezTo>
                  <a:cubicBezTo>
                    <a:pt x="26" y="70"/>
                    <a:pt x="26" y="75"/>
                    <a:pt x="26" y="79"/>
                  </a:cubicBezTo>
                  <a:cubicBezTo>
                    <a:pt x="27" y="110"/>
                    <a:pt x="27" y="110"/>
                    <a:pt x="27" y="110"/>
                  </a:cubicBezTo>
                  <a:cubicBezTo>
                    <a:pt x="0" y="121"/>
                    <a:pt x="0" y="121"/>
                    <a:pt x="0" y="121"/>
                  </a:cubicBezTo>
                  <a:cubicBezTo>
                    <a:pt x="0" y="0"/>
                    <a:pt x="0" y="0"/>
                    <a:pt x="0" y="0"/>
                  </a:cubicBezTo>
                  <a:cubicBezTo>
                    <a:pt x="25" y="0"/>
                    <a:pt x="25" y="0"/>
                    <a:pt x="25" y="0"/>
                  </a:cubicBezTo>
                  <a:cubicBezTo>
                    <a:pt x="25" y="1"/>
                    <a:pt x="25" y="1"/>
                    <a:pt x="25" y="1"/>
                  </a:cubicBezTo>
                  <a:cubicBezTo>
                    <a:pt x="26" y="1"/>
                    <a:pt x="25" y="23"/>
                    <a:pt x="40" y="40"/>
                  </a:cubicBezTo>
                  <a:cubicBezTo>
                    <a:pt x="50" y="51"/>
                    <a:pt x="86" y="85"/>
                    <a:pt x="86" y="85"/>
                  </a:cubicBezTo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12" name="Freeform 26"/>
            <p:cNvSpPr>
              <a:spLocks noEditPoints="1"/>
            </p:cNvSpPr>
            <p:nvPr userDrawn="1"/>
          </p:nvSpPr>
          <p:spPr bwMode="auto">
            <a:xfrm>
              <a:off x="8010775" y="339725"/>
              <a:ext cx="425200" cy="322390"/>
            </a:xfrm>
            <a:custGeom>
              <a:avLst/>
              <a:gdLst/>
              <a:ahLst/>
              <a:cxnLst>
                <a:cxn ang="0">
                  <a:pos x="91" y="41"/>
                </a:cxn>
                <a:cxn ang="0">
                  <a:pos x="82" y="48"/>
                </a:cxn>
                <a:cxn ang="0">
                  <a:pos x="79" y="48"/>
                </a:cxn>
                <a:cxn ang="0">
                  <a:pos x="79" y="34"/>
                </a:cxn>
                <a:cxn ang="0">
                  <a:pos x="83" y="34"/>
                </a:cxn>
                <a:cxn ang="0">
                  <a:pos x="91" y="41"/>
                </a:cxn>
                <a:cxn ang="0">
                  <a:pos x="114" y="85"/>
                </a:cxn>
                <a:cxn ang="0">
                  <a:pos x="103" y="65"/>
                </a:cxn>
                <a:cxn ang="0">
                  <a:pos x="98" y="57"/>
                </a:cxn>
                <a:cxn ang="0">
                  <a:pos x="110" y="39"/>
                </a:cxn>
                <a:cxn ang="0">
                  <a:pos x="84" y="19"/>
                </a:cxn>
                <a:cxn ang="0">
                  <a:pos x="61" y="19"/>
                </a:cxn>
                <a:cxn ang="0">
                  <a:pos x="61" y="85"/>
                </a:cxn>
                <a:cxn ang="0">
                  <a:pos x="79" y="85"/>
                </a:cxn>
                <a:cxn ang="0">
                  <a:pos x="79" y="61"/>
                </a:cxn>
                <a:cxn ang="0">
                  <a:pos x="80" y="61"/>
                </a:cxn>
                <a:cxn ang="0">
                  <a:pos x="92" y="85"/>
                </a:cxn>
                <a:cxn ang="0">
                  <a:pos x="114" y="85"/>
                </a:cxn>
                <a:cxn ang="0">
                  <a:pos x="47" y="8"/>
                </a:cxn>
                <a:cxn ang="0">
                  <a:pos x="43" y="0"/>
                </a:cxn>
                <a:cxn ang="0">
                  <a:pos x="30" y="4"/>
                </a:cxn>
                <a:cxn ang="0">
                  <a:pos x="16" y="0"/>
                </a:cxn>
                <a:cxn ang="0">
                  <a:pos x="12" y="8"/>
                </a:cxn>
                <a:cxn ang="0">
                  <a:pos x="29" y="16"/>
                </a:cxn>
                <a:cxn ang="0">
                  <a:pos x="47" y="8"/>
                </a:cxn>
                <a:cxn ang="0">
                  <a:pos x="47" y="84"/>
                </a:cxn>
                <a:cxn ang="0">
                  <a:pos x="44" y="67"/>
                </a:cxn>
                <a:cxn ang="0">
                  <a:pos x="34" y="69"/>
                </a:cxn>
                <a:cxn ang="0">
                  <a:pos x="20" y="52"/>
                </a:cxn>
                <a:cxn ang="0">
                  <a:pos x="34" y="35"/>
                </a:cxn>
                <a:cxn ang="0">
                  <a:pos x="44" y="37"/>
                </a:cxn>
                <a:cxn ang="0">
                  <a:pos x="47" y="20"/>
                </a:cxn>
                <a:cxn ang="0">
                  <a:pos x="34" y="19"/>
                </a:cxn>
                <a:cxn ang="0">
                  <a:pos x="0" y="55"/>
                </a:cxn>
                <a:cxn ang="0">
                  <a:pos x="31" y="86"/>
                </a:cxn>
                <a:cxn ang="0">
                  <a:pos x="47" y="84"/>
                </a:cxn>
              </a:cxnLst>
              <a:rect l="0" t="0" r="r" b="b"/>
              <a:pathLst>
                <a:path w="114" h="86">
                  <a:moveTo>
                    <a:pt x="91" y="41"/>
                  </a:moveTo>
                  <a:cubicBezTo>
                    <a:pt x="91" y="46"/>
                    <a:pt x="87" y="48"/>
                    <a:pt x="82" y="48"/>
                  </a:cubicBezTo>
                  <a:cubicBezTo>
                    <a:pt x="81" y="48"/>
                    <a:pt x="80" y="48"/>
                    <a:pt x="79" y="48"/>
                  </a:cubicBezTo>
                  <a:cubicBezTo>
                    <a:pt x="79" y="34"/>
                    <a:pt x="79" y="34"/>
                    <a:pt x="79" y="34"/>
                  </a:cubicBezTo>
                  <a:cubicBezTo>
                    <a:pt x="80" y="34"/>
                    <a:pt x="81" y="34"/>
                    <a:pt x="83" y="34"/>
                  </a:cubicBezTo>
                  <a:cubicBezTo>
                    <a:pt x="89" y="34"/>
                    <a:pt x="91" y="37"/>
                    <a:pt x="91" y="41"/>
                  </a:cubicBezTo>
                  <a:moveTo>
                    <a:pt x="114" y="85"/>
                  </a:moveTo>
                  <a:cubicBezTo>
                    <a:pt x="103" y="65"/>
                    <a:pt x="103" y="65"/>
                    <a:pt x="103" y="65"/>
                  </a:cubicBezTo>
                  <a:cubicBezTo>
                    <a:pt x="101" y="63"/>
                    <a:pt x="100" y="60"/>
                    <a:pt x="98" y="57"/>
                  </a:cubicBezTo>
                  <a:cubicBezTo>
                    <a:pt x="105" y="55"/>
                    <a:pt x="110" y="47"/>
                    <a:pt x="110" y="39"/>
                  </a:cubicBezTo>
                  <a:cubicBezTo>
                    <a:pt x="110" y="25"/>
                    <a:pt x="100" y="19"/>
                    <a:pt x="84" y="19"/>
                  </a:cubicBezTo>
                  <a:cubicBezTo>
                    <a:pt x="75" y="19"/>
                    <a:pt x="67" y="19"/>
                    <a:pt x="61" y="19"/>
                  </a:cubicBezTo>
                  <a:cubicBezTo>
                    <a:pt x="61" y="85"/>
                    <a:pt x="61" y="85"/>
                    <a:pt x="61" y="85"/>
                  </a:cubicBezTo>
                  <a:cubicBezTo>
                    <a:pt x="79" y="85"/>
                    <a:pt x="79" y="85"/>
                    <a:pt x="79" y="85"/>
                  </a:cubicBezTo>
                  <a:cubicBezTo>
                    <a:pt x="79" y="61"/>
                    <a:pt x="79" y="61"/>
                    <a:pt x="79" y="61"/>
                  </a:cubicBezTo>
                  <a:cubicBezTo>
                    <a:pt x="80" y="61"/>
                    <a:pt x="80" y="61"/>
                    <a:pt x="80" y="61"/>
                  </a:cubicBezTo>
                  <a:cubicBezTo>
                    <a:pt x="92" y="85"/>
                    <a:pt x="92" y="85"/>
                    <a:pt x="92" y="85"/>
                  </a:cubicBezTo>
                  <a:lnTo>
                    <a:pt x="114" y="85"/>
                  </a:lnTo>
                  <a:close/>
                  <a:moveTo>
                    <a:pt x="47" y="8"/>
                  </a:moveTo>
                  <a:cubicBezTo>
                    <a:pt x="43" y="0"/>
                    <a:pt x="43" y="0"/>
                    <a:pt x="43" y="0"/>
                  </a:cubicBezTo>
                  <a:cubicBezTo>
                    <a:pt x="30" y="4"/>
                    <a:pt x="30" y="4"/>
                    <a:pt x="30" y="4"/>
                  </a:cubicBezTo>
                  <a:cubicBezTo>
                    <a:pt x="16" y="0"/>
                    <a:pt x="16" y="0"/>
                    <a:pt x="16" y="0"/>
                  </a:cubicBezTo>
                  <a:cubicBezTo>
                    <a:pt x="12" y="8"/>
                    <a:pt x="12" y="8"/>
                    <a:pt x="12" y="8"/>
                  </a:cubicBezTo>
                  <a:cubicBezTo>
                    <a:pt x="29" y="16"/>
                    <a:pt x="29" y="16"/>
                    <a:pt x="29" y="16"/>
                  </a:cubicBezTo>
                  <a:lnTo>
                    <a:pt x="47" y="8"/>
                  </a:lnTo>
                  <a:close/>
                  <a:moveTo>
                    <a:pt x="47" y="84"/>
                  </a:moveTo>
                  <a:cubicBezTo>
                    <a:pt x="44" y="67"/>
                    <a:pt x="44" y="67"/>
                    <a:pt x="44" y="67"/>
                  </a:cubicBezTo>
                  <a:cubicBezTo>
                    <a:pt x="42" y="69"/>
                    <a:pt x="37" y="69"/>
                    <a:pt x="34" y="69"/>
                  </a:cubicBezTo>
                  <a:cubicBezTo>
                    <a:pt x="24" y="69"/>
                    <a:pt x="20" y="63"/>
                    <a:pt x="20" y="52"/>
                  </a:cubicBezTo>
                  <a:cubicBezTo>
                    <a:pt x="20" y="41"/>
                    <a:pt x="25" y="35"/>
                    <a:pt x="34" y="35"/>
                  </a:cubicBezTo>
                  <a:cubicBezTo>
                    <a:pt x="38" y="35"/>
                    <a:pt x="41" y="36"/>
                    <a:pt x="44" y="37"/>
                  </a:cubicBezTo>
                  <a:cubicBezTo>
                    <a:pt x="47" y="20"/>
                    <a:pt x="47" y="20"/>
                    <a:pt x="47" y="20"/>
                  </a:cubicBezTo>
                  <a:cubicBezTo>
                    <a:pt x="43" y="19"/>
                    <a:pt x="38" y="19"/>
                    <a:pt x="34" y="19"/>
                  </a:cubicBezTo>
                  <a:cubicBezTo>
                    <a:pt x="12" y="19"/>
                    <a:pt x="0" y="33"/>
                    <a:pt x="0" y="55"/>
                  </a:cubicBezTo>
                  <a:cubicBezTo>
                    <a:pt x="0" y="68"/>
                    <a:pt x="5" y="86"/>
                    <a:pt x="31" y="86"/>
                  </a:cubicBezTo>
                  <a:cubicBezTo>
                    <a:pt x="36" y="86"/>
                    <a:pt x="42" y="85"/>
                    <a:pt x="47" y="84"/>
                  </a:cubicBezTo>
                </a:path>
              </a:pathLst>
            </a:custGeom>
            <a:solidFill>
              <a:schemeClr val="bg2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  <p:sp>
          <p:nvSpPr>
            <p:cNvPr id="13" name="Freeform 27"/>
            <p:cNvSpPr>
              <a:spLocks noEditPoints="1"/>
            </p:cNvSpPr>
            <p:nvPr userDrawn="1"/>
          </p:nvSpPr>
          <p:spPr bwMode="auto">
            <a:xfrm>
              <a:off x="7207250" y="407036"/>
              <a:ext cx="780090" cy="255079"/>
            </a:xfrm>
            <a:custGeom>
              <a:avLst/>
              <a:gdLst/>
              <a:ahLst/>
              <a:cxnLst>
                <a:cxn ang="0">
                  <a:pos x="164" y="40"/>
                </a:cxn>
                <a:cxn ang="0">
                  <a:pos x="163" y="67"/>
                </a:cxn>
                <a:cxn ang="0">
                  <a:pos x="181" y="67"/>
                </a:cxn>
                <a:cxn ang="0">
                  <a:pos x="209" y="1"/>
                </a:cxn>
                <a:cxn ang="0">
                  <a:pos x="189" y="1"/>
                </a:cxn>
                <a:cxn ang="0">
                  <a:pos x="182" y="20"/>
                </a:cxn>
                <a:cxn ang="0">
                  <a:pos x="179" y="31"/>
                </a:cxn>
                <a:cxn ang="0">
                  <a:pos x="179" y="31"/>
                </a:cxn>
                <a:cxn ang="0">
                  <a:pos x="178" y="31"/>
                </a:cxn>
                <a:cxn ang="0">
                  <a:pos x="178" y="31"/>
                </a:cxn>
                <a:cxn ang="0">
                  <a:pos x="175" y="20"/>
                </a:cxn>
                <a:cxn ang="0">
                  <a:pos x="168" y="1"/>
                </a:cxn>
                <a:cxn ang="0">
                  <a:pos x="148" y="1"/>
                </a:cxn>
                <a:cxn ang="0">
                  <a:pos x="164" y="40"/>
                </a:cxn>
                <a:cxn ang="0">
                  <a:pos x="144" y="46"/>
                </a:cxn>
                <a:cxn ang="0">
                  <a:pos x="119" y="19"/>
                </a:cxn>
                <a:cxn ang="0">
                  <a:pos x="126" y="15"/>
                </a:cxn>
                <a:cxn ang="0">
                  <a:pos x="137" y="17"/>
                </a:cxn>
                <a:cxn ang="0">
                  <a:pos x="139" y="1"/>
                </a:cxn>
                <a:cxn ang="0">
                  <a:pos x="127" y="0"/>
                </a:cxn>
                <a:cxn ang="0">
                  <a:pos x="99" y="21"/>
                </a:cxn>
                <a:cxn ang="0">
                  <a:pos x="124" y="48"/>
                </a:cxn>
                <a:cxn ang="0">
                  <a:pos x="117" y="53"/>
                </a:cxn>
                <a:cxn ang="0">
                  <a:pos x="102" y="49"/>
                </a:cxn>
                <a:cxn ang="0">
                  <a:pos x="101" y="67"/>
                </a:cxn>
                <a:cxn ang="0">
                  <a:pos x="117" y="68"/>
                </a:cxn>
                <a:cxn ang="0">
                  <a:pos x="144" y="46"/>
                </a:cxn>
                <a:cxn ang="0">
                  <a:pos x="47" y="67"/>
                </a:cxn>
                <a:cxn ang="0">
                  <a:pos x="47" y="1"/>
                </a:cxn>
                <a:cxn ang="0">
                  <a:pos x="86" y="1"/>
                </a:cxn>
                <a:cxn ang="0">
                  <a:pos x="86" y="17"/>
                </a:cxn>
                <a:cxn ang="0">
                  <a:pos x="66" y="17"/>
                </a:cxn>
                <a:cxn ang="0">
                  <a:pos x="66" y="26"/>
                </a:cxn>
                <a:cxn ang="0">
                  <a:pos x="85" y="26"/>
                </a:cxn>
                <a:cxn ang="0">
                  <a:pos x="85" y="41"/>
                </a:cxn>
                <a:cxn ang="0">
                  <a:pos x="66" y="41"/>
                </a:cxn>
                <a:cxn ang="0">
                  <a:pos x="66" y="51"/>
                </a:cxn>
                <a:cxn ang="0">
                  <a:pos x="86" y="51"/>
                </a:cxn>
                <a:cxn ang="0">
                  <a:pos x="86" y="67"/>
                </a:cxn>
                <a:cxn ang="0">
                  <a:pos x="47" y="67"/>
                </a:cxn>
                <a:cxn ang="0">
                  <a:pos x="36" y="67"/>
                </a:cxn>
                <a:cxn ang="0">
                  <a:pos x="36" y="51"/>
                </a:cxn>
                <a:cxn ang="0">
                  <a:pos x="18" y="51"/>
                </a:cxn>
                <a:cxn ang="0">
                  <a:pos x="18" y="1"/>
                </a:cxn>
                <a:cxn ang="0">
                  <a:pos x="0" y="1"/>
                </a:cxn>
                <a:cxn ang="0">
                  <a:pos x="0" y="67"/>
                </a:cxn>
                <a:cxn ang="0">
                  <a:pos x="36" y="67"/>
                </a:cxn>
              </a:cxnLst>
              <a:rect l="0" t="0" r="r" b="b"/>
              <a:pathLst>
                <a:path w="209" h="68">
                  <a:moveTo>
                    <a:pt x="164" y="40"/>
                  </a:moveTo>
                  <a:cubicBezTo>
                    <a:pt x="168" y="54"/>
                    <a:pt x="163" y="67"/>
                    <a:pt x="163" y="67"/>
                  </a:cubicBezTo>
                  <a:cubicBezTo>
                    <a:pt x="181" y="67"/>
                    <a:pt x="181" y="67"/>
                    <a:pt x="181" y="67"/>
                  </a:cubicBezTo>
                  <a:cubicBezTo>
                    <a:pt x="209" y="1"/>
                    <a:pt x="209" y="1"/>
                    <a:pt x="209" y="1"/>
                  </a:cubicBezTo>
                  <a:cubicBezTo>
                    <a:pt x="189" y="1"/>
                    <a:pt x="189" y="1"/>
                    <a:pt x="189" y="1"/>
                  </a:cubicBezTo>
                  <a:cubicBezTo>
                    <a:pt x="182" y="20"/>
                    <a:pt x="182" y="20"/>
                    <a:pt x="182" y="20"/>
                  </a:cubicBezTo>
                  <a:cubicBezTo>
                    <a:pt x="181" y="23"/>
                    <a:pt x="180" y="26"/>
                    <a:pt x="179" y="31"/>
                  </a:cubicBezTo>
                  <a:cubicBezTo>
                    <a:pt x="179" y="31"/>
                    <a:pt x="179" y="31"/>
                    <a:pt x="179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8" y="31"/>
                    <a:pt x="178" y="31"/>
                    <a:pt x="178" y="31"/>
                  </a:cubicBezTo>
                  <a:cubicBezTo>
                    <a:pt x="177" y="26"/>
                    <a:pt x="176" y="23"/>
                    <a:pt x="175" y="20"/>
                  </a:cubicBezTo>
                  <a:cubicBezTo>
                    <a:pt x="168" y="1"/>
                    <a:pt x="168" y="1"/>
                    <a:pt x="168" y="1"/>
                  </a:cubicBezTo>
                  <a:cubicBezTo>
                    <a:pt x="148" y="1"/>
                    <a:pt x="148" y="1"/>
                    <a:pt x="148" y="1"/>
                  </a:cubicBezTo>
                  <a:cubicBezTo>
                    <a:pt x="148" y="1"/>
                    <a:pt x="161" y="31"/>
                    <a:pt x="164" y="40"/>
                  </a:cubicBezTo>
                  <a:moveTo>
                    <a:pt x="144" y="46"/>
                  </a:moveTo>
                  <a:cubicBezTo>
                    <a:pt x="144" y="25"/>
                    <a:pt x="119" y="28"/>
                    <a:pt x="119" y="19"/>
                  </a:cubicBezTo>
                  <a:cubicBezTo>
                    <a:pt x="119" y="17"/>
                    <a:pt x="121" y="15"/>
                    <a:pt x="126" y="15"/>
                  </a:cubicBezTo>
                  <a:cubicBezTo>
                    <a:pt x="130" y="15"/>
                    <a:pt x="134" y="16"/>
                    <a:pt x="137" y="17"/>
                  </a:cubicBezTo>
                  <a:cubicBezTo>
                    <a:pt x="139" y="1"/>
                    <a:pt x="139" y="1"/>
                    <a:pt x="139" y="1"/>
                  </a:cubicBezTo>
                  <a:cubicBezTo>
                    <a:pt x="135" y="0"/>
                    <a:pt x="130" y="0"/>
                    <a:pt x="127" y="0"/>
                  </a:cubicBezTo>
                  <a:cubicBezTo>
                    <a:pt x="109" y="0"/>
                    <a:pt x="99" y="8"/>
                    <a:pt x="99" y="21"/>
                  </a:cubicBezTo>
                  <a:cubicBezTo>
                    <a:pt x="99" y="44"/>
                    <a:pt x="124" y="38"/>
                    <a:pt x="124" y="48"/>
                  </a:cubicBezTo>
                  <a:cubicBezTo>
                    <a:pt x="124" y="51"/>
                    <a:pt x="121" y="53"/>
                    <a:pt x="117" y="53"/>
                  </a:cubicBezTo>
                  <a:cubicBezTo>
                    <a:pt x="112" y="53"/>
                    <a:pt x="107" y="51"/>
                    <a:pt x="102" y="49"/>
                  </a:cubicBezTo>
                  <a:cubicBezTo>
                    <a:pt x="101" y="67"/>
                    <a:pt x="101" y="67"/>
                    <a:pt x="101" y="67"/>
                  </a:cubicBezTo>
                  <a:cubicBezTo>
                    <a:pt x="106" y="68"/>
                    <a:pt x="111" y="68"/>
                    <a:pt x="117" y="68"/>
                  </a:cubicBezTo>
                  <a:cubicBezTo>
                    <a:pt x="133" y="68"/>
                    <a:pt x="144" y="59"/>
                    <a:pt x="144" y="46"/>
                  </a:cubicBezTo>
                  <a:moveTo>
                    <a:pt x="47" y="67"/>
                  </a:moveTo>
                  <a:cubicBezTo>
                    <a:pt x="47" y="1"/>
                    <a:pt x="47" y="1"/>
                    <a:pt x="47" y="1"/>
                  </a:cubicBezTo>
                  <a:cubicBezTo>
                    <a:pt x="86" y="1"/>
                    <a:pt x="86" y="1"/>
                    <a:pt x="86" y="1"/>
                  </a:cubicBezTo>
                  <a:cubicBezTo>
                    <a:pt x="86" y="17"/>
                    <a:pt x="86" y="17"/>
                    <a:pt x="86" y="17"/>
                  </a:cubicBezTo>
                  <a:cubicBezTo>
                    <a:pt x="66" y="17"/>
                    <a:pt x="66" y="17"/>
                    <a:pt x="66" y="17"/>
                  </a:cubicBezTo>
                  <a:cubicBezTo>
                    <a:pt x="66" y="26"/>
                    <a:pt x="66" y="26"/>
                    <a:pt x="66" y="26"/>
                  </a:cubicBezTo>
                  <a:cubicBezTo>
                    <a:pt x="85" y="26"/>
                    <a:pt x="85" y="26"/>
                    <a:pt x="85" y="26"/>
                  </a:cubicBezTo>
                  <a:cubicBezTo>
                    <a:pt x="85" y="41"/>
                    <a:pt x="85" y="41"/>
                    <a:pt x="85" y="41"/>
                  </a:cubicBezTo>
                  <a:cubicBezTo>
                    <a:pt x="66" y="41"/>
                    <a:pt x="66" y="41"/>
                    <a:pt x="66" y="41"/>
                  </a:cubicBezTo>
                  <a:cubicBezTo>
                    <a:pt x="66" y="51"/>
                    <a:pt x="66" y="51"/>
                    <a:pt x="66" y="51"/>
                  </a:cubicBezTo>
                  <a:cubicBezTo>
                    <a:pt x="86" y="51"/>
                    <a:pt x="86" y="51"/>
                    <a:pt x="86" y="51"/>
                  </a:cubicBezTo>
                  <a:cubicBezTo>
                    <a:pt x="86" y="67"/>
                    <a:pt x="86" y="67"/>
                    <a:pt x="86" y="67"/>
                  </a:cubicBezTo>
                  <a:lnTo>
                    <a:pt x="47" y="67"/>
                  </a:lnTo>
                  <a:close/>
                  <a:moveTo>
                    <a:pt x="36" y="67"/>
                  </a:moveTo>
                  <a:cubicBezTo>
                    <a:pt x="36" y="51"/>
                    <a:pt x="36" y="51"/>
                    <a:pt x="36" y="51"/>
                  </a:cubicBezTo>
                  <a:cubicBezTo>
                    <a:pt x="18" y="51"/>
                    <a:pt x="18" y="51"/>
                    <a:pt x="18" y="51"/>
                  </a:cubicBezTo>
                  <a:cubicBezTo>
                    <a:pt x="18" y="1"/>
                    <a:pt x="18" y="1"/>
                    <a:pt x="18" y="1"/>
                  </a:cubicBezTo>
                  <a:cubicBezTo>
                    <a:pt x="0" y="1"/>
                    <a:pt x="0" y="1"/>
                    <a:pt x="0" y="1"/>
                  </a:cubicBezTo>
                  <a:cubicBezTo>
                    <a:pt x="0" y="67"/>
                    <a:pt x="0" y="67"/>
                    <a:pt x="0" y="67"/>
                  </a:cubicBezTo>
                  <a:lnTo>
                    <a:pt x="36" y="67"/>
                  </a:lnTo>
                  <a:close/>
                </a:path>
              </a:pathLst>
            </a:custGeom>
            <a:solidFill>
              <a:schemeClr val="bg1"/>
            </a:solidFill>
            <a:ln w="9525">
              <a:noFill/>
              <a:round/>
              <a:headEnd/>
              <a:tailEnd/>
            </a:ln>
          </p:spPr>
          <p:txBody>
            <a:bodyPr/>
            <a:lstStyle/>
            <a:p>
              <a:pPr eaLnBrk="0" hangingPunct="0">
                <a:spcBef>
                  <a:spcPct val="50000"/>
                </a:spcBef>
                <a:buClr>
                  <a:schemeClr val="accent2"/>
                </a:buClr>
                <a:buFont typeface="Wingdings" pitchFamily="2" charset="2"/>
                <a:buNone/>
                <a:defRPr/>
              </a:pPr>
              <a:endParaRPr lang="cs-CZ" dirty="0">
                <a:cs typeface="+mn-cs"/>
              </a:endParaRPr>
            </a:p>
          </p:txBody>
        </p:sp>
      </p:grpSp>
      <p:pic>
        <p:nvPicPr>
          <p:cNvPr id="14" name="Picture 4"/>
          <p:cNvPicPr>
            <a:picLocks noChangeAspect="1" noChangeArrowheads="1"/>
          </p:cNvPicPr>
          <p:nvPr userDrawn="1"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274050" y="5672138"/>
            <a:ext cx="479425" cy="55086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82562" y="1543050"/>
            <a:ext cx="8066088" cy="4352925"/>
          </a:xfrm>
          <a:prstGeom prst="rect">
            <a:avLst/>
          </a:prstGeom>
        </p:spPr>
        <p:txBody>
          <a:bodyPr/>
          <a:lstStyle>
            <a:lvl1pPr>
              <a:lnSpc>
                <a:spcPct val="120000"/>
              </a:lnSpc>
              <a:spcBef>
                <a:spcPts val="300"/>
              </a:spcBef>
              <a:defRPr/>
            </a:lvl1pPr>
            <a:lvl2pPr marL="360000" indent="-360000">
              <a:lnSpc>
                <a:spcPct val="120000"/>
              </a:lnSpc>
              <a:spcBef>
                <a:spcPts val="500"/>
              </a:spcBef>
              <a:buClr>
                <a:schemeClr val="tx2"/>
              </a:buClr>
              <a:buSzPct val="150000"/>
              <a:buFont typeface="Arial" pitchFamily="34" charset="0"/>
              <a:buChar char="•"/>
              <a:defRPr/>
            </a:lvl2pPr>
            <a:lvl3pPr marL="540000">
              <a:lnSpc>
                <a:spcPct val="120000"/>
              </a:lnSpc>
              <a:spcBef>
                <a:spcPts val="200"/>
              </a:spcBef>
              <a:defRPr/>
            </a:lvl3pPr>
            <a:lvl4pPr marL="900000">
              <a:lnSpc>
                <a:spcPct val="120000"/>
              </a:lnSpc>
              <a:spcBef>
                <a:spcPts val="0"/>
              </a:spcBef>
              <a:defRPr sz="1400"/>
            </a:lvl4pPr>
            <a:lvl5pPr marL="1152000">
              <a:lnSpc>
                <a:spcPct val="120000"/>
              </a:lnSpc>
              <a:spcBef>
                <a:spcPts val="0"/>
              </a:spcBef>
              <a:defRPr sz="1200"/>
            </a:lvl5pPr>
          </a:lstStyle>
          <a:p>
            <a:pPr lvl="0"/>
            <a:r>
              <a:rPr lang="cs-CZ" smtClean="0"/>
              <a:t>Klepnutím lze upravit styly předlohy textu.</a:t>
            </a:r>
          </a:p>
          <a:p>
            <a:pPr lvl="1"/>
            <a:r>
              <a:rPr lang="cs-CZ" smtClean="0"/>
              <a:t>Druhá úroveň</a:t>
            </a:r>
          </a:p>
          <a:p>
            <a:pPr lvl="2"/>
            <a:r>
              <a:rPr lang="cs-CZ" smtClean="0"/>
              <a:t>Třetí úroveň</a:t>
            </a:r>
          </a:p>
          <a:p>
            <a:pPr lvl="3"/>
            <a:r>
              <a:rPr lang="cs-CZ" smtClean="0"/>
              <a:t>Čtvrtá úroveň</a:t>
            </a:r>
          </a:p>
          <a:p>
            <a:pPr lvl="4"/>
            <a:r>
              <a:rPr lang="cs-CZ" smtClean="0"/>
              <a:t>Pátá úroveň</a:t>
            </a:r>
            <a:endParaRPr lang="cs-CZ" dirty="0"/>
          </a:p>
        </p:txBody>
      </p:sp>
      <p:sp>
        <p:nvSpPr>
          <p:cNvPr id="7" name="Title Placeholder 1"/>
          <p:cNvSpPr>
            <a:spLocks noGrp="1"/>
          </p:cNvSpPr>
          <p:nvPr>
            <p:ph type="title"/>
          </p:nvPr>
        </p:nvSpPr>
        <p:spPr bwMode="auto">
          <a:xfrm>
            <a:off x="209550" y="392113"/>
            <a:ext cx="6911975" cy="71278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/>
          <a:lstStyle/>
          <a:p>
            <a:pPr lvl="0"/>
            <a:r>
              <a:rPr lang="cs-CZ" smtClean="0"/>
              <a:t>Klepnutím lze upravit styl předlohy nadpisů.</a:t>
            </a:r>
            <a:endParaRPr lang="cs-CZ" dirty="0" smtClean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>
          <a:xfrm>
            <a:off x="447675" y="6342063"/>
            <a:ext cx="2090738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 sz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>
          <a:xfrm>
            <a:off x="3062288" y="6342063"/>
            <a:ext cx="2836862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 sz="1200">
                <a:solidFill>
                  <a:schemeClr val="bg2">
                    <a:lumMod val="20000"/>
                    <a:lumOff val="80000"/>
                  </a:schemeClr>
                </a:solidFill>
                <a:latin typeface="+mn-lt"/>
                <a:cs typeface="+mn-cs"/>
              </a:defRPr>
            </a:lvl1pPr>
          </a:lstStyle>
          <a:p>
            <a:pPr>
              <a:defRPr/>
            </a:pPr>
            <a:endParaRPr lang="cs-CZ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>
          <a:xfrm>
            <a:off x="6423025" y="6342063"/>
            <a:ext cx="2090738" cy="246062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 eaLnBrk="0" hangingPunct="0">
              <a:spcBef>
                <a:spcPct val="50000"/>
              </a:spcBef>
              <a:buClr>
                <a:schemeClr val="accent2"/>
              </a:buClr>
              <a:buFont typeface="Wingdings" pitchFamily="2" charset="2"/>
              <a:buNone/>
              <a:defRPr sz="1200">
                <a:solidFill>
                  <a:schemeClr val="bg2">
                    <a:lumMod val="20000"/>
                    <a:lumOff val="80000"/>
                  </a:schemeClr>
                </a:solidFill>
                <a:latin typeface="Arial" pitchFamily="34" charset="0"/>
                <a:cs typeface="+mn-cs"/>
              </a:defRPr>
            </a:lvl1pPr>
          </a:lstStyle>
          <a:p>
            <a:pPr>
              <a:defRPr/>
            </a:pPr>
            <a:fld id="{D93508EF-F35B-4A45-8DB0-A072C4B00083}" type="slidenum">
              <a:rPr lang="cs-CZ"/>
              <a:pPr>
                <a:defRPr/>
              </a:pPr>
              <a:t>‹#›</a:t>
            </a:fld>
            <a:endParaRPr lang="cs-CZ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solidFill>
          <a:schemeClr val="bg2">
            <a:alpha val="59999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id="2147483939" r:id="rId1"/>
    <p:sldLayoutId id="2147483940" r:id="rId2"/>
  </p:sldLayoutIdLst>
  <p:hf hdr="0" dt="0"/>
  <p:txStyles>
    <p:titleStyle>
      <a:lvl1pPr algn="l" rtl="0" eaLnBrk="1" fontAlgn="base" hangingPunct="1">
        <a:spcBef>
          <a:spcPct val="0"/>
        </a:spcBef>
        <a:spcAft>
          <a:spcPct val="0"/>
        </a:spcAft>
        <a:defRPr sz="2400" b="1" kern="1200">
          <a:solidFill>
            <a:schemeClr val="bg1"/>
          </a:solidFill>
          <a:latin typeface="+mj-lt"/>
          <a:ea typeface="+mj-ea"/>
          <a:cs typeface="+mj-cs"/>
        </a:defRPr>
      </a:lvl1pPr>
      <a:lvl2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2pPr>
      <a:lvl3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3pPr>
      <a:lvl4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4pPr>
      <a:lvl5pPr algn="l" rtl="0" eaLnBrk="1" fontAlgn="base" hangingPunct="1">
        <a:spcBef>
          <a:spcPct val="0"/>
        </a:spcBef>
        <a:spcAft>
          <a:spcPct val="0"/>
        </a:spcAft>
        <a:defRPr sz="2400" b="1">
          <a:solidFill>
            <a:schemeClr val="bg1"/>
          </a:solidFill>
          <a:latin typeface="Arial" pitchFamily="34" charset="0"/>
          <a:cs typeface="Arial" pitchFamily="34" charset="0"/>
        </a:defRPr>
      </a:lvl5pPr>
      <a:lvl6pPr marL="4572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6pPr>
      <a:lvl7pPr marL="9144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7pPr>
      <a:lvl8pPr marL="13716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8pPr>
      <a:lvl9pPr marL="1828800" algn="l" rtl="0" eaLnBrk="1" fontAlgn="base" hangingPunct="1">
        <a:spcBef>
          <a:spcPct val="0"/>
        </a:spcBef>
        <a:spcAft>
          <a:spcPct val="0"/>
        </a:spcAft>
        <a:defRPr sz="3600">
          <a:solidFill>
            <a:schemeClr val="bg1"/>
          </a:solidFill>
          <a:latin typeface="Calibri" pitchFamily="34" charset="0"/>
        </a:defRPr>
      </a:lvl9pPr>
    </p:titleStyle>
    <p:bodyStyle>
      <a:lvl1pPr marL="342900" indent="-342900" algn="l" rtl="0" eaLnBrk="1" fontAlgn="base" hangingPunct="1">
        <a:spcBef>
          <a:spcPct val="20000"/>
        </a:spcBef>
        <a:spcAft>
          <a:spcPct val="0"/>
        </a:spcAft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358775" indent="-358775" algn="l" rtl="0" eaLnBrk="1" fontAlgn="base" hangingPunct="1">
        <a:spcBef>
          <a:spcPts val="400"/>
        </a:spcBef>
        <a:spcAft>
          <a:spcPct val="0"/>
        </a:spcAft>
        <a:buClr>
          <a:schemeClr val="accent2"/>
        </a:buClr>
        <a:buSzPct val="100000"/>
        <a:buFont typeface="Arial" pitchFamily="34" charset="0"/>
        <a:buChar char="•"/>
        <a:defRPr sz="1600" kern="1200">
          <a:solidFill>
            <a:schemeClr val="tx1"/>
          </a:solidFill>
          <a:latin typeface="+mn-lt"/>
          <a:ea typeface="+mn-ea"/>
          <a:cs typeface="+mn-cs"/>
        </a:defRPr>
      </a:lvl2pPr>
      <a:lvl3pPr marL="539750" indent="-228600" algn="l" rtl="0" eaLnBrk="1" fontAlgn="base" hangingPunct="1">
        <a:spcBef>
          <a:spcPct val="20000"/>
        </a:spcBef>
        <a:spcAft>
          <a:spcPct val="0"/>
        </a:spcAft>
        <a:buClr>
          <a:schemeClr val="tx1"/>
        </a:buClr>
        <a:buFont typeface="Arial" pitchFamily="34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719138" indent="-228600" algn="l" rtl="0" eaLnBrk="1" fontAlgn="base" hangingPunct="1">
        <a:spcBef>
          <a:spcPct val="20000"/>
        </a:spcBef>
        <a:spcAft>
          <a:spcPct val="0"/>
        </a:spcAft>
        <a:buFont typeface="Arial" pitchFamily="34" charset="0"/>
        <a:buChar char="–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719138" indent="-228600" algn="l" rtl="0" eaLnBrk="1" fontAlgn="base" hangingPunct="1">
        <a:spcBef>
          <a:spcPct val="20000"/>
        </a:spcBef>
        <a:spcAft>
          <a:spcPct val="0"/>
        </a:spcAft>
        <a:buFont typeface="Georgia" pitchFamily="18" charset="0"/>
        <a:buChar char="−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cs-CZ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" name="Picture 4278" descr="H:\Dokumenty\Obrázky\hp-top-bg.jpg"/>
          <p:cNvPicPr>
            <a:picLocks noChangeAspect="1" noChangeArrowheads="1"/>
          </p:cNvPicPr>
          <p:nvPr/>
        </p:nvPicPr>
        <p:blipFill>
          <a:blip r:embed="rId3" cstate="print">
            <a:duotone>
              <a:schemeClr val="accent1">
                <a:shade val="45000"/>
                <a:satMod val="135000"/>
              </a:schemeClr>
              <a:prstClr val="white"/>
            </a:duotone>
          </a:blip>
          <a:srcRect l="1666" t="6325" r="35849" b="21204"/>
          <a:stretch>
            <a:fillRect/>
          </a:stretch>
        </p:blipFill>
        <p:spPr bwMode="auto">
          <a:xfrm>
            <a:off x="1" y="0"/>
            <a:ext cx="8961437" cy="3086100"/>
          </a:xfrm>
          <a:prstGeom prst="rect">
            <a:avLst/>
          </a:prstGeom>
          <a:noFill/>
        </p:spPr>
      </p:pic>
      <p:sp>
        <p:nvSpPr>
          <p:cNvPr id="5" name="Rectangle 5"/>
          <p:cNvSpPr txBox="1">
            <a:spLocks noChangeArrowheads="1"/>
          </p:cNvSpPr>
          <p:nvPr/>
        </p:nvSpPr>
        <p:spPr>
          <a:xfrm>
            <a:off x="171450" y="5087938"/>
            <a:ext cx="8961438" cy="712787"/>
          </a:xfrm>
          <a:prstGeom prst="rect">
            <a:avLst/>
          </a:prstGeom>
        </p:spPr>
        <p:txBody>
          <a:bodyPr/>
          <a:lstStyle/>
          <a:p>
            <a:pPr algn="ctr">
              <a:buFont typeface="Wingdings" pitchFamily="2" charset="2"/>
              <a:buNone/>
              <a:defRPr/>
            </a:pPr>
            <a:r>
              <a:rPr lang="pl-PL" sz="1600" b="1" dirty="0" smtClean="0">
                <a:solidFill>
                  <a:srgbClr val="FF9933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entury Gothic" pitchFamily="34" charset="0"/>
                <a:ea typeface="+mj-ea"/>
                <a:cs typeface="+mj-cs"/>
              </a:rPr>
              <a:t>Informace o průběhu veřejné zakázky na lesnické práce 2012+</a:t>
            </a:r>
            <a:endParaRPr lang="cs-CZ" sz="1600" b="1" dirty="0">
              <a:solidFill>
                <a:srgbClr val="FF9933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ea typeface="+mj-ea"/>
              <a:cs typeface="+mj-cs"/>
            </a:endParaRPr>
          </a:p>
        </p:txBody>
      </p:sp>
      <p:sp>
        <p:nvSpPr>
          <p:cNvPr id="6" name="Subtitle 3"/>
          <p:cNvSpPr txBox="1">
            <a:spLocks/>
          </p:cNvSpPr>
          <p:nvPr/>
        </p:nvSpPr>
        <p:spPr>
          <a:xfrm>
            <a:off x="11113" y="6057900"/>
            <a:ext cx="6272212" cy="1281113"/>
          </a:xfrm>
          <a:prstGeom prst="rect">
            <a:avLst/>
          </a:prstGeom>
        </p:spPr>
        <p:txBody>
          <a:bodyPr/>
          <a:lstStyle/>
          <a:p>
            <a:pPr marL="342900" indent="-342900">
              <a:spcBef>
                <a:spcPct val="20000"/>
              </a:spcBef>
              <a:defRPr/>
            </a:pPr>
            <a:endParaRPr lang="cs-CZ" sz="1600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entury Gothic" pitchFamily="34" charset="0"/>
              <a:cs typeface="+mn-cs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>
          <a:xfrm>
            <a:off x="182561" y="1390650"/>
            <a:ext cx="8331201" cy="4951413"/>
          </a:xfrm>
        </p:spPr>
        <p:txBody>
          <a:bodyPr/>
          <a:lstStyle/>
          <a:p>
            <a:pPr>
              <a:buFont typeface="Arial" pitchFamily="34" charset="0"/>
              <a:buChar char="•"/>
            </a:pPr>
            <a:r>
              <a:rPr lang="cs-CZ" dirty="0" smtClean="0"/>
              <a:t>VZ odeslána na tzv. centrální adresu 28. 4. 2011 a zveřejněna 2. 5. 2011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6. 6. 2011 skončila lhůta pro podání žádostí o účast a proběhlo veřejné otevírání podaných žádostí o účast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Žádosti o účast podalo 66 zájemců, celkem bylo na jednotlivé části VZ (SÚJ) podáno  4132 žádostí o účast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Komise v prvním kole užšího řízení provedla:</a:t>
            </a:r>
          </a:p>
          <a:p>
            <a:pPr lvl="2"/>
            <a:r>
              <a:rPr lang="cs-CZ" dirty="0" smtClean="0"/>
              <a:t>posouzení kvalifikace zájemců (pro nesplnění kvalifikace byl vyloučen jediný zájemce)</a:t>
            </a:r>
          </a:p>
          <a:p>
            <a:pPr lvl="2"/>
            <a:r>
              <a:rPr lang="cs-CZ" dirty="0" smtClean="0"/>
              <a:t>omezení počtu zájemců pro účast v druhém kole postupem stanoveným v kvalifikační dokumentaci - zájemcům, kteří do druhého kola nepostoupili, bylo odesláno oznámení o vyloučení z dané části VZ. </a:t>
            </a:r>
          </a:p>
          <a:p>
            <a:pPr lvl="2"/>
            <a:r>
              <a:rPr lang="cs-CZ" dirty="0" smtClean="0"/>
              <a:t>Celkem jde o 178 neúspěšných žádostí o účast  z celkového počtu 4132 podaných žádostí o účast, přičemž vyloučení z důvodu nepostoupení se týká 21 zájemců, z toho jen tři zájemci nepostoupili v žádné z částí VZ, na které podávali žádosti o účast.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Lesy ČR současně vyhlásily veřejné připomínkové řízení ke smluvním podmínkám veřejné zakázky na provádění lesnických činností s prodejem dříví „při pni“</a:t>
            </a:r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Vyhodnoceno bylo 185 námětů od 20 subjektů; vyhodnocení je na www.</a:t>
            </a:r>
            <a:r>
              <a:rPr lang="cs-CZ" dirty="0" err="1" smtClean="0"/>
              <a:t>lesycr.cz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9550" y="392113"/>
            <a:ext cx="7734300" cy="712787"/>
          </a:xfrm>
        </p:spPr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Vývoj zakázky na lesnické služby 2012+; 1. kolo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 dirty="0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1</a:t>
            </a:fld>
            <a:endParaRPr lang="cs-CZ" dirty="0"/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>
              <a:buFont typeface="Arial" pitchFamily="34" charset="0"/>
              <a:buChar char="•"/>
            </a:pPr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dirty="0" smtClean="0"/>
              <a:t>25. 8. 2011 - zahájeno druhé kolo užšího řízení rozesláním výzev k podání nabídky zájemcům, kteří postoupili do druhého kola</a:t>
            </a:r>
          </a:p>
          <a:p>
            <a:endParaRPr lang="cs-CZ" dirty="0" smtClean="0"/>
          </a:p>
          <a:p>
            <a:pPr>
              <a:buFont typeface="Arial" pitchFamily="34" charset="0"/>
              <a:buChar char="•"/>
            </a:pPr>
            <a:r>
              <a:rPr lang="cs-CZ" b="1" dirty="0" smtClean="0"/>
              <a:t>Do druhého kola postupuje 62 zájemců s celkem 3930 žádostmi o účast</a:t>
            </a:r>
          </a:p>
          <a:p>
            <a:endParaRPr lang="cs-CZ" dirty="0" smtClean="0"/>
          </a:p>
          <a:p>
            <a:r>
              <a:rPr lang="cs-CZ" b="1" dirty="0" smtClean="0"/>
              <a:t>Statistika: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Do druhého kola postupuje 95 % z podaných žádostí o účast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Na každou část veřejné zakázky připadá průměrně 33 postupujících</a:t>
            </a:r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Minimálně se jedná o 22 a maximálně 43 postupujících</a:t>
            </a:r>
          </a:p>
          <a:p>
            <a:pPr lvl="0"/>
            <a:endParaRPr lang="cs-CZ" dirty="0" smtClean="0"/>
          </a:p>
          <a:p>
            <a:pPr lvl="0">
              <a:buFont typeface="Arial" pitchFamily="34" charset="0"/>
              <a:buChar char="•"/>
            </a:pPr>
            <a:r>
              <a:rPr lang="cs-CZ" dirty="0" smtClean="0"/>
              <a:t>5. 10. 2011 - předpokládaný konec lhůty pro podání nabídek, ve stejný den proběhne veřejně přístupné otevírání obálek s nabídkami</a:t>
            </a:r>
          </a:p>
          <a:p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>
          <a:xfrm>
            <a:off x="209550" y="392113"/>
            <a:ext cx="7705725" cy="712787"/>
          </a:xfrm>
        </p:spPr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Vývoj zakázky na lesnické služby 2012+; 2. kolo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2</a:t>
            </a:fld>
            <a:endParaRPr lang="cs-CZ" dirty="0"/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Parametry lesnické zakázky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3</a:t>
            </a:fld>
            <a:endParaRPr lang="cs-CZ" dirty="0"/>
          </a:p>
        </p:txBody>
      </p:sp>
      <p:sp>
        <p:nvSpPr>
          <p:cNvPr id="6" name="Zástupný symbol pro obsah 5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pic>
        <p:nvPicPr>
          <p:cNvPr id="1026" name="Picture 2" descr="C:\Documents and Settings\Krchov\Plocha\Obrázek1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50" y="1362076"/>
            <a:ext cx="8515350" cy="4979987"/>
          </a:xfrm>
          <a:prstGeom prst="rect">
            <a:avLst/>
          </a:prstGeom>
          <a:noFill/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Zástupný symbol pro obsah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r>
              <a:rPr lang="cs-CZ" dirty="0" smtClean="0"/>
              <a:t> </a:t>
            </a:r>
            <a:endParaRPr lang="cs-CZ" dirty="0"/>
          </a:p>
        </p:txBody>
      </p:sp>
      <p:sp>
        <p:nvSpPr>
          <p:cNvPr id="3" name="Nadpis 2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cs-CZ" dirty="0" smtClean="0">
                <a:solidFill>
                  <a:srgbClr val="FF9933"/>
                </a:solidFill>
                <a:latin typeface="Century Gothic" pitchFamily="34" charset="0"/>
              </a:rPr>
              <a:t>Parametry lesnické zakázky</a:t>
            </a:r>
            <a:endParaRPr lang="cs-CZ" dirty="0"/>
          </a:p>
        </p:txBody>
      </p:sp>
      <p:sp>
        <p:nvSpPr>
          <p:cNvPr id="4" name="Zástupný symbol pro zápatí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pPr>
              <a:defRPr/>
            </a:pPr>
            <a:endParaRPr lang="cs-CZ"/>
          </a:p>
        </p:txBody>
      </p:sp>
      <p:sp>
        <p:nvSpPr>
          <p:cNvPr id="5" name="Zástupný symbol pro číslo snímku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pPr>
              <a:defRPr/>
            </a:pPr>
            <a:fld id="{D93508EF-F35B-4A45-8DB0-A072C4B00083}" type="slidenum">
              <a:rPr lang="cs-CZ" smtClean="0"/>
              <a:pPr>
                <a:defRPr/>
              </a:pPr>
              <a:t>4</a:t>
            </a:fld>
            <a:endParaRPr lang="cs-CZ" dirty="0"/>
          </a:p>
        </p:txBody>
      </p:sp>
      <p:pic>
        <p:nvPicPr>
          <p:cNvPr id="2050" name="Picture 2" descr="C:\Documents and Settings\Krchov\Plocha\Obrázek2.png"/>
          <p:cNvPicPr>
            <a:picLocks noChangeAspect="1" noChangeArrowheads="1"/>
          </p:cNvPicPr>
          <p:nvPr/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09550" y="1543050"/>
            <a:ext cx="8505825" cy="4799013"/>
          </a:xfrm>
          <a:prstGeom prst="rect">
            <a:avLst/>
          </a:prstGeom>
          <a:noFill/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name="Lesnický audit 07-10_upr">
  <a:themeElements>
    <a:clrScheme name="Lesy CR">
      <a:dk1>
        <a:srgbClr val="000000"/>
      </a:dk1>
      <a:lt1>
        <a:srgbClr val="FFFFFF"/>
      </a:lt1>
      <a:dk2>
        <a:srgbClr val="294E1E"/>
      </a:dk2>
      <a:lt2>
        <a:srgbClr val="8CC800"/>
      </a:lt2>
      <a:accent1>
        <a:srgbClr val="669900"/>
      </a:accent1>
      <a:accent2>
        <a:srgbClr val="C00000"/>
      </a:accent2>
      <a:accent3>
        <a:srgbClr val="FF9933"/>
      </a:accent3>
      <a:accent4>
        <a:srgbClr val="990099"/>
      </a:accent4>
      <a:accent5>
        <a:srgbClr val="00359E"/>
      </a:accent5>
      <a:accent6>
        <a:srgbClr val="006600"/>
      </a:accent6>
      <a:hlink>
        <a:srgbClr val="CC0000"/>
      </a:hlink>
      <a:folHlink>
        <a:srgbClr val="808080"/>
      </a:folHlink>
    </a:clrScheme>
    <a:fontScheme name="5_Custom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000000"/>
      </a:lt2>
      <a:accent1>
        <a:srgbClr val="FFFFFF"/>
      </a:accent1>
      <a:accent2>
        <a:srgbClr val="D0D0D0"/>
      </a:accent2>
      <a:accent3>
        <a:srgbClr val="FFFFFF"/>
      </a:accent3>
      <a:accent4>
        <a:srgbClr val="000000"/>
      </a:accent4>
      <a:accent5>
        <a:srgbClr val="FFFFFF"/>
      </a:accent5>
      <a:accent6>
        <a:srgbClr val="BCBCBC"/>
      </a:accent6>
      <a:hlink>
        <a:srgbClr val="909090"/>
      </a:hlink>
      <a:folHlink>
        <a:srgbClr val="0000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Lesnický audit 07-10_upr</Template>
  <TotalTime>26</TotalTime>
  <Words>113</Words>
  <Application>Microsoft Office PowerPoint</Application>
  <PresentationFormat>Vlastní</PresentationFormat>
  <Paragraphs>32</Paragraphs>
  <Slides>5</Slides>
  <Notes>1</Notes>
  <HiddenSlides>0</HiddenSlides>
  <MMClips>0</MMClips>
  <ScaleCrop>false</ScaleCrop>
  <HeadingPairs>
    <vt:vector size="4" baseType="variant">
      <vt:variant>
        <vt:lpstr>Motiv</vt:lpstr>
      </vt:variant>
      <vt:variant>
        <vt:i4>1</vt:i4>
      </vt:variant>
      <vt:variant>
        <vt:lpstr>Nadpisy snímků</vt:lpstr>
      </vt:variant>
      <vt:variant>
        <vt:i4>5</vt:i4>
      </vt:variant>
    </vt:vector>
  </HeadingPairs>
  <TitlesOfParts>
    <vt:vector size="6" baseType="lpstr">
      <vt:lpstr>Lesnický audit 07-10_upr</vt:lpstr>
      <vt:lpstr>Snímek 0</vt:lpstr>
      <vt:lpstr>Vývoj zakázky na lesnické služby 2012+; 1. kolo</vt:lpstr>
      <vt:lpstr>Vývoj zakázky na lesnické služby 2012+; 2. kolo</vt:lpstr>
      <vt:lpstr>Parametry lesnické zakázky</vt:lpstr>
      <vt:lpstr>Parametry lesnické zakázky</vt:lpstr>
    </vt:vector>
  </TitlesOfParts>
  <Company>Lesy CR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Snímek 0</dc:title>
  <dc:creator>Vladimir Krchov</dc:creator>
  <cp:lastModifiedBy>user</cp:lastModifiedBy>
  <cp:revision>5</cp:revision>
  <dcterms:created xsi:type="dcterms:W3CDTF">2011-09-01T12:12:02Z</dcterms:created>
  <dcterms:modified xsi:type="dcterms:W3CDTF">2011-09-02T17:15:57Z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Universal Objects">
    <vt:bool>true</vt:bool>
  </property>
  <property fmtid="{D5CDD505-2E9C-101B-9397-08002B2CF9AE}" pid="3" name="McKPaperSize">
    <vt:lpwstr>A4</vt:lpwstr>
  </property>
  <property fmtid="{D5CDD505-2E9C-101B-9397-08002B2CF9AE}" pid="4" name="NotesPageLayout">
    <vt:lpwstr>Message</vt:lpwstr>
  </property>
  <property fmtid="{D5CDD505-2E9C-101B-9397-08002B2CF9AE}" pid="5" name="Event">
    <vt:lpwstr>Document</vt:lpwstr>
  </property>
  <property fmtid="{D5CDD505-2E9C-101B-9397-08002B2CF9AE}" pid="6" name="Delivery Date">
    <vt:lpwstr>Date</vt:lpwstr>
  </property>
  <property fmtid="{D5CDD505-2E9C-101B-9397-08002B2CF9AE}" pid="7" name="DocID">
    <vt:lpwstr>PRG-ZPD008-20041008-11373P1C</vt:lpwstr>
  </property>
  <property fmtid="{D5CDD505-2E9C-101B-9397-08002B2CF9AE}" pid="8" name="DocIDinTitle">
    <vt:bool>true</vt:bool>
  </property>
  <property fmtid="{D5CDD505-2E9C-101B-9397-08002B2CF9AE}" pid="9" name="DocIDinSlide">
    <vt:bool>true</vt:bool>
  </property>
  <property fmtid="{D5CDD505-2E9C-101B-9397-08002B2CF9AE}" pid="10" name="DocIDPosition">
    <vt:i4>0</vt:i4>
  </property>
</Properties>
</file>